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4" r:id="rId6"/>
  </p:sldMasterIdLst>
  <p:handoutMasterIdLst>
    <p:handoutMasterId r:id="rId26"/>
  </p:handoutMasterIdLst>
  <p:sldIdLst>
    <p:sldId id="256" r:id="rId7"/>
    <p:sldId id="257" r:id="rId8"/>
    <p:sldId id="273" r:id="rId9"/>
    <p:sldId id="258" r:id="rId10"/>
    <p:sldId id="259" r:id="rId11"/>
    <p:sldId id="266" r:id="rId12"/>
    <p:sldId id="267" r:id="rId13"/>
    <p:sldId id="268" r:id="rId14"/>
    <p:sldId id="269" r:id="rId15"/>
    <p:sldId id="260" r:id="rId16"/>
    <p:sldId id="261" r:id="rId17"/>
    <p:sldId id="262" r:id="rId18"/>
    <p:sldId id="263" r:id="rId19"/>
    <p:sldId id="274" r:id="rId20"/>
    <p:sldId id="275" r:id="rId21"/>
    <p:sldId id="264" r:id="rId22"/>
    <p:sldId id="265" r:id="rId23"/>
    <p:sldId id="271" r:id="rId24"/>
    <p:sldId id="272" r:id="rId25"/>
  </p:sldIdLst>
  <p:sldSz cx="12192000" cy="6858000"/>
  <p:notesSz cx="6797675" cy="9926638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Lucida Sans" panose="020B0602040502020204" pitchFamily="34" charset="0"/>
        <a:ea typeface="MS PGothic" pitchFamily="34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Lucida Sans" panose="020B0602040502020204" pitchFamily="34" charset="0"/>
        <a:ea typeface="MS PGothic" pitchFamily="34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Lucida Sans" panose="020B0602040502020204" pitchFamily="34" charset="0"/>
        <a:ea typeface="MS PGothic" pitchFamily="34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Lucida Sans" panose="020B0602040502020204" pitchFamily="34" charset="0"/>
        <a:ea typeface="MS PGothic" pitchFamily="34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Lucida Sans" panose="020B0602040502020204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Lucida Sans" panose="020B0602040502020204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Lucida Sans" panose="020B0602040502020204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Lucida Sans" panose="020B0602040502020204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Lucida Sans" panose="020B0602040502020204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F9894F-BFF3-42BD-AB27-332A741FCA62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</dgm:pt>
    <dgm:pt modelId="{EA346612-B3DF-4ED5-BF41-FD841CA978FE}">
      <dgm:prSet phldrT="[Text]" custT="1"/>
      <dgm:spPr/>
      <dgm:t>
        <a:bodyPr/>
        <a:lstStyle/>
        <a:p>
          <a:r>
            <a:rPr lang="en-US" sz="2800" dirty="0"/>
            <a:t>Cognition</a:t>
          </a:r>
        </a:p>
      </dgm:t>
    </dgm:pt>
    <dgm:pt modelId="{DEAFE678-3FFD-4C29-A29E-159A4A39D723}" type="parTrans" cxnId="{EFB69DBF-04D9-4C0D-AA9B-65DDFEEE71F9}">
      <dgm:prSet/>
      <dgm:spPr/>
      <dgm:t>
        <a:bodyPr/>
        <a:lstStyle/>
        <a:p>
          <a:endParaRPr lang="en-US"/>
        </a:p>
      </dgm:t>
    </dgm:pt>
    <dgm:pt modelId="{2A6345F2-5ACF-41F8-ADAF-721B37EC9184}" type="sibTrans" cxnId="{EFB69DBF-04D9-4C0D-AA9B-65DDFEEE71F9}">
      <dgm:prSet/>
      <dgm:spPr/>
      <dgm:t>
        <a:bodyPr/>
        <a:lstStyle/>
        <a:p>
          <a:endParaRPr lang="en-US"/>
        </a:p>
      </dgm:t>
    </dgm:pt>
    <dgm:pt modelId="{420F25DA-86C9-4A81-BA00-FD6C97CAC956}">
      <dgm:prSet phldrT="[Text]" custT="1"/>
      <dgm:spPr/>
      <dgm:t>
        <a:bodyPr/>
        <a:lstStyle/>
        <a:p>
          <a:r>
            <a:rPr lang="en-US" sz="2800" dirty="0"/>
            <a:t>Metacognition</a:t>
          </a:r>
        </a:p>
      </dgm:t>
    </dgm:pt>
    <dgm:pt modelId="{EEBDD50E-E29D-46B8-9109-26D296292ED6}" type="parTrans" cxnId="{4F1A7065-266A-4864-B3EE-F16A7D97E613}">
      <dgm:prSet/>
      <dgm:spPr/>
      <dgm:t>
        <a:bodyPr/>
        <a:lstStyle/>
        <a:p>
          <a:endParaRPr lang="en-US"/>
        </a:p>
      </dgm:t>
    </dgm:pt>
    <dgm:pt modelId="{099BAE84-5362-4AD3-B1F9-AA3E3290EEE8}" type="sibTrans" cxnId="{4F1A7065-266A-4864-B3EE-F16A7D97E613}">
      <dgm:prSet/>
      <dgm:spPr/>
      <dgm:t>
        <a:bodyPr/>
        <a:lstStyle/>
        <a:p>
          <a:endParaRPr lang="en-US"/>
        </a:p>
      </dgm:t>
    </dgm:pt>
    <dgm:pt modelId="{0D7D42AE-BBDD-4C0A-B3FF-CC942C667D0A}">
      <dgm:prSet phldrT="[Text]" custT="1"/>
      <dgm:spPr/>
      <dgm:t>
        <a:bodyPr/>
        <a:lstStyle/>
        <a:p>
          <a:r>
            <a:rPr lang="en-US" sz="2800" dirty="0"/>
            <a:t>Motivation/affect</a:t>
          </a:r>
        </a:p>
      </dgm:t>
    </dgm:pt>
    <dgm:pt modelId="{105BE4CE-54E0-4058-A30E-94EF338460DB}" type="parTrans" cxnId="{50FC65EC-C22D-4866-8F2C-B8083D2817D4}">
      <dgm:prSet/>
      <dgm:spPr/>
      <dgm:t>
        <a:bodyPr/>
        <a:lstStyle/>
        <a:p>
          <a:endParaRPr lang="en-US"/>
        </a:p>
      </dgm:t>
    </dgm:pt>
    <dgm:pt modelId="{A0DE5B7B-55A3-40AB-981D-30DCC8D7C978}" type="sibTrans" cxnId="{50FC65EC-C22D-4866-8F2C-B8083D2817D4}">
      <dgm:prSet/>
      <dgm:spPr/>
      <dgm:t>
        <a:bodyPr/>
        <a:lstStyle/>
        <a:p>
          <a:endParaRPr lang="en-US"/>
        </a:p>
      </dgm:t>
    </dgm:pt>
    <dgm:pt modelId="{C9644506-4AC7-4C01-854D-201A056BD7D8}" type="pres">
      <dgm:prSet presAssocID="{0FF9894F-BFF3-42BD-AB27-332A741FCA62}" presName="composite" presStyleCnt="0">
        <dgm:presLayoutVars>
          <dgm:chMax val="5"/>
          <dgm:dir/>
          <dgm:resizeHandles val="exact"/>
        </dgm:presLayoutVars>
      </dgm:prSet>
      <dgm:spPr/>
    </dgm:pt>
    <dgm:pt modelId="{A637A0D0-E02B-4CC5-8769-473276061379}" type="pres">
      <dgm:prSet presAssocID="{EA346612-B3DF-4ED5-BF41-FD841CA978FE}" presName="circle1" presStyleLbl="lnNode1" presStyleIdx="0" presStyleCnt="3"/>
      <dgm:spPr/>
    </dgm:pt>
    <dgm:pt modelId="{AE853EA9-C96D-488A-B519-953E9EEB8E84}" type="pres">
      <dgm:prSet presAssocID="{EA346612-B3DF-4ED5-BF41-FD841CA978FE}" presName="text1" presStyleLbl="revTx" presStyleIdx="0" presStyleCnt="3" custScaleX="203073" custLinFactNeighborX="52992" custLinFactNeighborY="12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16E8BE4-A610-4087-A138-B663F399124A}" type="pres">
      <dgm:prSet presAssocID="{EA346612-B3DF-4ED5-BF41-FD841CA978FE}" presName="line1" presStyleLbl="callout" presStyleIdx="0" presStyleCnt="6"/>
      <dgm:spPr/>
    </dgm:pt>
    <dgm:pt modelId="{BA0DF247-CEE1-4D46-9429-FC47E840FDC0}" type="pres">
      <dgm:prSet presAssocID="{EA346612-B3DF-4ED5-BF41-FD841CA978FE}" presName="d1" presStyleLbl="callout" presStyleIdx="1" presStyleCnt="6"/>
      <dgm:spPr/>
    </dgm:pt>
    <dgm:pt modelId="{DEB21DD9-B09D-4890-BC85-FDFBE705160C}" type="pres">
      <dgm:prSet presAssocID="{420F25DA-86C9-4A81-BA00-FD6C97CAC956}" presName="circle2" presStyleLbl="lnNode1" presStyleIdx="1" presStyleCnt="3" custScaleX="99420" custScaleY="102335"/>
      <dgm:spPr/>
    </dgm:pt>
    <dgm:pt modelId="{BA769D7C-FA65-48FF-AAC8-44137EA98AF3}" type="pres">
      <dgm:prSet presAssocID="{420F25DA-86C9-4A81-BA00-FD6C97CAC956}" presName="text2" presStyleLbl="revTx" presStyleIdx="1" presStyleCnt="3" custScaleX="205512" custLinFactNeighborX="55329" custLinFactNeighborY="-12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682D3A0-A872-4156-9557-FBCEC1B1E3E3}" type="pres">
      <dgm:prSet presAssocID="{420F25DA-86C9-4A81-BA00-FD6C97CAC956}" presName="line2" presStyleLbl="callout" presStyleIdx="2" presStyleCnt="6"/>
      <dgm:spPr/>
    </dgm:pt>
    <dgm:pt modelId="{A5774421-46F9-4372-A1DF-10DA49BB327D}" type="pres">
      <dgm:prSet presAssocID="{420F25DA-86C9-4A81-BA00-FD6C97CAC956}" presName="d2" presStyleLbl="callout" presStyleIdx="3" presStyleCnt="6"/>
      <dgm:spPr/>
    </dgm:pt>
    <dgm:pt modelId="{2FF54007-8F14-4528-90E4-FC0942C10AC8}" type="pres">
      <dgm:prSet presAssocID="{0D7D42AE-BBDD-4C0A-B3FF-CC942C667D0A}" presName="circle3" presStyleLbl="lnNode1" presStyleIdx="2" presStyleCnt="3"/>
      <dgm:spPr/>
    </dgm:pt>
    <dgm:pt modelId="{64064B0C-87E3-436B-B65B-A733B67289BE}" type="pres">
      <dgm:prSet presAssocID="{0D7D42AE-BBDD-4C0A-B3FF-CC942C667D0A}" presName="text3" presStyleLbl="revTx" presStyleIdx="2" presStyleCnt="3" custScaleX="239826" custLinFactNeighborX="69516" custLinFactNeighborY="-12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B36FE01-B0BC-4E9B-96BB-C512CBD9390F}" type="pres">
      <dgm:prSet presAssocID="{0D7D42AE-BBDD-4C0A-B3FF-CC942C667D0A}" presName="line3" presStyleLbl="callout" presStyleIdx="4" presStyleCnt="6"/>
      <dgm:spPr/>
    </dgm:pt>
    <dgm:pt modelId="{17376749-2C3D-49EE-A23D-CAE366383EDF}" type="pres">
      <dgm:prSet presAssocID="{0D7D42AE-BBDD-4C0A-B3FF-CC942C667D0A}" presName="d3" presStyleLbl="callout" presStyleIdx="5" presStyleCnt="6"/>
      <dgm:spPr/>
    </dgm:pt>
  </dgm:ptLst>
  <dgm:cxnLst>
    <dgm:cxn modelId="{E89C5F60-71A7-445F-A4C7-3EEB433AAC94}" type="presOf" srcId="{420F25DA-86C9-4A81-BA00-FD6C97CAC956}" destId="{BA769D7C-FA65-48FF-AAC8-44137EA98AF3}" srcOrd="0" destOrd="0" presId="urn:microsoft.com/office/officeart/2005/8/layout/target1"/>
    <dgm:cxn modelId="{D238AC59-B48D-4A3B-ABBF-ED64130CD69B}" type="presOf" srcId="{0D7D42AE-BBDD-4C0A-B3FF-CC942C667D0A}" destId="{64064B0C-87E3-436B-B65B-A733B67289BE}" srcOrd="0" destOrd="0" presId="urn:microsoft.com/office/officeart/2005/8/layout/target1"/>
    <dgm:cxn modelId="{50FC65EC-C22D-4866-8F2C-B8083D2817D4}" srcId="{0FF9894F-BFF3-42BD-AB27-332A741FCA62}" destId="{0D7D42AE-BBDD-4C0A-B3FF-CC942C667D0A}" srcOrd="2" destOrd="0" parTransId="{105BE4CE-54E0-4058-A30E-94EF338460DB}" sibTransId="{A0DE5B7B-55A3-40AB-981D-30DCC8D7C978}"/>
    <dgm:cxn modelId="{193E1CC3-A33F-411A-9594-9AD70DC9C046}" type="presOf" srcId="{EA346612-B3DF-4ED5-BF41-FD841CA978FE}" destId="{AE853EA9-C96D-488A-B519-953E9EEB8E84}" srcOrd="0" destOrd="0" presId="urn:microsoft.com/office/officeart/2005/8/layout/target1"/>
    <dgm:cxn modelId="{EFB69DBF-04D9-4C0D-AA9B-65DDFEEE71F9}" srcId="{0FF9894F-BFF3-42BD-AB27-332A741FCA62}" destId="{EA346612-B3DF-4ED5-BF41-FD841CA978FE}" srcOrd="0" destOrd="0" parTransId="{DEAFE678-3FFD-4C29-A29E-159A4A39D723}" sibTransId="{2A6345F2-5ACF-41F8-ADAF-721B37EC9184}"/>
    <dgm:cxn modelId="{4F1A7065-266A-4864-B3EE-F16A7D97E613}" srcId="{0FF9894F-BFF3-42BD-AB27-332A741FCA62}" destId="{420F25DA-86C9-4A81-BA00-FD6C97CAC956}" srcOrd="1" destOrd="0" parTransId="{EEBDD50E-E29D-46B8-9109-26D296292ED6}" sibTransId="{099BAE84-5362-4AD3-B1F9-AA3E3290EEE8}"/>
    <dgm:cxn modelId="{4B3587E2-EFD8-4CEF-9472-AE9769786F60}" type="presOf" srcId="{0FF9894F-BFF3-42BD-AB27-332A741FCA62}" destId="{C9644506-4AC7-4C01-854D-201A056BD7D8}" srcOrd="0" destOrd="0" presId="urn:microsoft.com/office/officeart/2005/8/layout/target1"/>
    <dgm:cxn modelId="{C7EEA76C-2E46-4B98-A7F8-4FD7EAF5C305}" type="presParOf" srcId="{C9644506-4AC7-4C01-854D-201A056BD7D8}" destId="{A637A0D0-E02B-4CC5-8769-473276061379}" srcOrd="0" destOrd="0" presId="urn:microsoft.com/office/officeart/2005/8/layout/target1"/>
    <dgm:cxn modelId="{B1B7BFAD-A907-4DAA-BB59-0CE98C6EC2BF}" type="presParOf" srcId="{C9644506-4AC7-4C01-854D-201A056BD7D8}" destId="{AE853EA9-C96D-488A-B519-953E9EEB8E84}" srcOrd="1" destOrd="0" presId="urn:microsoft.com/office/officeart/2005/8/layout/target1"/>
    <dgm:cxn modelId="{B3FED8BB-B7B6-4581-B810-B7C6AEE65DD8}" type="presParOf" srcId="{C9644506-4AC7-4C01-854D-201A056BD7D8}" destId="{516E8BE4-A610-4087-A138-B663F399124A}" srcOrd="2" destOrd="0" presId="urn:microsoft.com/office/officeart/2005/8/layout/target1"/>
    <dgm:cxn modelId="{B45E65A0-9819-493B-8BA5-AA12CEA91E24}" type="presParOf" srcId="{C9644506-4AC7-4C01-854D-201A056BD7D8}" destId="{BA0DF247-CEE1-4D46-9429-FC47E840FDC0}" srcOrd="3" destOrd="0" presId="urn:microsoft.com/office/officeart/2005/8/layout/target1"/>
    <dgm:cxn modelId="{DF298A31-41C9-449D-B26F-EC7A67CE9A0D}" type="presParOf" srcId="{C9644506-4AC7-4C01-854D-201A056BD7D8}" destId="{DEB21DD9-B09D-4890-BC85-FDFBE705160C}" srcOrd="4" destOrd="0" presId="urn:microsoft.com/office/officeart/2005/8/layout/target1"/>
    <dgm:cxn modelId="{ADFCD99D-44B0-4AE9-9BFE-D96535ED3D73}" type="presParOf" srcId="{C9644506-4AC7-4C01-854D-201A056BD7D8}" destId="{BA769D7C-FA65-48FF-AAC8-44137EA98AF3}" srcOrd="5" destOrd="0" presId="urn:microsoft.com/office/officeart/2005/8/layout/target1"/>
    <dgm:cxn modelId="{113647E2-D00F-4AAB-87AE-EFBFDC10ABDC}" type="presParOf" srcId="{C9644506-4AC7-4C01-854D-201A056BD7D8}" destId="{0682D3A0-A872-4156-9557-FBCEC1B1E3E3}" srcOrd="6" destOrd="0" presId="urn:microsoft.com/office/officeart/2005/8/layout/target1"/>
    <dgm:cxn modelId="{86B38153-93F2-407B-9464-86FEFE62A209}" type="presParOf" srcId="{C9644506-4AC7-4C01-854D-201A056BD7D8}" destId="{A5774421-46F9-4372-A1DF-10DA49BB327D}" srcOrd="7" destOrd="0" presId="urn:microsoft.com/office/officeart/2005/8/layout/target1"/>
    <dgm:cxn modelId="{A376D77A-2083-4B88-A3E8-2297E0B56D08}" type="presParOf" srcId="{C9644506-4AC7-4C01-854D-201A056BD7D8}" destId="{2FF54007-8F14-4528-90E4-FC0942C10AC8}" srcOrd="8" destOrd="0" presId="urn:microsoft.com/office/officeart/2005/8/layout/target1"/>
    <dgm:cxn modelId="{CF8AD8F8-2BD0-47EC-9A7B-435BFE11CE57}" type="presParOf" srcId="{C9644506-4AC7-4C01-854D-201A056BD7D8}" destId="{64064B0C-87E3-436B-B65B-A733B67289BE}" srcOrd="9" destOrd="0" presId="urn:microsoft.com/office/officeart/2005/8/layout/target1"/>
    <dgm:cxn modelId="{C8AB0ED9-9B64-4F6F-A09C-EF88755111FC}" type="presParOf" srcId="{C9644506-4AC7-4C01-854D-201A056BD7D8}" destId="{9B36FE01-B0BC-4E9B-96BB-C512CBD9390F}" srcOrd="10" destOrd="0" presId="urn:microsoft.com/office/officeart/2005/8/layout/target1"/>
    <dgm:cxn modelId="{5EE8AA91-1034-45FA-96CC-7871D2881AB4}" type="presParOf" srcId="{C9644506-4AC7-4C01-854D-201A056BD7D8}" destId="{17376749-2C3D-49EE-A23D-CAE366383EDF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F54007-8F14-4528-90E4-FC0942C10AC8}">
      <dsp:nvSpPr>
        <dsp:cNvPr id="0" name=""/>
        <dsp:cNvSpPr/>
      </dsp:nvSpPr>
      <dsp:spPr>
        <a:xfrm>
          <a:off x="1967810" y="1087834"/>
          <a:ext cx="3263503" cy="32635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B21DD9-B09D-4890-BC85-FDFBE705160C}">
      <dsp:nvSpPr>
        <dsp:cNvPr id="0" name=""/>
        <dsp:cNvSpPr/>
      </dsp:nvSpPr>
      <dsp:spPr>
        <a:xfrm>
          <a:off x="2626189" y="1717674"/>
          <a:ext cx="1946745" cy="20038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37A0D0-E02B-4CC5-8769-473276061379}">
      <dsp:nvSpPr>
        <dsp:cNvPr id="0" name=""/>
        <dsp:cNvSpPr/>
      </dsp:nvSpPr>
      <dsp:spPr>
        <a:xfrm>
          <a:off x="3273211" y="2393235"/>
          <a:ext cx="652700" cy="6527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853EA9-C96D-488A-B519-953E9EEB8E84}">
      <dsp:nvSpPr>
        <dsp:cNvPr id="0" name=""/>
        <dsp:cNvSpPr/>
      </dsp:nvSpPr>
      <dsp:spPr>
        <a:xfrm>
          <a:off x="5798981" y="11574"/>
          <a:ext cx="3313647" cy="951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Cognition</a:t>
          </a:r>
        </a:p>
      </dsp:txBody>
      <dsp:txXfrm>
        <a:off x="5798981" y="11574"/>
        <a:ext cx="3313647" cy="951855"/>
      </dsp:txXfrm>
    </dsp:sp>
    <dsp:sp modelId="{516E8BE4-A610-4087-A138-B663F399124A}">
      <dsp:nvSpPr>
        <dsp:cNvPr id="0" name=""/>
        <dsp:cNvSpPr/>
      </dsp:nvSpPr>
      <dsp:spPr>
        <a:xfrm>
          <a:off x="5367293" y="475927"/>
          <a:ext cx="4079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0DF247-CEE1-4D46-9429-FC47E840FDC0}">
      <dsp:nvSpPr>
        <dsp:cNvPr id="0" name=""/>
        <dsp:cNvSpPr/>
      </dsp:nvSpPr>
      <dsp:spPr>
        <a:xfrm rot="5400000">
          <a:off x="3361054" y="714979"/>
          <a:ext cx="2243114" cy="1766099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769D7C-FA65-48FF-AAC8-44137EA98AF3}">
      <dsp:nvSpPr>
        <dsp:cNvPr id="0" name=""/>
        <dsp:cNvSpPr/>
      </dsp:nvSpPr>
      <dsp:spPr>
        <a:xfrm>
          <a:off x="5817216" y="940280"/>
          <a:ext cx="3353445" cy="951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Metacognition</a:t>
          </a:r>
        </a:p>
      </dsp:txBody>
      <dsp:txXfrm>
        <a:off x="5817216" y="940280"/>
        <a:ext cx="3353445" cy="951855"/>
      </dsp:txXfrm>
    </dsp:sp>
    <dsp:sp modelId="{0682D3A0-A872-4156-9557-FBCEC1B1E3E3}">
      <dsp:nvSpPr>
        <dsp:cNvPr id="0" name=""/>
        <dsp:cNvSpPr/>
      </dsp:nvSpPr>
      <dsp:spPr>
        <a:xfrm>
          <a:off x="5367293" y="1427782"/>
          <a:ext cx="4079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774421-46F9-4372-A1DF-10DA49BB327D}">
      <dsp:nvSpPr>
        <dsp:cNvPr id="0" name=""/>
        <dsp:cNvSpPr/>
      </dsp:nvSpPr>
      <dsp:spPr>
        <a:xfrm rot="5400000">
          <a:off x="3842530" y="1651985"/>
          <a:ext cx="1747932" cy="129833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064B0C-87E3-436B-B65B-A733B67289BE}">
      <dsp:nvSpPr>
        <dsp:cNvPr id="0" name=""/>
        <dsp:cNvSpPr/>
      </dsp:nvSpPr>
      <dsp:spPr>
        <a:xfrm>
          <a:off x="5768753" y="1892135"/>
          <a:ext cx="3913364" cy="951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Motivation/affect</a:t>
          </a:r>
        </a:p>
      </dsp:txBody>
      <dsp:txXfrm>
        <a:off x="5768753" y="1892135"/>
        <a:ext cx="3913364" cy="951855"/>
      </dsp:txXfrm>
    </dsp:sp>
    <dsp:sp modelId="{9B36FE01-B0BC-4E9B-96BB-C512CBD9390F}">
      <dsp:nvSpPr>
        <dsp:cNvPr id="0" name=""/>
        <dsp:cNvSpPr/>
      </dsp:nvSpPr>
      <dsp:spPr>
        <a:xfrm>
          <a:off x="5367293" y="2379637"/>
          <a:ext cx="4079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376749-2C3D-49EE-A23D-CAE366383EDF}">
      <dsp:nvSpPr>
        <dsp:cNvPr id="0" name=""/>
        <dsp:cNvSpPr/>
      </dsp:nvSpPr>
      <dsp:spPr>
        <a:xfrm rot="5400000">
          <a:off x="4324603" y="2588230"/>
          <a:ext cx="1248834" cy="830561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214563-422C-4F80-8CDA-EDEDADE46C0F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B9F597-4B8B-4FB1-A145-0F8E4DE555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0363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uthampton.ac.uk/weareconnected" TargetMode="External"/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uthampton.ac.uk/weareconnected" TargetMode="External"/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03"/>
          <p:cNvGrpSpPr>
            <a:grpSpLocks/>
          </p:cNvGrpSpPr>
          <p:nvPr/>
        </p:nvGrpSpPr>
        <p:grpSpPr bwMode="auto">
          <a:xfrm>
            <a:off x="8068734" y="368300"/>
            <a:ext cx="3596217" cy="585788"/>
            <a:chOff x="1610" y="2863"/>
            <a:chExt cx="3221" cy="699"/>
          </a:xfrm>
        </p:grpSpPr>
        <p:sp>
          <p:nvSpPr>
            <p:cNvPr id="5" name="Freeform 1704"/>
            <p:cNvSpPr>
              <a:spLocks/>
            </p:cNvSpPr>
            <p:nvPr/>
          </p:nvSpPr>
          <p:spPr bwMode="auto">
            <a:xfrm>
              <a:off x="1610" y="2971"/>
              <a:ext cx="264" cy="449"/>
            </a:xfrm>
            <a:custGeom>
              <a:avLst/>
              <a:gdLst>
                <a:gd name="T0" fmla="*/ 142 w 264"/>
                <a:gd name="T1" fmla="*/ 179 h 449"/>
                <a:gd name="T2" fmla="*/ 210 w 264"/>
                <a:gd name="T3" fmla="*/ 216 h 449"/>
                <a:gd name="T4" fmla="*/ 247 w 264"/>
                <a:gd name="T5" fmla="*/ 253 h 449"/>
                <a:gd name="T6" fmla="*/ 256 w 264"/>
                <a:gd name="T7" fmla="*/ 267 h 449"/>
                <a:gd name="T8" fmla="*/ 264 w 264"/>
                <a:gd name="T9" fmla="*/ 298 h 449"/>
                <a:gd name="T10" fmla="*/ 264 w 264"/>
                <a:gd name="T11" fmla="*/ 318 h 449"/>
                <a:gd name="T12" fmla="*/ 253 w 264"/>
                <a:gd name="T13" fmla="*/ 369 h 449"/>
                <a:gd name="T14" fmla="*/ 222 w 264"/>
                <a:gd name="T15" fmla="*/ 412 h 449"/>
                <a:gd name="T16" fmla="*/ 199 w 264"/>
                <a:gd name="T17" fmla="*/ 429 h 449"/>
                <a:gd name="T18" fmla="*/ 148 w 264"/>
                <a:gd name="T19" fmla="*/ 446 h 449"/>
                <a:gd name="T20" fmla="*/ 122 w 264"/>
                <a:gd name="T21" fmla="*/ 449 h 449"/>
                <a:gd name="T22" fmla="*/ 60 w 264"/>
                <a:gd name="T23" fmla="*/ 440 h 449"/>
                <a:gd name="T24" fmla="*/ 34 w 264"/>
                <a:gd name="T25" fmla="*/ 429 h 449"/>
                <a:gd name="T26" fmla="*/ 0 w 264"/>
                <a:gd name="T27" fmla="*/ 318 h 449"/>
                <a:gd name="T28" fmla="*/ 9 w 264"/>
                <a:gd name="T29" fmla="*/ 338 h 449"/>
                <a:gd name="T30" fmla="*/ 28 w 264"/>
                <a:gd name="T31" fmla="*/ 375 h 449"/>
                <a:gd name="T32" fmla="*/ 43 w 264"/>
                <a:gd name="T33" fmla="*/ 392 h 449"/>
                <a:gd name="T34" fmla="*/ 74 w 264"/>
                <a:gd name="T35" fmla="*/ 415 h 449"/>
                <a:gd name="T36" fmla="*/ 116 w 264"/>
                <a:gd name="T37" fmla="*/ 423 h 449"/>
                <a:gd name="T38" fmla="*/ 139 w 264"/>
                <a:gd name="T39" fmla="*/ 421 h 449"/>
                <a:gd name="T40" fmla="*/ 173 w 264"/>
                <a:gd name="T41" fmla="*/ 406 h 449"/>
                <a:gd name="T42" fmla="*/ 185 w 264"/>
                <a:gd name="T43" fmla="*/ 395 h 449"/>
                <a:gd name="T44" fmla="*/ 199 w 264"/>
                <a:gd name="T45" fmla="*/ 367 h 449"/>
                <a:gd name="T46" fmla="*/ 205 w 264"/>
                <a:gd name="T47" fmla="*/ 335 h 449"/>
                <a:gd name="T48" fmla="*/ 205 w 264"/>
                <a:gd name="T49" fmla="*/ 318 h 449"/>
                <a:gd name="T50" fmla="*/ 193 w 264"/>
                <a:gd name="T51" fmla="*/ 290 h 449"/>
                <a:gd name="T52" fmla="*/ 185 w 264"/>
                <a:gd name="T53" fmla="*/ 278 h 449"/>
                <a:gd name="T54" fmla="*/ 97 w 264"/>
                <a:gd name="T55" fmla="*/ 230 h 449"/>
                <a:gd name="T56" fmla="*/ 74 w 264"/>
                <a:gd name="T57" fmla="*/ 219 h 449"/>
                <a:gd name="T58" fmla="*/ 37 w 264"/>
                <a:gd name="T59" fmla="*/ 193 h 449"/>
                <a:gd name="T60" fmla="*/ 26 w 264"/>
                <a:gd name="T61" fmla="*/ 179 h 449"/>
                <a:gd name="T62" fmla="*/ 9 w 264"/>
                <a:gd name="T63" fmla="*/ 148 h 449"/>
                <a:gd name="T64" fmla="*/ 3 w 264"/>
                <a:gd name="T65" fmla="*/ 114 h 449"/>
                <a:gd name="T66" fmla="*/ 6 w 264"/>
                <a:gd name="T67" fmla="*/ 88 h 449"/>
                <a:gd name="T68" fmla="*/ 26 w 264"/>
                <a:gd name="T69" fmla="*/ 45 h 449"/>
                <a:gd name="T70" fmla="*/ 43 w 264"/>
                <a:gd name="T71" fmla="*/ 28 h 449"/>
                <a:gd name="T72" fmla="*/ 85 w 264"/>
                <a:gd name="T73" fmla="*/ 6 h 449"/>
                <a:gd name="T74" fmla="*/ 136 w 264"/>
                <a:gd name="T75" fmla="*/ 0 h 449"/>
                <a:gd name="T76" fmla="*/ 162 w 264"/>
                <a:gd name="T77" fmla="*/ 0 h 449"/>
                <a:gd name="T78" fmla="*/ 207 w 264"/>
                <a:gd name="T79" fmla="*/ 14 h 449"/>
                <a:gd name="T80" fmla="*/ 230 w 264"/>
                <a:gd name="T81" fmla="*/ 108 h 449"/>
                <a:gd name="T82" fmla="*/ 227 w 264"/>
                <a:gd name="T83" fmla="*/ 94 h 449"/>
                <a:gd name="T84" fmla="*/ 207 w 264"/>
                <a:gd name="T85" fmla="*/ 65 h 449"/>
                <a:gd name="T86" fmla="*/ 196 w 264"/>
                <a:gd name="T87" fmla="*/ 51 h 449"/>
                <a:gd name="T88" fmla="*/ 165 w 264"/>
                <a:gd name="T89" fmla="*/ 31 h 449"/>
                <a:gd name="T90" fmla="*/ 128 w 264"/>
                <a:gd name="T91" fmla="*/ 26 h 449"/>
                <a:gd name="T92" fmla="*/ 108 w 264"/>
                <a:gd name="T93" fmla="*/ 26 h 449"/>
                <a:gd name="T94" fmla="*/ 82 w 264"/>
                <a:gd name="T95" fmla="*/ 37 h 449"/>
                <a:gd name="T96" fmla="*/ 71 w 264"/>
                <a:gd name="T97" fmla="*/ 48 h 449"/>
                <a:gd name="T98" fmla="*/ 60 w 264"/>
                <a:gd name="T99" fmla="*/ 68 h 449"/>
                <a:gd name="T100" fmla="*/ 54 w 264"/>
                <a:gd name="T101" fmla="*/ 94 h 449"/>
                <a:gd name="T102" fmla="*/ 57 w 264"/>
                <a:gd name="T103" fmla="*/ 108 h 449"/>
                <a:gd name="T104" fmla="*/ 65 w 264"/>
                <a:gd name="T105" fmla="*/ 128 h 449"/>
                <a:gd name="T106" fmla="*/ 71 w 264"/>
                <a:gd name="T107" fmla="*/ 139 h 449"/>
                <a:gd name="T108" fmla="*/ 142 w 264"/>
                <a:gd name="T109" fmla="*/ 179 h 44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64" h="449">
                  <a:moveTo>
                    <a:pt x="142" y="179"/>
                  </a:moveTo>
                  <a:lnTo>
                    <a:pt x="142" y="179"/>
                  </a:lnTo>
                  <a:lnTo>
                    <a:pt x="210" y="216"/>
                  </a:lnTo>
                  <a:lnTo>
                    <a:pt x="230" y="233"/>
                  </a:lnTo>
                  <a:lnTo>
                    <a:pt x="247" y="253"/>
                  </a:lnTo>
                  <a:lnTo>
                    <a:pt x="256" y="267"/>
                  </a:lnTo>
                  <a:lnTo>
                    <a:pt x="261" y="281"/>
                  </a:lnTo>
                  <a:lnTo>
                    <a:pt x="264" y="298"/>
                  </a:lnTo>
                  <a:lnTo>
                    <a:pt x="264" y="318"/>
                  </a:lnTo>
                  <a:lnTo>
                    <a:pt x="261" y="347"/>
                  </a:lnTo>
                  <a:lnTo>
                    <a:pt x="253" y="369"/>
                  </a:lnTo>
                  <a:lnTo>
                    <a:pt x="239" y="392"/>
                  </a:lnTo>
                  <a:lnTo>
                    <a:pt x="222" y="412"/>
                  </a:lnTo>
                  <a:lnTo>
                    <a:pt x="199" y="429"/>
                  </a:lnTo>
                  <a:lnTo>
                    <a:pt x="173" y="440"/>
                  </a:lnTo>
                  <a:lnTo>
                    <a:pt x="148" y="446"/>
                  </a:lnTo>
                  <a:lnTo>
                    <a:pt x="122" y="449"/>
                  </a:lnTo>
                  <a:lnTo>
                    <a:pt x="88" y="446"/>
                  </a:lnTo>
                  <a:lnTo>
                    <a:pt x="60" y="440"/>
                  </a:lnTo>
                  <a:lnTo>
                    <a:pt x="34" y="429"/>
                  </a:lnTo>
                  <a:lnTo>
                    <a:pt x="3" y="415"/>
                  </a:lnTo>
                  <a:lnTo>
                    <a:pt x="0" y="318"/>
                  </a:lnTo>
                  <a:lnTo>
                    <a:pt x="9" y="338"/>
                  </a:lnTo>
                  <a:lnTo>
                    <a:pt x="17" y="358"/>
                  </a:lnTo>
                  <a:lnTo>
                    <a:pt x="28" y="375"/>
                  </a:lnTo>
                  <a:lnTo>
                    <a:pt x="43" y="392"/>
                  </a:lnTo>
                  <a:lnTo>
                    <a:pt x="57" y="406"/>
                  </a:lnTo>
                  <a:lnTo>
                    <a:pt x="74" y="415"/>
                  </a:lnTo>
                  <a:lnTo>
                    <a:pt x="94" y="421"/>
                  </a:lnTo>
                  <a:lnTo>
                    <a:pt x="116" y="423"/>
                  </a:lnTo>
                  <a:lnTo>
                    <a:pt x="139" y="421"/>
                  </a:lnTo>
                  <a:lnTo>
                    <a:pt x="156" y="415"/>
                  </a:lnTo>
                  <a:lnTo>
                    <a:pt x="173" y="406"/>
                  </a:lnTo>
                  <a:lnTo>
                    <a:pt x="185" y="395"/>
                  </a:lnTo>
                  <a:lnTo>
                    <a:pt x="193" y="381"/>
                  </a:lnTo>
                  <a:lnTo>
                    <a:pt x="199" y="367"/>
                  </a:lnTo>
                  <a:lnTo>
                    <a:pt x="205" y="352"/>
                  </a:lnTo>
                  <a:lnTo>
                    <a:pt x="205" y="335"/>
                  </a:lnTo>
                  <a:lnTo>
                    <a:pt x="205" y="318"/>
                  </a:lnTo>
                  <a:lnTo>
                    <a:pt x="199" y="301"/>
                  </a:lnTo>
                  <a:lnTo>
                    <a:pt x="193" y="290"/>
                  </a:lnTo>
                  <a:lnTo>
                    <a:pt x="185" y="278"/>
                  </a:lnTo>
                  <a:lnTo>
                    <a:pt x="153" y="259"/>
                  </a:lnTo>
                  <a:lnTo>
                    <a:pt x="97" y="230"/>
                  </a:lnTo>
                  <a:lnTo>
                    <a:pt x="74" y="219"/>
                  </a:lnTo>
                  <a:lnTo>
                    <a:pt x="54" y="205"/>
                  </a:lnTo>
                  <a:lnTo>
                    <a:pt x="37" y="193"/>
                  </a:lnTo>
                  <a:lnTo>
                    <a:pt x="26" y="179"/>
                  </a:lnTo>
                  <a:lnTo>
                    <a:pt x="14" y="165"/>
                  </a:lnTo>
                  <a:lnTo>
                    <a:pt x="9" y="148"/>
                  </a:lnTo>
                  <a:lnTo>
                    <a:pt x="3" y="131"/>
                  </a:lnTo>
                  <a:lnTo>
                    <a:pt x="3" y="114"/>
                  </a:lnTo>
                  <a:lnTo>
                    <a:pt x="6" y="88"/>
                  </a:lnTo>
                  <a:lnTo>
                    <a:pt x="11" y="65"/>
                  </a:lnTo>
                  <a:lnTo>
                    <a:pt x="26" y="45"/>
                  </a:lnTo>
                  <a:lnTo>
                    <a:pt x="43" y="28"/>
                  </a:lnTo>
                  <a:lnTo>
                    <a:pt x="65" y="17"/>
                  </a:lnTo>
                  <a:lnTo>
                    <a:pt x="85" y="6"/>
                  </a:lnTo>
                  <a:lnTo>
                    <a:pt x="111" y="0"/>
                  </a:lnTo>
                  <a:lnTo>
                    <a:pt x="136" y="0"/>
                  </a:lnTo>
                  <a:lnTo>
                    <a:pt x="162" y="0"/>
                  </a:lnTo>
                  <a:lnTo>
                    <a:pt x="185" y="6"/>
                  </a:lnTo>
                  <a:lnTo>
                    <a:pt x="207" y="14"/>
                  </a:lnTo>
                  <a:lnTo>
                    <a:pt x="227" y="23"/>
                  </a:lnTo>
                  <a:lnTo>
                    <a:pt x="230" y="108"/>
                  </a:lnTo>
                  <a:lnTo>
                    <a:pt x="227" y="94"/>
                  </a:lnTo>
                  <a:lnTo>
                    <a:pt x="219" y="80"/>
                  </a:lnTo>
                  <a:lnTo>
                    <a:pt x="207" y="65"/>
                  </a:lnTo>
                  <a:lnTo>
                    <a:pt x="196" y="51"/>
                  </a:lnTo>
                  <a:lnTo>
                    <a:pt x="182" y="40"/>
                  </a:lnTo>
                  <a:lnTo>
                    <a:pt x="165" y="31"/>
                  </a:lnTo>
                  <a:lnTo>
                    <a:pt x="148" y="28"/>
                  </a:lnTo>
                  <a:lnTo>
                    <a:pt x="128" y="26"/>
                  </a:lnTo>
                  <a:lnTo>
                    <a:pt x="108" y="26"/>
                  </a:lnTo>
                  <a:lnTo>
                    <a:pt x="94" y="31"/>
                  </a:lnTo>
                  <a:lnTo>
                    <a:pt x="82" y="37"/>
                  </a:lnTo>
                  <a:lnTo>
                    <a:pt x="71" y="48"/>
                  </a:lnTo>
                  <a:lnTo>
                    <a:pt x="65" y="57"/>
                  </a:lnTo>
                  <a:lnTo>
                    <a:pt x="60" y="68"/>
                  </a:lnTo>
                  <a:lnTo>
                    <a:pt x="57" y="82"/>
                  </a:lnTo>
                  <a:lnTo>
                    <a:pt x="54" y="94"/>
                  </a:lnTo>
                  <a:lnTo>
                    <a:pt x="57" y="108"/>
                  </a:lnTo>
                  <a:lnTo>
                    <a:pt x="60" y="119"/>
                  </a:lnTo>
                  <a:lnTo>
                    <a:pt x="65" y="128"/>
                  </a:lnTo>
                  <a:lnTo>
                    <a:pt x="71" y="139"/>
                  </a:lnTo>
                  <a:lnTo>
                    <a:pt x="99" y="156"/>
                  </a:lnTo>
                  <a:lnTo>
                    <a:pt x="142" y="17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6" name="Freeform 1705"/>
            <p:cNvSpPr>
              <a:spLocks noEditPoints="1"/>
            </p:cNvSpPr>
            <p:nvPr/>
          </p:nvSpPr>
          <p:spPr bwMode="auto">
            <a:xfrm>
              <a:off x="1900" y="3110"/>
              <a:ext cx="281" cy="310"/>
            </a:xfrm>
            <a:custGeom>
              <a:avLst/>
              <a:gdLst>
                <a:gd name="T0" fmla="*/ 142 w 281"/>
                <a:gd name="T1" fmla="*/ 0 h 310"/>
                <a:gd name="T2" fmla="*/ 184 w 281"/>
                <a:gd name="T3" fmla="*/ 6 h 310"/>
                <a:gd name="T4" fmla="*/ 218 w 281"/>
                <a:gd name="T5" fmla="*/ 23 h 310"/>
                <a:gd name="T6" fmla="*/ 235 w 281"/>
                <a:gd name="T7" fmla="*/ 34 h 310"/>
                <a:gd name="T8" fmla="*/ 258 w 281"/>
                <a:gd name="T9" fmla="*/ 63 h 310"/>
                <a:gd name="T10" fmla="*/ 267 w 281"/>
                <a:gd name="T11" fmla="*/ 80 h 310"/>
                <a:gd name="T12" fmla="*/ 278 w 281"/>
                <a:gd name="T13" fmla="*/ 117 h 310"/>
                <a:gd name="T14" fmla="*/ 281 w 281"/>
                <a:gd name="T15" fmla="*/ 156 h 310"/>
                <a:gd name="T16" fmla="*/ 281 w 281"/>
                <a:gd name="T17" fmla="*/ 174 h 310"/>
                <a:gd name="T18" fmla="*/ 272 w 281"/>
                <a:gd name="T19" fmla="*/ 210 h 310"/>
                <a:gd name="T20" fmla="*/ 264 w 281"/>
                <a:gd name="T21" fmla="*/ 230 h 310"/>
                <a:gd name="T22" fmla="*/ 241 w 281"/>
                <a:gd name="T23" fmla="*/ 262 h 310"/>
                <a:gd name="T24" fmla="*/ 213 w 281"/>
                <a:gd name="T25" fmla="*/ 290 h 310"/>
                <a:gd name="T26" fmla="*/ 196 w 281"/>
                <a:gd name="T27" fmla="*/ 299 h 310"/>
                <a:gd name="T28" fmla="*/ 159 w 281"/>
                <a:gd name="T29" fmla="*/ 310 h 310"/>
                <a:gd name="T30" fmla="*/ 139 w 281"/>
                <a:gd name="T31" fmla="*/ 310 h 310"/>
                <a:gd name="T32" fmla="*/ 93 w 281"/>
                <a:gd name="T33" fmla="*/ 304 h 310"/>
                <a:gd name="T34" fmla="*/ 65 w 281"/>
                <a:gd name="T35" fmla="*/ 293 h 310"/>
                <a:gd name="T36" fmla="*/ 45 w 281"/>
                <a:gd name="T37" fmla="*/ 273 h 310"/>
                <a:gd name="T38" fmla="*/ 34 w 281"/>
                <a:gd name="T39" fmla="*/ 264 h 310"/>
                <a:gd name="T40" fmla="*/ 8 w 281"/>
                <a:gd name="T41" fmla="*/ 213 h 310"/>
                <a:gd name="T42" fmla="*/ 0 w 281"/>
                <a:gd name="T43" fmla="*/ 156 h 310"/>
                <a:gd name="T44" fmla="*/ 0 w 281"/>
                <a:gd name="T45" fmla="*/ 137 h 310"/>
                <a:gd name="T46" fmla="*/ 8 w 281"/>
                <a:gd name="T47" fmla="*/ 100 h 310"/>
                <a:gd name="T48" fmla="*/ 17 w 281"/>
                <a:gd name="T49" fmla="*/ 80 h 310"/>
                <a:gd name="T50" fmla="*/ 37 w 281"/>
                <a:gd name="T51" fmla="*/ 49 h 310"/>
                <a:gd name="T52" fmla="*/ 68 w 281"/>
                <a:gd name="T53" fmla="*/ 23 h 310"/>
                <a:gd name="T54" fmla="*/ 82 w 281"/>
                <a:gd name="T55" fmla="*/ 12 h 310"/>
                <a:gd name="T56" fmla="*/ 122 w 281"/>
                <a:gd name="T57" fmla="*/ 0 h 310"/>
                <a:gd name="T58" fmla="*/ 142 w 281"/>
                <a:gd name="T59" fmla="*/ 0 h 310"/>
                <a:gd name="T60" fmla="*/ 136 w 281"/>
                <a:gd name="T61" fmla="*/ 23 h 310"/>
                <a:gd name="T62" fmla="*/ 99 w 281"/>
                <a:gd name="T63" fmla="*/ 34 h 310"/>
                <a:gd name="T64" fmla="*/ 76 w 281"/>
                <a:gd name="T65" fmla="*/ 66 h 310"/>
                <a:gd name="T66" fmla="*/ 68 w 281"/>
                <a:gd name="T67" fmla="*/ 85 h 310"/>
                <a:gd name="T68" fmla="*/ 57 w 281"/>
                <a:gd name="T69" fmla="*/ 131 h 310"/>
                <a:gd name="T70" fmla="*/ 57 w 281"/>
                <a:gd name="T71" fmla="*/ 159 h 310"/>
                <a:gd name="T72" fmla="*/ 65 w 281"/>
                <a:gd name="T73" fmla="*/ 210 h 310"/>
                <a:gd name="T74" fmla="*/ 82 w 281"/>
                <a:gd name="T75" fmla="*/ 250 h 310"/>
                <a:gd name="T76" fmla="*/ 96 w 281"/>
                <a:gd name="T77" fmla="*/ 267 h 310"/>
                <a:gd name="T78" fmla="*/ 128 w 281"/>
                <a:gd name="T79" fmla="*/ 284 h 310"/>
                <a:gd name="T80" fmla="*/ 145 w 281"/>
                <a:gd name="T81" fmla="*/ 284 h 310"/>
                <a:gd name="T82" fmla="*/ 179 w 281"/>
                <a:gd name="T83" fmla="*/ 273 h 310"/>
                <a:gd name="T84" fmla="*/ 204 w 281"/>
                <a:gd name="T85" fmla="*/ 245 h 310"/>
                <a:gd name="T86" fmla="*/ 213 w 281"/>
                <a:gd name="T87" fmla="*/ 225 h 310"/>
                <a:gd name="T88" fmla="*/ 224 w 281"/>
                <a:gd name="T89" fmla="*/ 179 h 310"/>
                <a:gd name="T90" fmla="*/ 224 w 281"/>
                <a:gd name="T91" fmla="*/ 151 h 310"/>
                <a:gd name="T92" fmla="*/ 210 w 281"/>
                <a:gd name="T93" fmla="*/ 85 h 310"/>
                <a:gd name="T94" fmla="*/ 199 w 281"/>
                <a:gd name="T95" fmla="*/ 60 h 310"/>
                <a:gd name="T96" fmla="*/ 182 w 281"/>
                <a:gd name="T97" fmla="*/ 40 h 310"/>
                <a:gd name="T98" fmla="*/ 162 w 281"/>
                <a:gd name="T99" fmla="*/ 29 h 310"/>
                <a:gd name="T100" fmla="*/ 136 w 281"/>
                <a:gd name="T101" fmla="*/ 23 h 31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81" h="310">
                  <a:moveTo>
                    <a:pt x="142" y="0"/>
                  </a:moveTo>
                  <a:lnTo>
                    <a:pt x="142" y="0"/>
                  </a:lnTo>
                  <a:lnTo>
                    <a:pt x="164" y="0"/>
                  </a:lnTo>
                  <a:lnTo>
                    <a:pt x="184" y="6"/>
                  </a:lnTo>
                  <a:lnTo>
                    <a:pt x="201" y="12"/>
                  </a:lnTo>
                  <a:lnTo>
                    <a:pt x="218" y="23"/>
                  </a:lnTo>
                  <a:lnTo>
                    <a:pt x="235" y="34"/>
                  </a:lnTo>
                  <a:lnTo>
                    <a:pt x="247" y="49"/>
                  </a:lnTo>
                  <a:lnTo>
                    <a:pt x="258" y="63"/>
                  </a:lnTo>
                  <a:lnTo>
                    <a:pt x="267" y="80"/>
                  </a:lnTo>
                  <a:lnTo>
                    <a:pt x="272" y="100"/>
                  </a:lnTo>
                  <a:lnTo>
                    <a:pt x="278" y="117"/>
                  </a:lnTo>
                  <a:lnTo>
                    <a:pt x="281" y="137"/>
                  </a:lnTo>
                  <a:lnTo>
                    <a:pt x="281" y="156"/>
                  </a:lnTo>
                  <a:lnTo>
                    <a:pt x="281" y="174"/>
                  </a:lnTo>
                  <a:lnTo>
                    <a:pt x="278" y="193"/>
                  </a:lnTo>
                  <a:lnTo>
                    <a:pt x="272" y="210"/>
                  </a:lnTo>
                  <a:lnTo>
                    <a:pt x="264" y="230"/>
                  </a:lnTo>
                  <a:lnTo>
                    <a:pt x="253" y="247"/>
                  </a:lnTo>
                  <a:lnTo>
                    <a:pt x="241" y="262"/>
                  </a:lnTo>
                  <a:lnTo>
                    <a:pt x="230" y="276"/>
                  </a:lnTo>
                  <a:lnTo>
                    <a:pt x="213" y="290"/>
                  </a:lnTo>
                  <a:lnTo>
                    <a:pt x="196" y="299"/>
                  </a:lnTo>
                  <a:lnTo>
                    <a:pt x="179" y="304"/>
                  </a:lnTo>
                  <a:lnTo>
                    <a:pt x="159" y="310"/>
                  </a:lnTo>
                  <a:lnTo>
                    <a:pt x="139" y="310"/>
                  </a:lnTo>
                  <a:lnTo>
                    <a:pt x="108" y="307"/>
                  </a:lnTo>
                  <a:lnTo>
                    <a:pt x="93" y="304"/>
                  </a:lnTo>
                  <a:lnTo>
                    <a:pt x="79" y="299"/>
                  </a:lnTo>
                  <a:lnTo>
                    <a:pt x="65" y="293"/>
                  </a:lnTo>
                  <a:lnTo>
                    <a:pt x="54" y="284"/>
                  </a:lnTo>
                  <a:lnTo>
                    <a:pt x="45" y="273"/>
                  </a:lnTo>
                  <a:lnTo>
                    <a:pt x="34" y="264"/>
                  </a:lnTo>
                  <a:lnTo>
                    <a:pt x="20" y="239"/>
                  </a:lnTo>
                  <a:lnTo>
                    <a:pt x="8" y="213"/>
                  </a:lnTo>
                  <a:lnTo>
                    <a:pt x="0" y="185"/>
                  </a:lnTo>
                  <a:lnTo>
                    <a:pt x="0" y="156"/>
                  </a:lnTo>
                  <a:lnTo>
                    <a:pt x="0" y="137"/>
                  </a:lnTo>
                  <a:lnTo>
                    <a:pt x="3" y="117"/>
                  </a:lnTo>
                  <a:lnTo>
                    <a:pt x="8" y="100"/>
                  </a:lnTo>
                  <a:lnTo>
                    <a:pt x="17" y="80"/>
                  </a:lnTo>
                  <a:lnTo>
                    <a:pt x="25" y="63"/>
                  </a:lnTo>
                  <a:lnTo>
                    <a:pt x="37" y="49"/>
                  </a:lnTo>
                  <a:lnTo>
                    <a:pt x="51" y="34"/>
                  </a:lnTo>
                  <a:lnTo>
                    <a:pt x="68" y="23"/>
                  </a:lnTo>
                  <a:lnTo>
                    <a:pt x="82" y="12"/>
                  </a:lnTo>
                  <a:lnTo>
                    <a:pt x="102" y="6"/>
                  </a:lnTo>
                  <a:lnTo>
                    <a:pt x="122" y="0"/>
                  </a:lnTo>
                  <a:lnTo>
                    <a:pt x="142" y="0"/>
                  </a:lnTo>
                  <a:close/>
                  <a:moveTo>
                    <a:pt x="136" y="23"/>
                  </a:moveTo>
                  <a:lnTo>
                    <a:pt x="136" y="23"/>
                  </a:lnTo>
                  <a:lnTo>
                    <a:pt x="116" y="26"/>
                  </a:lnTo>
                  <a:lnTo>
                    <a:pt x="99" y="34"/>
                  </a:lnTo>
                  <a:lnTo>
                    <a:pt x="88" y="49"/>
                  </a:lnTo>
                  <a:lnTo>
                    <a:pt x="76" y="66"/>
                  </a:lnTo>
                  <a:lnTo>
                    <a:pt x="68" y="85"/>
                  </a:lnTo>
                  <a:lnTo>
                    <a:pt x="62" y="108"/>
                  </a:lnTo>
                  <a:lnTo>
                    <a:pt x="57" y="131"/>
                  </a:lnTo>
                  <a:lnTo>
                    <a:pt x="57" y="159"/>
                  </a:lnTo>
                  <a:lnTo>
                    <a:pt x="59" y="185"/>
                  </a:lnTo>
                  <a:lnTo>
                    <a:pt x="65" y="210"/>
                  </a:lnTo>
                  <a:lnTo>
                    <a:pt x="74" y="230"/>
                  </a:lnTo>
                  <a:lnTo>
                    <a:pt x="82" y="250"/>
                  </a:lnTo>
                  <a:lnTo>
                    <a:pt x="96" y="267"/>
                  </a:lnTo>
                  <a:lnTo>
                    <a:pt x="110" y="279"/>
                  </a:lnTo>
                  <a:lnTo>
                    <a:pt x="128" y="284"/>
                  </a:lnTo>
                  <a:lnTo>
                    <a:pt x="145" y="284"/>
                  </a:lnTo>
                  <a:lnTo>
                    <a:pt x="164" y="282"/>
                  </a:lnTo>
                  <a:lnTo>
                    <a:pt x="179" y="273"/>
                  </a:lnTo>
                  <a:lnTo>
                    <a:pt x="193" y="262"/>
                  </a:lnTo>
                  <a:lnTo>
                    <a:pt x="204" y="245"/>
                  </a:lnTo>
                  <a:lnTo>
                    <a:pt x="213" y="225"/>
                  </a:lnTo>
                  <a:lnTo>
                    <a:pt x="218" y="202"/>
                  </a:lnTo>
                  <a:lnTo>
                    <a:pt x="224" y="179"/>
                  </a:lnTo>
                  <a:lnTo>
                    <a:pt x="224" y="151"/>
                  </a:lnTo>
                  <a:lnTo>
                    <a:pt x="218" y="117"/>
                  </a:lnTo>
                  <a:lnTo>
                    <a:pt x="210" y="85"/>
                  </a:lnTo>
                  <a:lnTo>
                    <a:pt x="199" y="60"/>
                  </a:lnTo>
                  <a:lnTo>
                    <a:pt x="182" y="40"/>
                  </a:lnTo>
                  <a:lnTo>
                    <a:pt x="173" y="31"/>
                  </a:lnTo>
                  <a:lnTo>
                    <a:pt x="162" y="29"/>
                  </a:lnTo>
                  <a:lnTo>
                    <a:pt x="150" y="23"/>
                  </a:lnTo>
                  <a:lnTo>
                    <a:pt x="136" y="2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7" name="Freeform 1706"/>
            <p:cNvSpPr>
              <a:spLocks/>
            </p:cNvSpPr>
            <p:nvPr/>
          </p:nvSpPr>
          <p:spPr bwMode="auto">
            <a:xfrm>
              <a:off x="2493" y="3059"/>
              <a:ext cx="182" cy="361"/>
            </a:xfrm>
            <a:custGeom>
              <a:avLst/>
              <a:gdLst>
                <a:gd name="T0" fmla="*/ 86 w 182"/>
                <a:gd name="T1" fmla="*/ 0 h 361"/>
                <a:gd name="T2" fmla="*/ 86 w 182"/>
                <a:gd name="T3" fmla="*/ 60 h 361"/>
                <a:gd name="T4" fmla="*/ 174 w 182"/>
                <a:gd name="T5" fmla="*/ 60 h 361"/>
                <a:gd name="T6" fmla="*/ 151 w 182"/>
                <a:gd name="T7" fmla="*/ 85 h 361"/>
                <a:gd name="T8" fmla="*/ 83 w 182"/>
                <a:gd name="T9" fmla="*/ 85 h 361"/>
                <a:gd name="T10" fmla="*/ 83 w 182"/>
                <a:gd name="T11" fmla="*/ 267 h 361"/>
                <a:gd name="T12" fmla="*/ 83 w 182"/>
                <a:gd name="T13" fmla="*/ 267 h 361"/>
                <a:gd name="T14" fmla="*/ 83 w 182"/>
                <a:gd name="T15" fmla="*/ 284 h 361"/>
                <a:gd name="T16" fmla="*/ 86 w 182"/>
                <a:gd name="T17" fmla="*/ 296 h 361"/>
                <a:gd name="T18" fmla="*/ 91 w 182"/>
                <a:gd name="T19" fmla="*/ 307 h 361"/>
                <a:gd name="T20" fmla="*/ 97 w 182"/>
                <a:gd name="T21" fmla="*/ 318 h 361"/>
                <a:gd name="T22" fmla="*/ 105 w 182"/>
                <a:gd name="T23" fmla="*/ 324 h 361"/>
                <a:gd name="T24" fmla="*/ 117 w 182"/>
                <a:gd name="T25" fmla="*/ 330 h 361"/>
                <a:gd name="T26" fmla="*/ 128 w 182"/>
                <a:gd name="T27" fmla="*/ 333 h 361"/>
                <a:gd name="T28" fmla="*/ 142 w 182"/>
                <a:gd name="T29" fmla="*/ 335 h 361"/>
                <a:gd name="T30" fmla="*/ 142 w 182"/>
                <a:gd name="T31" fmla="*/ 335 h 361"/>
                <a:gd name="T32" fmla="*/ 157 w 182"/>
                <a:gd name="T33" fmla="*/ 333 h 361"/>
                <a:gd name="T34" fmla="*/ 165 w 182"/>
                <a:gd name="T35" fmla="*/ 330 h 361"/>
                <a:gd name="T36" fmla="*/ 165 w 182"/>
                <a:gd name="T37" fmla="*/ 330 h 361"/>
                <a:gd name="T38" fmla="*/ 182 w 182"/>
                <a:gd name="T39" fmla="*/ 318 h 361"/>
                <a:gd name="T40" fmla="*/ 182 w 182"/>
                <a:gd name="T41" fmla="*/ 318 h 361"/>
                <a:gd name="T42" fmla="*/ 182 w 182"/>
                <a:gd name="T43" fmla="*/ 324 h 361"/>
                <a:gd name="T44" fmla="*/ 179 w 182"/>
                <a:gd name="T45" fmla="*/ 333 h 361"/>
                <a:gd name="T46" fmla="*/ 162 w 182"/>
                <a:gd name="T47" fmla="*/ 347 h 361"/>
                <a:gd name="T48" fmla="*/ 162 w 182"/>
                <a:gd name="T49" fmla="*/ 347 h 361"/>
                <a:gd name="T50" fmla="*/ 154 w 182"/>
                <a:gd name="T51" fmla="*/ 352 h 361"/>
                <a:gd name="T52" fmla="*/ 142 w 182"/>
                <a:gd name="T53" fmla="*/ 358 h 361"/>
                <a:gd name="T54" fmla="*/ 131 w 182"/>
                <a:gd name="T55" fmla="*/ 361 h 361"/>
                <a:gd name="T56" fmla="*/ 117 w 182"/>
                <a:gd name="T57" fmla="*/ 361 h 361"/>
                <a:gd name="T58" fmla="*/ 117 w 182"/>
                <a:gd name="T59" fmla="*/ 361 h 361"/>
                <a:gd name="T60" fmla="*/ 100 w 182"/>
                <a:gd name="T61" fmla="*/ 361 h 361"/>
                <a:gd name="T62" fmla="*/ 83 w 182"/>
                <a:gd name="T63" fmla="*/ 355 h 361"/>
                <a:gd name="T64" fmla="*/ 66 w 182"/>
                <a:gd name="T65" fmla="*/ 347 h 361"/>
                <a:gd name="T66" fmla="*/ 54 w 182"/>
                <a:gd name="T67" fmla="*/ 335 h 361"/>
                <a:gd name="T68" fmla="*/ 54 w 182"/>
                <a:gd name="T69" fmla="*/ 335 h 361"/>
                <a:gd name="T70" fmla="*/ 43 w 182"/>
                <a:gd name="T71" fmla="*/ 324 h 361"/>
                <a:gd name="T72" fmla="*/ 34 w 182"/>
                <a:gd name="T73" fmla="*/ 307 h 361"/>
                <a:gd name="T74" fmla="*/ 29 w 182"/>
                <a:gd name="T75" fmla="*/ 290 h 361"/>
                <a:gd name="T76" fmla="*/ 29 w 182"/>
                <a:gd name="T77" fmla="*/ 267 h 361"/>
                <a:gd name="T78" fmla="*/ 29 w 182"/>
                <a:gd name="T79" fmla="*/ 85 h 361"/>
                <a:gd name="T80" fmla="*/ 0 w 182"/>
                <a:gd name="T81" fmla="*/ 85 h 361"/>
                <a:gd name="T82" fmla="*/ 86 w 182"/>
                <a:gd name="T83" fmla="*/ 0 h 361"/>
                <a:gd name="T84" fmla="*/ 86 w 182"/>
                <a:gd name="T85" fmla="*/ 0 h 36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82" h="361">
                  <a:moveTo>
                    <a:pt x="86" y="0"/>
                  </a:moveTo>
                  <a:lnTo>
                    <a:pt x="86" y="60"/>
                  </a:lnTo>
                  <a:lnTo>
                    <a:pt x="174" y="60"/>
                  </a:lnTo>
                  <a:lnTo>
                    <a:pt x="151" y="85"/>
                  </a:lnTo>
                  <a:lnTo>
                    <a:pt x="83" y="85"/>
                  </a:lnTo>
                  <a:lnTo>
                    <a:pt x="83" y="267"/>
                  </a:lnTo>
                  <a:lnTo>
                    <a:pt x="83" y="284"/>
                  </a:lnTo>
                  <a:lnTo>
                    <a:pt x="86" y="296"/>
                  </a:lnTo>
                  <a:lnTo>
                    <a:pt x="91" y="307"/>
                  </a:lnTo>
                  <a:lnTo>
                    <a:pt x="97" y="318"/>
                  </a:lnTo>
                  <a:lnTo>
                    <a:pt x="105" y="324"/>
                  </a:lnTo>
                  <a:lnTo>
                    <a:pt x="117" y="330"/>
                  </a:lnTo>
                  <a:lnTo>
                    <a:pt x="128" y="333"/>
                  </a:lnTo>
                  <a:lnTo>
                    <a:pt x="142" y="335"/>
                  </a:lnTo>
                  <a:lnTo>
                    <a:pt x="157" y="333"/>
                  </a:lnTo>
                  <a:lnTo>
                    <a:pt x="165" y="330"/>
                  </a:lnTo>
                  <a:lnTo>
                    <a:pt x="182" y="318"/>
                  </a:lnTo>
                  <a:lnTo>
                    <a:pt x="182" y="324"/>
                  </a:lnTo>
                  <a:lnTo>
                    <a:pt x="179" y="333"/>
                  </a:lnTo>
                  <a:lnTo>
                    <a:pt x="162" y="347"/>
                  </a:lnTo>
                  <a:lnTo>
                    <a:pt x="154" y="352"/>
                  </a:lnTo>
                  <a:lnTo>
                    <a:pt x="142" y="358"/>
                  </a:lnTo>
                  <a:lnTo>
                    <a:pt x="131" y="361"/>
                  </a:lnTo>
                  <a:lnTo>
                    <a:pt x="117" y="361"/>
                  </a:lnTo>
                  <a:lnTo>
                    <a:pt x="100" y="361"/>
                  </a:lnTo>
                  <a:lnTo>
                    <a:pt x="83" y="355"/>
                  </a:lnTo>
                  <a:lnTo>
                    <a:pt x="66" y="347"/>
                  </a:lnTo>
                  <a:lnTo>
                    <a:pt x="54" y="335"/>
                  </a:lnTo>
                  <a:lnTo>
                    <a:pt x="43" y="324"/>
                  </a:lnTo>
                  <a:lnTo>
                    <a:pt x="34" y="307"/>
                  </a:lnTo>
                  <a:lnTo>
                    <a:pt x="29" y="290"/>
                  </a:lnTo>
                  <a:lnTo>
                    <a:pt x="29" y="267"/>
                  </a:lnTo>
                  <a:lnTo>
                    <a:pt x="29" y="85"/>
                  </a:lnTo>
                  <a:lnTo>
                    <a:pt x="0" y="85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8" name="Freeform 1707"/>
            <p:cNvSpPr>
              <a:spLocks/>
            </p:cNvSpPr>
            <p:nvPr/>
          </p:nvSpPr>
          <p:spPr bwMode="auto">
            <a:xfrm>
              <a:off x="2695" y="2971"/>
              <a:ext cx="290" cy="443"/>
            </a:xfrm>
            <a:custGeom>
              <a:avLst/>
              <a:gdLst>
                <a:gd name="T0" fmla="*/ 176 w 290"/>
                <a:gd name="T1" fmla="*/ 139 h 443"/>
                <a:gd name="T2" fmla="*/ 213 w 290"/>
                <a:gd name="T3" fmla="*/ 145 h 443"/>
                <a:gd name="T4" fmla="*/ 244 w 290"/>
                <a:gd name="T5" fmla="*/ 162 h 443"/>
                <a:gd name="T6" fmla="*/ 256 w 290"/>
                <a:gd name="T7" fmla="*/ 176 h 443"/>
                <a:gd name="T8" fmla="*/ 270 w 290"/>
                <a:gd name="T9" fmla="*/ 207 h 443"/>
                <a:gd name="T10" fmla="*/ 273 w 290"/>
                <a:gd name="T11" fmla="*/ 421 h 443"/>
                <a:gd name="T12" fmla="*/ 273 w 290"/>
                <a:gd name="T13" fmla="*/ 429 h 443"/>
                <a:gd name="T14" fmla="*/ 276 w 290"/>
                <a:gd name="T15" fmla="*/ 435 h 443"/>
                <a:gd name="T16" fmla="*/ 199 w 290"/>
                <a:gd name="T17" fmla="*/ 443 h 443"/>
                <a:gd name="T18" fmla="*/ 207 w 290"/>
                <a:gd name="T19" fmla="*/ 438 h 443"/>
                <a:gd name="T20" fmla="*/ 216 w 290"/>
                <a:gd name="T21" fmla="*/ 426 h 443"/>
                <a:gd name="T22" fmla="*/ 216 w 290"/>
                <a:gd name="T23" fmla="*/ 250 h 443"/>
                <a:gd name="T24" fmla="*/ 216 w 290"/>
                <a:gd name="T25" fmla="*/ 233 h 443"/>
                <a:gd name="T26" fmla="*/ 207 w 290"/>
                <a:gd name="T27" fmla="*/ 207 h 443"/>
                <a:gd name="T28" fmla="*/ 202 w 290"/>
                <a:gd name="T29" fmla="*/ 196 h 443"/>
                <a:gd name="T30" fmla="*/ 179 w 290"/>
                <a:gd name="T31" fmla="*/ 182 h 443"/>
                <a:gd name="T32" fmla="*/ 148 w 290"/>
                <a:gd name="T33" fmla="*/ 176 h 443"/>
                <a:gd name="T34" fmla="*/ 128 w 290"/>
                <a:gd name="T35" fmla="*/ 179 h 443"/>
                <a:gd name="T36" fmla="*/ 108 w 290"/>
                <a:gd name="T37" fmla="*/ 188 h 443"/>
                <a:gd name="T38" fmla="*/ 77 w 290"/>
                <a:gd name="T39" fmla="*/ 210 h 443"/>
                <a:gd name="T40" fmla="*/ 77 w 290"/>
                <a:gd name="T41" fmla="*/ 421 h 443"/>
                <a:gd name="T42" fmla="*/ 82 w 290"/>
                <a:gd name="T43" fmla="*/ 432 h 443"/>
                <a:gd name="T44" fmla="*/ 88 w 290"/>
                <a:gd name="T45" fmla="*/ 438 h 443"/>
                <a:gd name="T46" fmla="*/ 6 w 290"/>
                <a:gd name="T47" fmla="*/ 443 h 443"/>
                <a:gd name="T48" fmla="*/ 11 w 290"/>
                <a:gd name="T49" fmla="*/ 438 h 443"/>
                <a:gd name="T50" fmla="*/ 20 w 290"/>
                <a:gd name="T51" fmla="*/ 426 h 443"/>
                <a:gd name="T52" fmla="*/ 20 w 290"/>
                <a:gd name="T53" fmla="*/ 40 h 443"/>
                <a:gd name="T54" fmla="*/ 20 w 290"/>
                <a:gd name="T55" fmla="*/ 31 h 443"/>
                <a:gd name="T56" fmla="*/ 17 w 290"/>
                <a:gd name="T57" fmla="*/ 23 h 443"/>
                <a:gd name="T58" fmla="*/ 77 w 290"/>
                <a:gd name="T59" fmla="*/ 0 h 443"/>
                <a:gd name="T60" fmla="*/ 77 w 290"/>
                <a:gd name="T61" fmla="*/ 185 h 443"/>
                <a:gd name="T62" fmla="*/ 128 w 290"/>
                <a:gd name="T63" fmla="*/ 151 h 443"/>
                <a:gd name="T64" fmla="*/ 176 w 290"/>
                <a:gd name="T65" fmla="*/ 139 h 44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90" h="443">
                  <a:moveTo>
                    <a:pt x="176" y="139"/>
                  </a:moveTo>
                  <a:lnTo>
                    <a:pt x="176" y="139"/>
                  </a:lnTo>
                  <a:lnTo>
                    <a:pt x="193" y="139"/>
                  </a:lnTo>
                  <a:lnTo>
                    <a:pt x="213" y="145"/>
                  </a:lnTo>
                  <a:lnTo>
                    <a:pt x="230" y="153"/>
                  </a:lnTo>
                  <a:lnTo>
                    <a:pt x="244" y="162"/>
                  </a:lnTo>
                  <a:lnTo>
                    <a:pt x="256" y="176"/>
                  </a:lnTo>
                  <a:lnTo>
                    <a:pt x="264" y="190"/>
                  </a:lnTo>
                  <a:lnTo>
                    <a:pt x="270" y="207"/>
                  </a:lnTo>
                  <a:lnTo>
                    <a:pt x="273" y="227"/>
                  </a:lnTo>
                  <a:lnTo>
                    <a:pt x="273" y="421"/>
                  </a:lnTo>
                  <a:lnTo>
                    <a:pt x="273" y="429"/>
                  </a:lnTo>
                  <a:lnTo>
                    <a:pt x="276" y="435"/>
                  </a:lnTo>
                  <a:lnTo>
                    <a:pt x="290" y="443"/>
                  </a:lnTo>
                  <a:lnTo>
                    <a:pt x="199" y="443"/>
                  </a:lnTo>
                  <a:lnTo>
                    <a:pt x="207" y="438"/>
                  </a:lnTo>
                  <a:lnTo>
                    <a:pt x="213" y="432"/>
                  </a:lnTo>
                  <a:lnTo>
                    <a:pt x="216" y="426"/>
                  </a:lnTo>
                  <a:lnTo>
                    <a:pt x="216" y="421"/>
                  </a:lnTo>
                  <a:lnTo>
                    <a:pt x="216" y="250"/>
                  </a:lnTo>
                  <a:lnTo>
                    <a:pt x="216" y="233"/>
                  </a:lnTo>
                  <a:lnTo>
                    <a:pt x="213" y="219"/>
                  </a:lnTo>
                  <a:lnTo>
                    <a:pt x="207" y="207"/>
                  </a:lnTo>
                  <a:lnTo>
                    <a:pt x="202" y="196"/>
                  </a:lnTo>
                  <a:lnTo>
                    <a:pt x="190" y="188"/>
                  </a:lnTo>
                  <a:lnTo>
                    <a:pt x="179" y="182"/>
                  </a:lnTo>
                  <a:lnTo>
                    <a:pt x="165" y="179"/>
                  </a:lnTo>
                  <a:lnTo>
                    <a:pt x="148" y="176"/>
                  </a:lnTo>
                  <a:lnTo>
                    <a:pt x="128" y="179"/>
                  </a:lnTo>
                  <a:lnTo>
                    <a:pt x="108" y="188"/>
                  </a:lnTo>
                  <a:lnTo>
                    <a:pt x="91" y="196"/>
                  </a:lnTo>
                  <a:lnTo>
                    <a:pt x="77" y="210"/>
                  </a:lnTo>
                  <a:lnTo>
                    <a:pt x="77" y="421"/>
                  </a:lnTo>
                  <a:lnTo>
                    <a:pt x="80" y="426"/>
                  </a:lnTo>
                  <a:lnTo>
                    <a:pt x="82" y="432"/>
                  </a:lnTo>
                  <a:lnTo>
                    <a:pt x="88" y="438"/>
                  </a:lnTo>
                  <a:lnTo>
                    <a:pt x="97" y="443"/>
                  </a:lnTo>
                  <a:lnTo>
                    <a:pt x="6" y="443"/>
                  </a:lnTo>
                  <a:lnTo>
                    <a:pt x="11" y="438"/>
                  </a:lnTo>
                  <a:lnTo>
                    <a:pt x="17" y="432"/>
                  </a:lnTo>
                  <a:lnTo>
                    <a:pt x="20" y="426"/>
                  </a:lnTo>
                  <a:lnTo>
                    <a:pt x="20" y="421"/>
                  </a:lnTo>
                  <a:lnTo>
                    <a:pt x="20" y="40"/>
                  </a:lnTo>
                  <a:lnTo>
                    <a:pt x="20" y="31"/>
                  </a:lnTo>
                  <a:lnTo>
                    <a:pt x="17" y="23"/>
                  </a:lnTo>
                  <a:lnTo>
                    <a:pt x="0" y="14"/>
                  </a:lnTo>
                  <a:lnTo>
                    <a:pt x="77" y="0"/>
                  </a:lnTo>
                  <a:lnTo>
                    <a:pt x="77" y="185"/>
                  </a:lnTo>
                  <a:lnTo>
                    <a:pt x="102" y="165"/>
                  </a:lnTo>
                  <a:lnTo>
                    <a:pt x="128" y="151"/>
                  </a:lnTo>
                  <a:lnTo>
                    <a:pt x="153" y="142"/>
                  </a:lnTo>
                  <a:lnTo>
                    <a:pt x="176" y="1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9" name="Freeform 1708"/>
            <p:cNvSpPr>
              <a:spLocks/>
            </p:cNvSpPr>
            <p:nvPr/>
          </p:nvSpPr>
          <p:spPr bwMode="auto">
            <a:xfrm>
              <a:off x="3274" y="3110"/>
              <a:ext cx="475" cy="304"/>
            </a:xfrm>
            <a:custGeom>
              <a:avLst/>
              <a:gdLst>
                <a:gd name="T0" fmla="*/ 364 w 475"/>
                <a:gd name="T1" fmla="*/ 0 h 304"/>
                <a:gd name="T2" fmla="*/ 398 w 475"/>
                <a:gd name="T3" fmla="*/ 6 h 304"/>
                <a:gd name="T4" fmla="*/ 429 w 475"/>
                <a:gd name="T5" fmla="*/ 23 h 304"/>
                <a:gd name="T6" fmla="*/ 444 w 475"/>
                <a:gd name="T7" fmla="*/ 37 h 304"/>
                <a:gd name="T8" fmla="*/ 458 w 475"/>
                <a:gd name="T9" fmla="*/ 68 h 304"/>
                <a:gd name="T10" fmla="*/ 458 w 475"/>
                <a:gd name="T11" fmla="*/ 282 h 304"/>
                <a:gd name="T12" fmla="*/ 461 w 475"/>
                <a:gd name="T13" fmla="*/ 287 h 304"/>
                <a:gd name="T14" fmla="*/ 463 w 475"/>
                <a:gd name="T15" fmla="*/ 293 h 304"/>
                <a:gd name="T16" fmla="*/ 387 w 475"/>
                <a:gd name="T17" fmla="*/ 304 h 304"/>
                <a:gd name="T18" fmla="*/ 392 w 475"/>
                <a:gd name="T19" fmla="*/ 299 h 304"/>
                <a:gd name="T20" fmla="*/ 404 w 475"/>
                <a:gd name="T21" fmla="*/ 287 h 304"/>
                <a:gd name="T22" fmla="*/ 404 w 475"/>
                <a:gd name="T23" fmla="*/ 108 h 304"/>
                <a:gd name="T24" fmla="*/ 404 w 475"/>
                <a:gd name="T25" fmla="*/ 91 h 304"/>
                <a:gd name="T26" fmla="*/ 395 w 475"/>
                <a:gd name="T27" fmla="*/ 66 h 304"/>
                <a:gd name="T28" fmla="*/ 387 w 475"/>
                <a:gd name="T29" fmla="*/ 57 h 304"/>
                <a:gd name="T30" fmla="*/ 367 w 475"/>
                <a:gd name="T31" fmla="*/ 43 h 304"/>
                <a:gd name="T32" fmla="*/ 336 w 475"/>
                <a:gd name="T33" fmla="*/ 37 h 304"/>
                <a:gd name="T34" fmla="*/ 316 w 475"/>
                <a:gd name="T35" fmla="*/ 40 h 304"/>
                <a:gd name="T36" fmla="*/ 282 w 475"/>
                <a:gd name="T37" fmla="*/ 60 h 304"/>
                <a:gd name="T38" fmla="*/ 267 w 475"/>
                <a:gd name="T39" fmla="*/ 77 h 304"/>
                <a:gd name="T40" fmla="*/ 267 w 475"/>
                <a:gd name="T41" fmla="*/ 282 h 304"/>
                <a:gd name="T42" fmla="*/ 270 w 475"/>
                <a:gd name="T43" fmla="*/ 287 h 304"/>
                <a:gd name="T44" fmla="*/ 273 w 475"/>
                <a:gd name="T45" fmla="*/ 293 h 304"/>
                <a:gd name="T46" fmla="*/ 194 w 475"/>
                <a:gd name="T47" fmla="*/ 304 h 304"/>
                <a:gd name="T48" fmla="*/ 202 w 475"/>
                <a:gd name="T49" fmla="*/ 299 h 304"/>
                <a:gd name="T50" fmla="*/ 211 w 475"/>
                <a:gd name="T51" fmla="*/ 287 h 304"/>
                <a:gd name="T52" fmla="*/ 211 w 475"/>
                <a:gd name="T53" fmla="*/ 105 h 304"/>
                <a:gd name="T54" fmla="*/ 211 w 475"/>
                <a:gd name="T55" fmla="*/ 88 h 304"/>
                <a:gd name="T56" fmla="*/ 202 w 475"/>
                <a:gd name="T57" fmla="*/ 63 h 304"/>
                <a:gd name="T58" fmla="*/ 185 w 475"/>
                <a:gd name="T59" fmla="*/ 46 h 304"/>
                <a:gd name="T60" fmla="*/ 160 w 475"/>
                <a:gd name="T61" fmla="*/ 37 h 304"/>
                <a:gd name="T62" fmla="*/ 145 w 475"/>
                <a:gd name="T63" fmla="*/ 37 h 304"/>
                <a:gd name="T64" fmla="*/ 108 w 475"/>
                <a:gd name="T65" fmla="*/ 46 h 304"/>
                <a:gd name="T66" fmla="*/ 80 w 475"/>
                <a:gd name="T67" fmla="*/ 68 h 304"/>
                <a:gd name="T68" fmla="*/ 80 w 475"/>
                <a:gd name="T69" fmla="*/ 282 h 304"/>
                <a:gd name="T70" fmla="*/ 83 w 475"/>
                <a:gd name="T71" fmla="*/ 293 h 304"/>
                <a:gd name="T72" fmla="*/ 97 w 475"/>
                <a:gd name="T73" fmla="*/ 304 h 304"/>
                <a:gd name="T74" fmla="*/ 6 w 475"/>
                <a:gd name="T75" fmla="*/ 304 h 304"/>
                <a:gd name="T76" fmla="*/ 20 w 475"/>
                <a:gd name="T77" fmla="*/ 293 h 304"/>
                <a:gd name="T78" fmla="*/ 23 w 475"/>
                <a:gd name="T79" fmla="*/ 282 h 304"/>
                <a:gd name="T80" fmla="*/ 23 w 475"/>
                <a:gd name="T81" fmla="*/ 40 h 304"/>
                <a:gd name="T82" fmla="*/ 18 w 475"/>
                <a:gd name="T83" fmla="*/ 23 h 304"/>
                <a:gd name="T84" fmla="*/ 9 w 475"/>
                <a:gd name="T85" fmla="*/ 17 h 304"/>
                <a:gd name="T86" fmla="*/ 80 w 475"/>
                <a:gd name="T87" fmla="*/ 0 h 304"/>
                <a:gd name="T88" fmla="*/ 80 w 475"/>
                <a:gd name="T89" fmla="*/ 43 h 304"/>
                <a:gd name="T90" fmla="*/ 123 w 475"/>
                <a:gd name="T91" fmla="*/ 14 h 304"/>
                <a:gd name="T92" fmla="*/ 134 w 475"/>
                <a:gd name="T93" fmla="*/ 9 h 304"/>
                <a:gd name="T94" fmla="*/ 160 w 475"/>
                <a:gd name="T95" fmla="*/ 0 h 304"/>
                <a:gd name="T96" fmla="*/ 174 w 475"/>
                <a:gd name="T97" fmla="*/ 0 h 304"/>
                <a:gd name="T98" fmla="*/ 202 w 475"/>
                <a:gd name="T99" fmla="*/ 3 h 304"/>
                <a:gd name="T100" fmla="*/ 228 w 475"/>
                <a:gd name="T101" fmla="*/ 14 h 304"/>
                <a:gd name="T102" fmla="*/ 239 w 475"/>
                <a:gd name="T103" fmla="*/ 23 h 304"/>
                <a:gd name="T104" fmla="*/ 256 w 475"/>
                <a:gd name="T105" fmla="*/ 43 h 304"/>
                <a:gd name="T106" fmla="*/ 262 w 475"/>
                <a:gd name="T107" fmla="*/ 57 h 304"/>
                <a:gd name="T108" fmla="*/ 307 w 475"/>
                <a:gd name="T109" fmla="*/ 17 h 304"/>
                <a:gd name="T110" fmla="*/ 321 w 475"/>
                <a:gd name="T111" fmla="*/ 9 h 304"/>
                <a:gd name="T112" fmla="*/ 350 w 475"/>
                <a:gd name="T113" fmla="*/ 0 h 304"/>
                <a:gd name="T114" fmla="*/ 364 w 475"/>
                <a:gd name="T115" fmla="*/ 0 h 30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475" h="304">
                  <a:moveTo>
                    <a:pt x="364" y="0"/>
                  </a:moveTo>
                  <a:lnTo>
                    <a:pt x="364" y="0"/>
                  </a:lnTo>
                  <a:lnTo>
                    <a:pt x="381" y="0"/>
                  </a:lnTo>
                  <a:lnTo>
                    <a:pt x="398" y="6"/>
                  </a:lnTo>
                  <a:lnTo>
                    <a:pt x="415" y="14"/>
                  </a:lnTo>
                  <a:lnTo>
                    <a:pt x="429" y="23"/>
                  </a:lnTo>
                  <a:lnTo>
                    <a:pt x="444" y="37"/>
                  </a:lnTo>
                  <a:lnTo>
                    <a:pt x="452" y="51"/>
                  </a:lnTo>
                  <a:lnTo>
                    <a:pt x="458" y="68"/>
                  </a:lnTo>
                  <a:lnTo>
                    <a:pt x="458" y="88"/>
                  </a:lnTo>
                  <a:lnTo>
                    <a:pt x="458" y="282"/>
                  </a:lnTo>
                  <a:lnTo>
                    <a:pt x="461" y="287"/>
                  </a:lnTo>
                  <a:lnTo>
                    <a:pt x="463" y="293"/>
                  </a:lnTo>
                  <a:lnTo>
                    <a:pt x="475" y="304"/>
                  </a:lnTo>
                  <a:lnTo>
                    <a:pt x="387" y="304"/>
                  </a:lnTo>
                  <a:lnTo>
                    <a:pt x="392" y="299"/>
                  </a:lnTo>
                  <a:lnTo>
                    <a:pt x="398" y="293"/>
                  </a:lnTo>
                  <a:lnTo>
                    <a:pt x="404" y="287"/>
                  </a:lnTo>
                  <a:lnTo>
                    <a:pt x="404" y="282"/>
                  </a:lnTo>
                  <a:lnTo>
                    <a:pt x="404" y="108"/>
                  </a:lnTo>
                  <a:lnTo>
                    <a:pt x="404" y="91"/>
                  </a:lnTo>
                  <a:lnTo>
                    <a:pt x="401" y="80"/>
                  </a:lnTo>
                  <a:lnTo>
                    <a:pt x="395" y="66"/>
                  </a:lnTo>
                  <a:lnTo>
                    <a:pt x="387" y="57"/>
                  </a:lnTo>
                  <a:lnTo>
                    <a:pt x="378" y="49"/>
                  </a:lnTo>
                  <a:lnTo>
                    <a:pt x="367" y="43"/>
                  </a:lnTo>
                  <a:lnTo>
                    <a:pt x="353" y="37"/>
                  </a:lnTo>
                  <a:lnTo>
                    <a:pt x="336" y="37"/>
                  </a:lnTo>
                  <a:lnTo>
                    <a:pt x="316" y="40"/>
                  </a:lnTo>
                  <a:lnTo>
                    <a:pt x="299" y="46"/>
                  </a:lnTo>
                  <a:lnTo>
                    <a:pt x="282" y="60"/>
                  </a:lnTo>
                  <a:lnTo>
                    <a:pt x="267" y="77"/>
                  </a:lnTo>
                  <a:lnTo>
                    <a:pt x="267" y="85"/>
                  </a:lnTo>
                  <a:lnTo>
                    <a:pt x="267" y="282"/>
                  </a:lnTo>
                  <a:lnTo>
                    <a:pt x="270" y="287"/>
                  </a:lnTo>
                  <a:lnTo>
                    <a:pt x="273" y="293"/>
                  </a:lnTo>
                  <a:lnTo>
                    <a:pt x="285" y="304"/>
                  </a:lnTo>
                  <a:lnTo>
                    <a:pt x="194" y="304"/>
                  </a:lnTo>
                  <a:lnTo>
                    <a:pt x="202" y="299"/>
                  </a:lnTo>
                  <a:lnTo>
                    <a:pt x="208" y="293"/>
                  </a:lnTo>
                  <a:lnTo>
                    <a:pt x="211" y="287"/>
                  </a:lnTo>
                  <a:lnTo>
                    <a:pt x="211" y="282"/>
                  </a:lnTo>
                  <a:lnTo>
                    <a:pt x="211" y="105"/>
                  </a:lnTo>
                  <a:lnTo>
                    <a:pt x="211" y="88"/>
                  </a:lnTo>
                  <a:lnTo>
                    <a:pt x="208" y="74"/>
                  </a:lnTo>
                  <a:lnTo>
                    <a:pt x="202" y="63"/>
                  </a:lnTo>
                  <a:lnTo>
                    <a:pt x="194" y="54"/>
                  </a:lnTo>
                  <a:lnTo>
                    <a:pt x="185" y="46"/>
                  </a:lnTo>
                  <a:lnTo>
                    <a:pt x="174" y="40"/>
                  </a:lnTo>
                  <a:lnTo>
                    <a:pt x="160" y="37"/>
                  </a:lnTo>
                  <a:lnTo>
                    <a:pt x="145" y="37"/>
                  </a:lnTo>
                  <a:lnTo>
                    <a:pt x="125" y="40"/>
                  </a:lnTo>
                  <a:lnTo>
                    <a:pt x="108" y="46"/>
                  </a:lnTo>
                  <a:lnTo>
                    <a:pt x="94" y="54"/>
                  </a:lnTo>
                  <a:lnTo>
                    <a:pt x="80" y="68"/>
                  </a:lnTo>
                  <a:lnTo>
                    <a:pt x="80" y="282"/>
                  </a:lnTo>
                  <a:lnTo>
                    <a:pt x="80" y="287"/>
                  </a:lnTo>
                  <a:lnTo>
                    <a:pt x="83" y="293"/>
                  </a:lnTo>
                  <a:lnTo>
                    <a:pt x="97" y="304"/>
                  </a:lnTo>
                  <a:lnTo>
                    <a:pt x="6" y="304"/>
                  </a:lnTo>
                  <a:lnTo>
                    <a:pt x="15" y="299"/>
                  </a:lnTo>
                  <a:lnTo>
                    <a:pt x="20" y="293"/>
                  </a:lnTo>
                  <a:lnTo>
                    <a:pt x="23" y="287"/>
                  </a:lnTo>
                  <a:lnTo>
                    <a:pt x="23" y="282"/>
                  </a:lnTo>
                  <a:lnTo>
                    <a:pt x="23" y="40"/>
                  </a:lnTo>
                  <a:lnTo>
                    <a:pt x="23" y="31"/>
                  </a:lnTo>
                  <a:lnTo>
                    <a:pt x="18" y="23"/>
                  </a:lnTo>
                  <a:lnTo>
                    <a:pt x="9" y="17"/>
                  </a:lnTo>
                  <a:lnTo>
                    <a:pt x="0" y="14"/>
                  </a:lnTo>
                  <a:lnTo>
                    <a:pt x="80" y="0"/>
                  </a:lnTo>
                  <a:lnTo>
                    <a:pt x="80" y="43"/>
                  </a:lnTo>
                  <a:lnTo>
                    <a:pt x="100" y="29"/>
                  </a:lnTo>
                  <a:lnTo>
                    <a:pt x="123" y="14"/>
                  </a:lnTo>
                  <a:lnTo>
                    <a:pt x="134" y="9"/>
                  </a:lnTo>
                  <a:lnTo>
                    <a:pt x="145" y="3"/>
                  </a:lnTo>
                  <a:lnTo>
                    <a:pt x="160" y="0"/>
                  </a:lnTo>
                  <a:lnTo>
                    <a:pt x="174" y="0"/>
                  </a:lnTo>
                  <a:lnTo>
                    <a:pt x="188" y="0"/>
                  </a:lnTo>
                  <a:lnTo>
                    <a:pt x="202" y="3"/>
                  </a:lnTo>
                  <a:lnTo>
                    <a:pt x="213" y="9"/>
                  </a:lnTo>
                  <a:lnTo>
                    <a:pt x="228" y="14"/>
                  </a:lnTo>
                  <a:lnTo>
                    <a:pt x="239" y="23"/>
                  </a:lnTo>
                  <a:lnTo>
                    <a:pt x="248" y="31"/>
                  </a:lnTo>
                  <a:lnTo>
                    <a:pt x="256" y="43"/>
                  </a:lnTo>
                  <a:lnTo>
                    <a:pt x="262" y="57"/>
                  </a:lnTo>
                  <a:lnTo>
                    <a:pt x="282" y="34"/>
                  </a:lnTo>
                  <a:lnTo>
                    <a:pt x="307" y="17"/>
                  </a:lnTo>
                  <a:lnTo>
                    <a:pt x="321" y="9"/>
                  </a:lnTo>
                  <a:lnTo>
                    <a:pt x="336" y="3"/>
                  </a:lnTo>
                  <a:lnTo>
                    <a:pt x="350" y="0"/>
                  </a:lnTo>
                  <a:lnTo>
                    <a:pt x="364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10" name="Freeform 1709"/>
            <p:cNvSpPr>
              <a:spLocks/>
            </p:cNvSpPr>
            <p:nvPr/>
          </p:nvSpPr>
          <p:spPr bwMode="auto">
            <a:xfrm>
              <a:off x="4070" y="3059"/>
              <a:ext cx="184" cy="361"/>
            </a:xfrm>
            <a:custGeom>
              <a:avLst/>
              <a:gdLst>
                <a:gd name="T0" fmla="*/ 85 w 184"/>
                <a:gd name="T1" fmla="*/ 0 h 361"/>
                <a:gd name="T2" fmla="*/ 85 w 184"/>
                <a:gd name="T3" fmla="*/ 60 h 361"/>
                <a:gd name="T4" fmla="*/ 173 w 184"/>
                <a:gd name="T5" fmla="*/ 60 h 361"/>
                <a:gd name="T6" fmla="*/ 150 w 184"/>
                <a:gd name="T7" fmla="*/ 85 h 361"/>
                <a:gd name="T8" fmla="*/ 82 w 184"/>
                <a:gd name="T9" fmla="*/ 85 h 361"/>
                <a:gd name="T10" fmla="*/ 82 w 184"/>
                <a:gd name="T11" fmla="*/ 267 h 361"/>
                <a:gd name="T12" fmla="*/ 82 w 184"/>
                <a:gd name="T13" fmla="*/ 267 h 361"/>
                <a:gd name="T14" fmla="*/ 85 w 184"/>
                <a:gd name="T15" fmla="*/ 284 h 361"/>
                <a:gd name="T16" fmla="*/ 88 w 184"/>
                <a:gd name="T17" fmla="*/ 296 h 361"/>
                <a:gd name="T18" fmla="*/ 91 w 184"/>
                <a:gd name="T19" fmla="*/ 307 h 361"/>
                <a:gd name="T20" fmla="*/ 99 w 184"/>
                <a:gd name="T21" fmla="*/ 318 h 361"/>
                <a:gd name="T22" fmla="*/ 105 w 184"/>
                <a:gd name="T23" fmla="*/ 324 h 361"/>
                <a:gd name="T24" fmla="*/ 116 w 184"/>
                <a:gd name="T25" fmla="*/ 330 h 361"/>
                <a:gd name="T26" fmla="*/ 128 w 184"/>
                <a:gd name="T27" fmla="*/ 333 h 361"/>
                <a:gd name="T28" fmla="*/ 142 w 184"/>
                <a:gd name="T29" fmla="*/ 335 h 361"/>
                <a:gd name="T30" fmla="*/ 142 w 184"/>
                <a:gd name="T31" fmla="*/ 335 h 361"/>
                <a:gd name="T32" fmla="*/ 156 w 184"/>
                <a:gd name="T33" fmla="*/ 333 h 361"/>
                <a:gd name="T34" fmla="*/ 165 w 184"/>
                <a:gd name="T35" fmla="*/ 330 h 361"/>
                <a:gd name="T36" fmla="*/ 165 w 184"/>
                <a:gd name="T37" fmla="*/ 330 h 361"/>
                <a:gd name="T38" fmla="*/ 184 w 184"/>
                <a:gd name="T39" fmla="*/ 318 h 361"/>
                <a:gd name="T40" fmla="*/ 184 w 184"/>
                <a:gd name="T41" fmla="*/ 318 h 361"/>
                <a:gd name="T42" fmla="*/ 182 w 184"/>
                <a:gd name="T43" fmla="*/ 324 h 361"/>
                <a:gd name="T44" fmla="*/ 179 w 184"/>
                <a:gd name="T45" fmla="*/ 333 h 361"/>
                <a:gd name="T46" fmla="*/ 162 w 184"/>
                <a:gd name="T47" fmla="*/ 347 h 361"/>
                <a:gd name="T48" fmla="*/ 162 w 184"/>
                <a:gd name="T49" fmla="*/ 347 h 361"/>
                <a:gd name="T50" fmla="*/ 153 w 184"/>
                <a:gd name="T51" fmla="*/ 352 h 361"/>
                <a:gd name="T52" fmla="*/ 142 w 184"/>
                <a:gd name="T53" fmla="*/ 358 h 361"/>
                <a:gd name="T54" fmla="*/ 130 w 184"/>
                <a:gd name="T55" fmla="*/ 361 h 361"/>
                <a:gd name="T56" fmla="*/ 119 w 184"/>
                <a:gd name="T57" fmla="*/ 361 h 361"/>
                <a:gd name="T58" fmla="*/ 119 w 184"/>
                <a:gd name="T59" fmla="*/ 361 h 361"/>
                <a:gd name="T60" fmla="*/ 99 w 184"/>
                <a:gd name="T61" fmla="*/ 361 h 361"/>
                <a:gd name="T62" fmla="*/ 82 w 184"/>
                <a:gd name="T63" fmla="*/ 355 h 361"/>
                <a:gd name="T64" fmla="*/ 65 w 184"/>
                <a:gd name="T65" fmla="*/ 347 h 361"/>
                <a:gd name="T66" fmla="*/ 54 w 184"/>
                <a:gd name="T67" fmla="*/ 335 h 361"/>
                <a:gd name="T68" fmla="*/ 54 w 184"/>
                <a:gd name="T69" fmla="*/ 335 h 361"/>
                <a:gd name="T70" fmla="*/ 42 w 184"/>
                <a:gd name="T71" fmla="*/ 324 h 361"/>
                <a:gd name="T72" fmla="*/ 34 w 184"/>
                <a:gd name="T73" fmla="*/ 307 h 361"/>
                <a:gd name="T74" fmla="*/ 31 w 184"/>
                <a:gd name="T75" fmla="*/ 290 h 361"/>
                <a:gd name="T76" fmla="*/ 28 w 184"/>
                <a:gd name="T77" fmla="*/ 267 h 361"/>
                <a:gd name="T78" fmla="*/ 28 w 184"/>
                <a:gd name="T79" fmla="*/ 85 h 361"/>
                <a:gd name="T80" fmla="*/ 0 w 184"/>
                <a:gd name="T81" fmla="*/ 85 h 361"/>
                <a:gd name="T82" fmla="*/ 85 w 184"/>
                <a:gd name="T83" fmla="*/ 0 h 361"/>
                <a:gd name="T84" fmla="*/ 85 w 184"/>
                <a:gd name="T85" fmla="*/ 0 h 36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84" h="361">
                  <a:moveTo>
                    <a:pt x="85" y="0"/>
                  </a:moveTo>
                  <a:lnTo>
                    <a:pt x="85" y="60"/>
                  </a:lnTo>
                  <a:lnTo>
                    <a:pt x="173" y="60"/>
                  </a:lnTo>
                  <a:lnTo>
                    <a:pt x="150" y="85"/>
                  </a:lnTo>
                  <a:lnTo>
                    <a:pt x="82" y="85"/>
                  </a:lnTo>
                  <a:lnTo>
                    <a:pt x="82" y="267"/>
                  </a:lnTo>
                  <a:lnTo>
                    <a:pt x="85" y="284"/>
                  </a:lnTo>
                  <a:lnTo>
                    <a:pt x="88" y="296"/>
                  </a:lnTo>
                  <a:lnTo>
                    <a:pt x="91" y="307"/>
                  </a:lnTo>
                  <a:lnTo>
                    <a:pt x="99" y="318"/>
                  </a:lnTo>
                  <a:lnTo>
                    <a:pt x="105" y="324"/>
                  </a:lnTo>
                  <a:lnTo>
                    <a:pt x="116" y="330"/>
                  </a:lnTo>
                  <a:lnTo>
                    <a:pt x="128" y="333"/>
                  </a:lnTo>
                  <a:lnTo>
                    <a:pt x="142" y="335"/>
                  </a:lnTo>
                  <a:lnTo>
                    <a:pt x="156" y="333"/>
                  </a:lnTo>
                  <a:lnTo>
                    <a:pt x="165" y="330"/>
                  </a:lnTo>
                  <a:lnTo>
                    <a:pt x="184" y="318"/>
                  </a:lnTo>
                  <a:lnTo>
                    <a:pt x="182" y="324"/>
                  </a:lnTo>
                  <a:lnTo>
                    <a:pt x="179" y="333"/>
                  </a:lnTo>
                  <a:lnTo>
                    <a:pt x="162" y="347"/>
                  </a:lnTo>
                  <a:lnTo>
                    <a:pt x="153" y="352"/>
                  </a:lnTo>
                  <a:lnTo>
                    <a:pt x="142" y="358"/>
                  </a:lnTo>
                  <a:lnTo>
                    <a:pt x="130" y="361"/>
                  </a:lnTo>
                  <a:lnTo>
                    <a:pt x="119" y="361"/>
                  </a:lnTo>
                  <a:lnTo>
                    <a:pt x="99" y="361"/>
                  </a:lnTo>
                  <a:lnTo>
                    <a:pt x="82" y="355"/>
                  </a:lnTo>
                  <a:lnTo>
                    <a:pt x="65" y="347"/>
                  </a:lnTo>
                  <a:lnTo>
                    <a:pt x="54" y="335"/>
                  </a:lnTo>
                  <a:lnTo>
                    <a:pt x="42" y="324"/>
                  </a:lnTo>
                  <a:lnTo>
                    <a:pt x="34" y="307"/>
                  </a:lnTo>
                  <a:lnTo>
                    <a:pt x="31" y="290"/>
                  </a:lnTo>
                  <a:lnTo>
                    <a:pt x="28" y="267"/>
                  </a:lnTo>
                  <a:lnTo>
                    <a:pt x="28" y="85"/>
                  </a:lnTo>
                  <a:lnTo>
                    <a:pt x="0" y="85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11" name="Freeform 1710"/>
            <p:cNvSpPr>
              <a:spLocks noEditPoints="1"/>
            </p:cNvSpPr>
            <p:nvPr/>
          </p:nvSpPr>
          <p:spPr bwMode="auto">
            <a:xfrm>
              <a:off x="4252" y="3110"/>
              <a:ext cx="284" cy="310"/>
            </a:xfrm>
            <a:custGeom>
              <a:avLst/>
              <a:gdLst>
                <a:gd name="T0" fmla="*/ 144 w 284"/>
                <a:gd name="T1" fmla="*/ 0 h 310"/>
                <a:gd name="T2" fmla="*/ 184 w 284"/>
                <a:gd name="T3" fmla="*/ 6 h 310"/>
                <a:gd name="T4" fmla="*/ 221 w 284"/>
                <a:gd name="T5" fmla="*/ 23 h 310"/>
                <a:gd name="T6" fmla="*/ 235 w 284"/>
                <a:gd name="T7" fmla="*/ 34 h 310"/>
                <a:gd name="T8" fmla="*/ 261 w 284"/>
                <a:gd name="T9" fmla="*/ 63 h 310"/>
                <a:gd name="T10" fmla="*/ 269 w 284"/>
                <a:gd name="T11" fmla="*/ 80 h 310"/>
                <a:gd name="T12" fmla="*/ 281 w 284"/>
                <a:gd name="T13" fmla="*/ 117 h 310"/>
                <a:gd name="T14" fmla="*/ 284 w 284"/>
                <a:gd name="T15" fmla="*/ 156 h 310"/>
                <a:gd name="T16" fmla="*/ 284 w 284"/>
                <a:gd name="T17" fmla="*/ 174 h 310"/>
                <a:gd name="T18" fmla="*/ 272 w 284"/>
                <a:gd name="T19" fmla="*/ 210 h 310"/>
                <a:gd name="T20" fmla="*/ 267 w 284"/>
                <a:gd name="T21" fmla="*/ 230 h 310"/>
                <a:gd name="T22" fmla="*/ 244 w 284"/>
                <a:gd name="T23" fmla="*/ 262 h 310"/>
                <a:gd name="T24" fmla="*/ 215 w 284"/>
                <a:gd name="T25" fmla="*/ 290 h 310"/>
                <a:gd name="T26" fmla="*/ 198 w 284"/>
                <a:gd name="T27" fmla="*/ 299 h 310"/>
                <a:gd name="T28" fmla="*/ 161 w 284"/>
                <a:gd name="T29" fmla="*/ 310 h 310"/>
                <a:gd name="T30" fmla="*/ 142 w 284"/>
                <a:gd name="T31" fmla="*/ 310 h 310"/>
                <a:gd name="T32" fmla="*/ 93 w 284"/>
                <a:gd name="T33" fmla="*/ 304 h 310"/>
                <a:gd name="T34" fmla="*/ 68 w 284"/>
                <a:gd name="T35" fmla="*/ 293 h 310"/>
                <a:gd name="T36" fmla="*/ 45 w 284"/>
                <a:gd name="T37" fmla="*/ 273 h 310"/>
                <a:gd name="T38" fmla="*/ 36 w 284"/>
                <a:gd name="T39" fmla="*/ 264 h 310"/>
                <a:gd name="T40" fmla="*/ 11 w 284"/>
                <a:gd name="T41" fmla="*/ 213 h 310"/>
                <a:gd name="T42" fmla="*/ 0 w 284"/>
                <a:gd name="T43" fmla="*/ 156 h 310"/>
                <a:gd name="T44" fmla="*/ 2 w 284"/>
                <a:gd name="T45" fmla="*/ 137 h 310"/>
                <a:gd name="T46" fmla="*/ 11 w 284"/>
                <a:gd name="T47" fmla="*/ 100 h 310"/>
                <a:gd name="T48" fmla="*/ 19 w 284"/>
                <a:gd name="T49" fmla="*/ 80 h 310"/>
                <a:gd name="T50" fmla="*/ 39 w 284"/>
                <a:gd name="T51" fmla="*/ 49 h 310"/>
                <a:gd name="T52" fmla="*/ 68 w 284"/>
                <a:gd name="T53" fmla="*/ 23 h 310"/>
                <a:gd name="T54" fmla="*/ 85 w 284"/>
                <a:gd name="T55" fmla="*/ 12 h 310"/>
                <a:gd name="T56" fmla="*/ 122 w 284"/>
                <a:gd name="T57" fmla="*/ 0 h 310"/>
                <a:gd name="T58" fmla="*/ 144 w 284"/>
                <a:gd name="T59" fmla="*/ 0 h 310"/>
                <a:gd name="T60" fmla="*/ 139 w 284"/>
                <a:gd name="T61" fmla="*/ 23 h 310"/>
                <a:gd name="T62" fmla="*/ 102 w 284"/>
                <a:gd name="T63" fmla="*/ 34 h 310"/>
                <a:gd name="T64" fmla="*/ 76 w 284"/>
                <a:gd name="T65" fmla="*/ 66 h 310"/>
                <a:gd name="T66" fmla="*/ 68 w 284"/>
                <a:gd name="T67" fmla="*/ 85 h 310"/>
                <a:gd name="T68" fmla="*/ 59 w 284"/>
                <a:gd name="T69" fmla="*/ 131 h 310"/>
                <a:gd name="T70" fmla="*/ 59 w 284"/>
                <a:gd name="T71" fmla="*/ 159 h 310"/>
                <a:gd name="T72" fmla="*/ 68 w 284"/>
                <a:gd name="T73" fmla="*/ 210 h 310"/>
                <a:gd name="T74" fmla="*/ 85 w 284"/>
                <a:gd name="T75" fmla="*/ 250 h 310"/>
                <a:gd name="T76" fmla="*/ 96 w 284"/>
                <a:gd name="T77" fmla="*/ 267 h 310"/>
                <a:gd name="T78" fmla="*/ 127 w 284"/>
                <a:gd name="T79" fmla="*/ 284 h 310"/>
                <a:gd name="T80" fmla="*/ 147 w 284"/>
                <a:gd name="T81" fmla="*/ 284 h 310"/>
                <a:gd name="T82" fmla="*/ 181 w 284"/>
                <a:gd name="T83" fmla="*/ 273 h 310"/>
                <a:gd name="T84" fmla="*/ 207 w 284"/>
                <a:gd name="T85" fmla="*/ 245 h 310"/>
                <a:gd name="T86" fmla="*/ 215 w 284"/>
                <a:gd name="T87" fmla="*/ 225 h 310"/>
                <a:gd name="T88" fmla="*/ 224 w 284"/>
                <a:gd name="T89" fmla="*/ 179 h 310"/>
                <a:gd name="T90" fmla="*/ 224 w 284"/>
                <a:gd name="T91" fmla="*/ 151 h 310"/>
                <a:gd name="T92" fmla="*/ 213 w 284"/>
                <a:gd name="T93" fmla="*/ 85 h 310"/>
                <a:gd name="T94" fmla="*/ 201 w 284"/>
                <a:gd name="T95" fmla="*/ 60 h 310"/>
                <a:gd name="T96" fmla="*/ 184 w 284"/>
                <a:gd name="T97" fmla="*/ 40 h 310"/>
                <a:gd name="T98" fmla="*/ 164 w 284"/>
                <a:gd name="T99" fmla="*/ 29 h 310"/>
                <a:gd name="T100" fmla="*/ 139 w 284"/>
                <a:gd name="T101" fmla="*/ 23 h 31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84" h="310">
                  <a:moveTo>
                    <a:pt x="144" y="0"/>
                  </a:moveTo>
                  <a:lnTo>
                    <a:pt x="144" y="0"/>
                  </a:lnTo>
                  <a:lnTo>
                    <a:pt x="164" y="0"/>
                  </a:lnTo>
                  <a:lnTo>
                    <a:pt x="184" y="6"/>
                  </a:lnTo>
                  <a:lnTo>
                    <a:pt x="204" y="12"/>
                  </a:lnTo>
                  <a:lnTo>
                    <a:pt x="221" y="23"/>
                  </a:lnTo>
                  <a:lnTo>
                    <a:pt x="235" y="34"/>
                  </a:lnTo>
                  <a:lnTo>
                    <a:pt x="250" y="49"/>
                  </a:lnTo>
                  <a:lnTo>
                    <a:pt x="261" y="63"/>
                  </a:lnTo>
                  <a:lnTo>
                    <a:pt x="269" y="80"/>
                  </a:lnTo>
                  <a:lnTo>
                    <a:pt x="275" y="100"/>
                  </a:lnTo>
                  <a:lnTo>
                    <a:pt x="281" y="117"/>
                  </a:lnTo>
                  <a:lnTo>
                    <a:pt x="284" y="137"/>
                  </a:lnTo>
                  <a:lnTo>
                    <a:pt x="284" y="156"/>
                  </a:lnTo>
                  <a:lnTo>
                    <a:pt x="284" y="174"/>
                  </a:lnTo>
                  <a:lnTo>
                    <a:pt x="278" y="193"/>
                  </a:lnTo>
                  <a:lnTo>
                    <a:pt x="272" y="210"/>
                  </a:lnTo>
                  <a:lnTo>
                    <a:pt x="267" y="230"/>
                  </a:lnTo>
                  <a:lnTo>
                    <a:pt x="255" y="247"/>
                  </a:lnTo>
                  <a:lnTo>
                    <a:pt x="244" y="262"/>
                  </a:lnTo>
                  <a:lnTo>
                    <a:pt x="230" y="276"/>
                  </a:lnTo>
                  <a:lnTo>
                    <a:pt x="215" y="290"/>
                  </a:lnTo>
                  <a:lnTo>
                    <a:pt x="198" y="299"/>
                  </a:lnTo>
                  <a:lnTo>
                    <a:pt x="181" y="304"/>
                  </a:lnTo>
                  <a:lnTo>
                    <a:pt x="161" y="310"/>
                  </a:lnTo>
                  <a:lnTo>
                    <a:pt x="142" y="310"/>
                  </a:lnTo>
                  <a:lnTo>
                    <a:pt x="110" y="307"/>
                  </a:lnTo>
                  <a:lnTo>
                    <a:pt x="93" y="304"/>
                  </a:lnTo>
                  <a:lnTo>
                    <a:pt x="82" y="299"/>
                  </a:lnTo>
                  <a:lnTo>
                    <a:pt x="68" y="293"/>
                  </a:lnTo>
                  <a:lnTo>
                    <a:pt x="56" y="284"/>
                  </a:lnTo>
                  <a:lnTo>
                    <a:pt x="45" y="273"/>
                  </a:lnTo>
                  <a:lnTo>
                    <a:pt x="36" y="264"/>
                  </a:lnTo>
                  <a:lnTo>
                    <a:pt x="19" y="239"/>
                  </a:lnTo>
                  <a:lnTo>
                    <a:pt x="11" y="213"/>
                  </a:lnTo>
                  <a:lnTo>
                    <a:pt x="2" y="185"/>
                  </a:lnTo>
                  <a:lnTo>
                    <a:pt x="0" y="156"/>
                  </a:lnTo>
                  <a:lnTo>
                    <a:pt x="2" y="137"/>
                  </a:lnTo>
                  <a:lnTo>
                    <a:pt x="5" y="117"/>
                  </a:lnTo>
                  <a:lnTo>
                    <a:pt x="11" y="100"/>
                  </a:lnTo>
                  <a:lnTo>
                    <a:pt x="19" y="80"/>
                  </a:lnTo>
                  <a:lnTo>
                    <a:pt x="28" y="63"/>
                  </a:lnTo>
                  <a:lnTo>
                    <a:pt x="39" y="49"/>
                  </a:lnTo>
                  <a:lnTo>
                    <a:pt x="54" y="34"/>
                  </a:lnTo>
                  <a:lnTo>
                    <a:pt x="68" y="23"/>
                  </a:lnTo>
                  <a:lnTo>
                    <a:pt x="85" y="12"/>
                  </a:lnTo>
                  <a:lnTo>
                    <a:pt x="105" y="6"/>
                  </a:lnTo>
                  <a:lnTo>
                    <a:pt x="122" y="0"/>
                  </a:lnTo>
                  <a:lnTo>
                    <a:pt x="144" y="0"/>
                  </a:lnTo>
                  <a:close/>
                  <a:moveTo>
                    <a:pt x="139" y="23"/>
                  </a:moveTo>
                  <a:lnTo>
                    <a:pt x="139" y="23"/>
                  </a:lnTo>
                  <a:lnTo>
                    <a:pt x="119" y="26"/>
                  </a:lnTo>
                  <a:lnTo>
                    <a:pt x="102" y="34"/>
                  </a:lnTo>
                  <a:lnTo>
                    <a:pt x="88" y="49"/>
                  </a:lnTo>
                  <a:lnTo>
                    <a:pt x="76" y="66"/>
                  </a:lnTo>
                  <a:lnTo>
                    <a:pt x="68" y="85"/>
                  </a:lnTo>
                  <a:lnTo>
                    <a:pt x="62" y="108"/>
                  </a:lnTo>
                  <a:lnTo>
                    <a:pt x="59" y="131"/>
                  </a:lnTo>
                  <a:lnTo>
                    <a:pt x="59" y="159"/>
                  </a:lnTo>
                  <a:lnTo>
                    <a:pt x="62" y="185"/>
                  </a:lnTo>
                  <a:lnTo>
                    <a:pt x="68" y="210"/>
                  </a:lnTo>
                  <a:lnTo>
                    <a:pt x="73" y="230"/>
                  </a:lnTo>
                  <a:lnTo>
                    <a:pt x="85" y="250"/>
                  </a:lnTo>
                  <a:lnTo>
                    <a:pt x="96" y="267"/>
                  </a:lnTo>
                  <a:lnTo>
                    <a:pt x="113" y="279"/>
                  </a:lnTo>
                  <a:lnTo>
                    <a:pt x="127" y="284"/>
                  </a:lnTo>
                  <a:lnTo>
                    <a:pt x="147" y="284"/>
                  </a:lnTo>
                  <a:lnTo>
                    <a:pt x="164" y="282"/>
                  </a:lnTo>
                  <a:lnTo>
                    <a:pt x="181" y="273"/>
                  </a:lnTo>
                  <a:lnTo>
                    <a:pt x="196" y="262"/>
                  </a:lnTo>
                  <a:lnTo>
                    <a:pt x="207" y="245"/>
                  </a:lnTo>
                  <a:lnTo>
                    <a:pt x="215" y="225"/>
                  </a:lnTo>
                  <a:lnTo>
                    <a:pt x="221" y="202"/>
                  </a:lnTo>
                  <a:lnTo>
                    <a:pt x="224" y="179"/>
                  </a:lnTo>
                  <a:lnTo>
                    <a:pt x="224" y="151"/>
                  </a:lnTo>
                  <a:lnTo>
                    <a:pt x="221" y="117"/>
                  </a:lnTo>
                  <a:lnTo>
                    <a:pt x="213" y="85"/>
                  </a:lnTo>
                  <a:lnTo>
                    <a:pt x="201" y="60"/>
                  </a:lnTo>
                  <a:lnTo>
                    <a:pt x="184" y="40"/>
                  </a:lnTo>
                  <a:lnTo>
                    <a:pt x="176" y="31"/>
                  </a:lnTo>
                  <a:lnTo>
                    <a:pt x="164" y="29"/>
                  </a:lnTo>
                  <a:lnTo>
                    <a:pt x="150" y="23"/>
                  </a:lnTo>
                  <a:lnTo>
                    <a:pt x="139" y="2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12" name="Freeform 1711"/>
            <p:cNvSpPr>
              <a:spLocks/>
            </p:cNvSpPr>
            <p:nvPr/>
          </p:nvSpPr>
          <p:spPr bwMode="auto">
            <a:xfrm>
              <a:off x="4547" y="3110"/>
              <a:ext cx="284" cy="304"/>
            </a:xfrm>
            <a:custGeom>
              <a:avLst/>
              <a:gdLst>
                <a:gd name="T0" fmla="*/ 170 w 284"/>
                <a:gd name="T1" fmla="*/ 0 h 304"/>
                <a:gd name="T2" fmla="*/ 219 w 284"/>
                <a:gd name="T3" fmla="*/ 12 h 304"/>
                <a:gd name="T4" fmla="*/ 239 w 284"/>
                <a:gd name="T5" fmla="*/ 23 h 304"/>
                <a:gd name="T6" fmla="*/ 253 w 284"/>
                <a:gd name="T7" fmla="*/ 43 h 304"/>
                <a:gd name="T8" fmla="*/ 264 w 284"/>
                <a:gd name="T9" fmla="*/ 63 h 304"/>
                <a:gd name="T10" fmla="*/ 267 w 284"/>
                <a:gd name="T11" fmla="*/ 88 h 304"/>
                <a:gd name="T12" fmla="*/ 267 w 284"/>
                <a:gd name="T13" fmla="*/ 282 h 304"/>
                <a:gd name="T14" fmla="*/ 270 w 284"/>
                <a:gd name="T15" fmla="*/ 293 h 304"/>
                <a:gd name="T16" fmla="*/ 284 w 284"/>
                <a:gd name="T17" fmla="*/ 304 h 304"/>
                <a:gd name="T18" fmla="*/ 196 w 284"/>
                <a:gd name="T19" fmla="*/ 304 h 304"/>
                <a:gd name="T20" fmla="*/ 207 w 284"/>
                <a:gd name="T21" fmla="*/ 293 h 304"/>
                <a:gd name="T22" fmla="*/ 213 w 284"/>
                <a:gd name="T23" fmla="*/ 282 h 304"/>
                <a:gd name="T24" fmla="*/ 213 w 284"/>
                <a:gd name="T25" fmla="*/ 111 h 304"/>
                <a:gd name="T26" fmla="*/ 207 w 284"/>
                <a:gd name="T27" fmla="*/ 80 h 304"/>
                <a:gd name="T28" fmla="*/ 196 w 284"/>
                <a:gd name="T29" fmla="*/ 57 h 304"/>
                <a:gd name="T30" fmla="*/ 173 w 284"/>
                <a:gd name="T31" fmla="*/ 43 h 304"/>
                <a:gd name="T32" fmla="*/ 145 w 284"/>
                <a:gd name="T33" fmla="*/ 37 h 304"/>
                <a:gd name="T34" fmla="*/ 125 w 284"/>
                <a:gd name="T35" fmla="*/ 40 h 304"/>
                <a:gd name="T36" fmla="*/ 108 w 284"/>
                <a:gd name="T37" fmla="*/ 49 h 304"/>
                <a:gd name="T38" fmla="*/ 79 w 284"/>
                <a:gd name="T39" fmla="*/ 71 h 304"/>
                <a:gd name="T40" fmla="*/ 79 w 284"/>
                <a:gd name="T41" fmla="*/ 282 h 304"/>
                <a:gd name="T42" fmla="*/ 82 w 284"/>
                <a:gd name="T43" fmla="*/ 293 h 304"/>
                <a:gd name="T44" fmla="*/ 97 w 284"/>
                <a:gd name="T45" fmla="*/ 304 h 304"/>
                <a:gd name="T46" fmla="*/ 6 w 284"/>
                <a:gd name="T47" fmla="*/ 304 h 304"/>
                <a:gd name="T48" fmla="*/ 17 w 284"/>
                <a:gd name="T49" fmla="*/ 293 h 304"/>
                <a:gd name="T50" fmla="*/ 23 w 284"/>
                <a:gd name="T51" fmla="*/ 282 h 304"/>
                <a:gd name="T52" fmla="*/ 23 w 284"/>
                <a:gd name="T53" fmla="*/ 40 h 304"/>
                <a:gd name="T54" fmla="*/ 17 w 284"/>
                <a:gd name="T55" fmla="*/ 26 h 304"/>
                <a:gd name="T56" fmla="*/ 0 w 284"/>
                <a:gd name="T57" fmla="*/ 14 h 304"/>
                <a:gd name="T58" fmla="*/ 79 w 284"/>
                <a:gd name="T59" fmla="*/ 46 h 304"/>
                <a:gd name="T60" fmla="*/ 97 w 284"/>
                <a:gd name="T61" fmla="*/ 29 h 304"/>
                <a:gd name="T62" fmla="*/ 119 w 284"/>
                <a:gd name="T63" fmla="*/ 14 h 304"/>
                <a:gd name="T64" fmla="*/ 145 w 284"/>
                <a:gd name="T65" fmla="*/ 3 h 304"/>
                <a:gd name="T66" fmla="*/ 170 w 284"/>
                <a:gd name="T67" fmla="*/ 0 h 30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84" h="304">
                  <a:moveTo>
                    <a:pt x="170" y="0"/>
                  </a:moveTo>
                  <a:lnTo>
                    <a:pt x="170" y="0"/>
                  </a:lnTo>
                  <a:lnTo>
                    <a:pt x="196" y="3"/>
                  </a:lnTo>
                  <a:lnTo>
                    <a:pt x="219" y="12"/>
                  </a:lnTo>
                  <a:lnTo>
                    <a:pt x="239" y="23"/>
                  </a:lnTo>
                  <a:lnTo>
                    <a:pt x="253" y="43"/>
                  </a:lnTo>
                  <a:lnTo>
                    <a:pt x="258" y="51"/>
                  </a:lnTo>
                  <a:lnTo>
                    <a:pt x="264" y="63"/>
                  </a:lnTo>
                  <a:lnTo>
                    <a:pt x="267" y="77"/>
                  </a:lnTo>
                  <a:lnTo>
                    <a:pt x="267" y="88"/>
                  </a:lnTo>
                  <a:lnTo>
                    <a:pt x="267" y="282"/>
                  </a:lnTo>
                  <a:lnTo>
                    <a:pt x="267" y="287"/>
                  </a:lnTo>
                  <a:lnTo>
                    <a:pt x="270" y="293"/>
                  </a:lnTo>
                  <a:lnTo>
                    <a:pt x="284" y="304"/>
                  </a:lnTo>
                  <a:lnTo>
                    <a:pt x="196" y="304"/>
                  </a:lnTo>
                  <a:lnTo>
                    <a:pt x="202" y="301"/>
                  </a:lnTo>
                  <a:lnTo>
                    <a:pt x="207" y="293"/>
                  </a:lnTo>
                  <a:lnTo>
                    <a:pt x="210" y="287"/>
                  </a:lnTo>
                  <a:lnTo>
                    <a:pt x="213" y="282"/>
                  </a:lnTo>
                  <a:lnTo>
                    <a:pt x="213" y="111"/>
                  </a:lnTo>
                  <a:lnTo>
                    <a:pt x="210" y="94"/>
                  </a:lnTo>
                  <a:lnTo>
                    <a:pt x="207" y="80"/>
                  </a:lnTo>
                  <a:lnTo>
                    <a:pt x="202" y="66"/>
                  </a:lnTo>
                  <a:lnTo>
                    <a:pt x="196" y="57"/>
                  </a:lnTo>
                  <a:lnTo>
                    <a:pt x="185" y="49"/>
                  </a:lnTo>
                  <a:lnTo>
                    <a:pt x="173" y="43"/>
                  </a:lnTo>
                  <a:lnTo>
                    <a:pt x="159" y="40"/>
                  </a:lnTo>
                  <a:lnTo>
                    <a:pt x="145" y="37"/>
                  </a:lnTo>
                  <a:lnTo>
                    <a:pt x="125" y="40"/>
                  </a:lnTo>
                  <a:lnTo>
                    <a:pt x="108" y="49"/>
                  </a:lnTo>
                  <a:lnTo>
                    <a:pt x="91" y="57"/>
                  </a:lnTo>
                  <a:lnTo>
                    <a:pt x="79" y="71"/>
                  </a:lnTo>
                  <a:lnTo>
                    <a:pt x="79" y="282"/>
                  </a:lnTo>
                  <a:lnTo>
                    <a:pt x="79" y="287"/>
                  </a:lnTo>
                  <a:lnTo>
                    <a:pt x="82" y="293"/>
                  </a:lnTo>
                  <a:lnTo>
                    <a:pt x="97" y="304"/>
                  </a:lnTo>
                  <a:lnTo>
                    <a:pt x="6" y="304"/>
                  </a:lnTo>
                  <a:lnTo>
                    <a:pt x="14" y="301"/>
                  </a:lnTo>
                  <a:lnTo>
                    <a:pt x="17" y="293"/>
                  </a:lnTo>
                  <a:lnTo>
                    <a:pt x="20" y="287"/>
                  </a:lnTo>
                  <a:lnTo>
                    <a:pt x="23" y="282"/>
                  </a:lnTo>
                  <a:lnTo>
                    <a:pt x="23" y="40"/>
                  </a:lnTo>
                  <a:lnTo>
                    <a:pt x="20" y="31"/>
                  </a:lnTo>
                  <a:lnTo>
                    <a:pt x="17" y="26"/>
                  </a:lnTo>
                  <a:lnTo>
                    <a:pt x="11" y="20"/>
                  </a:lnTo>
                  <a:lnTo>
                    <a:pt x="0" y="14"/>
                  </a:lnTo>
                  <a:lnTo>
                    <a:pt x="79" y="0"/>
                  </a:lnTo>
                  <a:lnTo>
                    <a:pt x="79" y="46"/>
                  </a:lnTo>
                  <a:lnTo>
                    <a:pt x="97" y="29"/>
                  </a:lnTo>
                  <a:lnTo>
                    <a:pt x="119" y="14"/>
                  </a:lnTo>
                  <a:lnTo>
                    <a:pt x="133" y="9"/>
                  </a:lnTo>
                  <a:lnTo>
                    <a:pt x="145" y="3"/>
                  </a:lnTo>
                  <a:lnTo>
                    <a:pt x="159" y="0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13" name="Freeform 1712"/>
            <p:cNvSpPr>
              <a:spLocks/>
            </p:cNvSpPr>
            <p:nvPr/>
          </p:nvSpPr>
          <p:spPr bwMode="auto">
            <a:xfrm>
              <a:off x="3763" y="3110"/>
              <a:ext cx="293" cy="452"/>
            </a:xfrm>
            <a:custGeom>
              <a:avLst/>
              <a:gdLst>
                <a:gd name="T0" fmla="*/ 281 w 293"/>
                <a:gd name="T1" fmla="*/ 85 h 452"/>
                <a:gd name="T2" fmla="*/ 250 w 293"/>
                <a:gd name="T3" fmla="*/ 37 h 452"/>
                <a:gd name="T4" fmla="*/ 230 w 293"/>
                <a:gd name="T5" fmla="*/ 20 h 452"/>
                <a:gd name="T6" fmla="*/ 210 w 293"/>
                <a:gd name="T7" fmla="*/ 9 h 452"/>
                <a:gd name="T8" fmla="*/ 165 w 293"/>
                <a:gd name="T9" fmla="*/ 0 h 452"/>
                <a:gd name="T10" fmla="*/ 139 w 293"/>
                <a:gd name="T11" fmla="*/ 3 h 452"/>
                <a:gd name="T12" fmla="*/ 114 w 293"/>
                <a:gd name="T13" fmla="*/ 12 h 452"/>
                <a:gd name="T14" fmla="*/ 77 w 293"/>
                <a:gd name="T15" fmla="*/ 40 h 452"/>
                <a:gd name="T16" fmla="*/ 0 w 293"/>
                <a:gd name="T17" fmla="*/ 17 h 452"/>
                <a:gd name="T18" fmla="*/ 9 w 293"/>
                <a:gd name="T19" fmla="*/ 20 h 452"/>
                <a:gd name="T20" fmla="*/ 20 w 293"/>
                <a:gd name="T21" fmla="*/ 34 h 452"/>
                <a:gd name="T22" fmla="*/ 23 w 293"/>
                <a:gd name="T23" fmla="*/ 426 h 452"/>
                <a:gd name="T24" fmla="*/ 20 w 293"/>
                <a:gd name="T25" fmla="*/ 435 h 452"/>
                <a:gd name="T26" fmla="*/ 11 w 293"/>
                <a:gd name="T27" fmla="*/ 449 h 452"/>
                <a:gd name="T28" fmla="*/ 94 w 293"/>
                <a:gd name="T29" fmla="*/ 452 h 452"/>
                <a:gd name="T30" fmla="*/ 88 w 293"/>
                <a:gd name="T31" fmla="*/ 449 h 452"/>
                <a:gd name="T32" fmla="*/ 80 w 293"/>
                <a:gd name="T33" fmla="*/ 435 h 452"/>
                <a:gd name="T34" fmla="*/ 77 w 293"/>
                <a:gd name="T35" fmla="*/ 68 h 452"/>
                <a:gd name="T36" fmla="*/ 91 w 293"/>
                <a:gd name="T37" fmla="*/ 54 h 452"/>
                <a:gd name="T38" fmla="*/ 105 w 293"/>
                <a:gd name="T39" fmla="*/ 46 h 452"/>
                <a:gd name="T40" fmla="*/ 142 w 293"/>
                <a:gd name="T41" fmla="*/ 34 h 452"/>
                <a:gd name="T42" fmla="*/ 159 w 293"/>
                <a:gd name="T43" fmla="*/ 37 h 452"/>
                <a:gd name="T44" fmla="*/ 190 w 293"/>
                <a:gd name="T45" fmla="*/ 51 h 452"/>
                <a:gd name="T46" fmla="*/ 205 w 293"/>
                <a:gd name="T47" fmla="*/ 63 h 452"/>
                <a:gd name="T48" fmla="*/ 224 w 293"/>
                <a:gd name="T49" fmla="*/ 100 h 452"/>
                <a:gd name="T50" fmla="*/ 230 w 293"/>
                <a:gd name="T51" fmla="*/ 156 h 452"/>
                <a:gd name="T52" fmla="*/ 230 w 293"/>
                <a:gd name="T53" fmla="*/ 185 h 452"/>
                <a:gd name="T54" fmla="*/ 216 w 293"/>
                <a:gd name="T55" fmla="*/ 233 h 452"/>
                <a:gd name="T56" fmla="*/ 205 w 293"/>
                <a:gd name="T57" fmla="*/ 250 h 452"/>
                <a:gd name="T58" fmla="*/ 176 w 293"/>
                <a:gd name="T59" fmla="*/ 276 h 452"/>
                <a:gd name="T60" fmla="*/ 136 w 293"/>
                <a:gd name="T61" fmla="*/ 284 h 452"/>
                <a:gd name="T62" fmla="*/ 122 w 293"/>
                <a:gd name="T63" fmla="*/ 284 h 452"/>
                <a:gd name="T64" fmla="*/ 99 w 293"/>
                <a:gd name="T65" fmla="*/ 276 h 452"/>
                <a:gd name="T66" fmla="*/ 102 w 293"/>
                <a:gd name="T67" fmla="*/ 304 h 452"/>
                <a:gd name="T68" fmla="*/ 122 w 293"/>
                <a:gd name="T69" fmla="*/ 310 h 452"/>
                <a:gd name="T70" fmla="*/ 145 w 293"/>
                <a:gd name="T71" fmla="*/ 310 h 452"/>
                <a:gd name="T72" fmla="*/ 190 w 293"/>
                <a:gd name="T73" fmla="*/ 304 h 452"/>
                <a:gd name="T74" fmla="*/ 219 w 293"/>
                <a:gd name="T75" fmla="*/ 290 h 452"/>
                <a:gd name="T76" fmla="*/ 241 w 293"/>
                <a:gd name="T77" fmla="*/ 273 h 452"/>
                <a:gd name="T78" fmla="*/ 253 w 293"/>
                <a:gd name="T79" fmla="*/ 262 h 452"/>
                <a:gd name="T80" fmla="*/ 281 w 293"/>
                <a:gd name="T81" fmla="*/ 210 h 452"/>
                <a:gd name="T82" fmla="*/ 293 w 293"/>
                <a:gd name="T83" fmla="*/ 154 h 452"/>
                <a:gd name="T84" fmla="*/ 290 w 293"/>
                <a:gd name="T85" fmla="*/ 117 h 452"/>
                <a:gd name="T86" fmla="*/ 281 w 293"/>
                <a:gd name="T87" fmla="*/ 85 h 45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93" h="452">
                  <a:moveTo>
                    <a:pt x="281" y="85"/>
                  </a:moveTo>
                  <a:lnTo>
                    <a:pt x="281" y="85"/>
                  </a:lnTo>
                  <a:lnTo>
                    <a:pt x="267" y="57"/>
                  </a:lnTo>
                  <a:lnTo>
                    <a:pt x="250" y="37"/>
                  </a:lnTo>
                  <a:lnTo>
                    <a:pt x="230" y="20"/>
                  </a:lnTo>
                  <a:lnTo>
                    <a:pt x="210" y="9"/>
                  </a:lnTo>
                  <a:lnTo>
                    <a:pt x="187" y="3"/>
                  </a:lnTo>
                  <a:lnTo>
                    <a:pt x="165" y="0"/>
                  </a:lnTo>
                  <a:lnTo>
                    <a:pt x="139" y="3"/>
                  </a:lnTo>
                  <a:lnTo>
                    <a:pt x="114" y="12"/>
                  </a:lnTo>
                  <a:lnTo>
                    <a:pt x="94" y="26"/>
                  </a:lnTo>
                  <a:lnTo>
                    <a:pt x="77" y="40"/>
                  </a:lnTo>
                  <a:lnTo>
                    <a:pt x="77" y="0"/>
                  </a:lnTo>
                  <a:lnTo>
                    <a:pt x="0" y="17"/>
                  </a:lnTo>
                  <a:lnTo>
                    <a:pt x="9" y="20"/>
                  </a:lnTo>
                  <a:lnTo>
                    <a:pt x="17" y="26"/>
                  </a:lnTo>
                  <a:lnTo>
                    <a:pt x="20" y="34"/>
                  </a:lnTo>
                  <a:lnTo>
                    <a:pt x="23" y="43"/>
                  </a:lnTo>
                  <a:lnTo>
                    <a:pt x="23" y="426"/>
                  </a:lnTo>
                  <a:lnTo>
                    <a:pt x="20" y="435"/>
                  </a:lnTo>
                  <a:lnTo>
                    <a:pt x="17" y="443"/>
                  </a:lnTo>
                  <a:lnTo>
                    <a:pt x="11" y="449"/>
                  </a:lnTo>
                  <a:lnTo>
                    <a:pt x="6" y="452"/>
                  </a:lnTo>
                  <a:lnTo>
                    <a:pt x="94" y="452"/>
                  </a:lnTo>
                  <a:lnTo>
                    <a:pt x="88" y="449"/>
                  </a:lnTo>
                  <a:lnTo>
                    <a:pt x="82" y="443"/>
                  </a:lnTo>
                  <a:lnTo>
                    <a:pt x="80" y="435"/>
                  </a:lnTo>
                  <a:lnTo>
                    <a:pt x="77" y="426"/>
                  </a:lnTo>
                  <a:lnTo>
                    <a:pt x="77" y="68"/>
                  </a:lnTo>
                  <a:lnTo>
                    <a:pt x="91" y="54"/>
                  </a:lnTo>
                  <a:lnTo>
                    <a:pt x="105" y="46"/>
                  </a:lnTo>
                  <a:lnTo>
                    <a:pt x="122" y="37"/>
                  </a:lnTo>
                  <a:lnTo>
                    <a:pt x="142" y="34"/>
                  </a:lnTo>
                  <a:lnTo>
                    <a:pt x="159" y="37"/>
                  </a:lnTo>
                  <a:lnTo>
                    <a:pt x="173" y="43"/>
                  </a:lnTo>
                  <a:lnTo>
                    <a:pt x="190" y="51"/>
                  </a:lnTo>
                  <a:lnTo>
                    <a:pt x="205" y="63"/>
                  </a:lnTo>
                  <a:lnTo>
                    <a:pt x="216" y="80"/>
                  </a:lnTo>
                  <a:lnTo>
                    <a:pt x="224" y="100"/>
                  </a:lnTo>
                  <a:lnTo>
                    <a:pt x="230" y="125"/>
                  </a:lnTo>
                  <a:lnTo>
                    <a:pt x="230" y="156"/>
                  </a:lnTo>
                  <a:lnTo>
                    <a:pt x="230" y="185"/>
                  </a:lnTo>
                  <a:lnTo>
                    <a:pt x="224" y="210"/>
                  </a:lnTo>
                  <a:lnTo>
                    <a:pt x="216" y="233"/>
                  </a:lnTo>
                  <a:lnTo>
                    <a:pt x="205" y="250"/>
                  </a:lnTo>
                  <a:lnTo>
                    <a:pt x="190" y="267"/>
                  </a:lnTo>
                  <a:lnTo>
                    <a:pt x="176" y="276"/>
                  </a:lnTo>
                  <a:lnTo>
                    <a:pt x="156" y="284"/>
                  </a:lnTo>
                  <a:lnTo>
                    <a:pt x="136" y="284"/>
                  </a:lnTo>
                  <a:lnTo>
                    <a:pt x="122" y="284"/>
                  </a:lnTo>
                  <a:lnTo>
                    <a:pt x="111" y="282"/>
                  </a:lnTo>
                  <a:lnTo>
                    <a:pt x="99" y="276"/>
                  </a:lnTo>
                  <a:lnTo>
                    <a:pt x="88" y="264"/>
                  </a:lnTo>
                  <a:lnTo>
                    <a:pt x="102" y="304"/>
                  </a:lnTo>
                  <a:lnTo>
                    <a:pt x="122" y="310"/>
                  </a:lnTo>
                  <a:lnTo>
                    <a:pt x="145" y="310"/>
                  </a:lnTo>
                  <a:lnTo>
                    <a:pt x="176" y="307"/>
                  </a:lnTo>
                  <a:lnTo>
                    <a:pt x="190" y="304"/>
                  </a:lnTo>
                  <a:lnTo>
                    <a:pt x="205" y="299"/>
                  </a:lnTo>
                  <a:lnTo>
                    <a:pt x="219" y="290"/>
                  </a:lnTo>
                  <a:lnTo>
                    <a:pt x="230" y="284"/>
                  </a:lnTo>
                  <a:lnTo>
                    <a:pt x="241" y="273"/>
                  </a:lnTo>
                  <a:lnTo>
                    <a:pt x="253" y="262"/>
                  </a:lnTo>
                  <a:lnTo>
                    <a:pt x="270" y="236"/>
                  </a:lnTo>
                  <a:lnTo>
                    <a:pt x="281" y="210"/>
                  </a:lnTo>
                  <a:lnTo>
                    <a:pt x="290" y="182"/>
                  </a:lnTo>
                  <a:lnTo>
                    <a:pt x="293" y="154"/>
                  </a:lnTo>
                  <a:lnTo>
                    <a:pt x="290" y="117"/>
                  </a:lnTo>
                  <a:lnTo>
                    <a:pt x="281" y="8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14" name="Freeform 1713"/>
            <p:cNvSpPr>
              <a:spLocks/>
            </p:cNvSpPr>
            <p:nvPr/>
          </p:nvSpPr>
          <p:spPr bwMode="auto">
            <a:xfrm>
              <a:off x="2192" y="3110"/>
              <a:ext cx="208" cy="310"/>
            </a:xfrm>
            <a:custGeom>
              <a:avLst/>
              <a:gdLst>
                <a:gd name="T0" fmla="*/ 182 w 208"/>
                <a:gd name="T1" fmla="*/ 264 h 310"/>
                <a:gd name="T2" fmla="*/ 182 w 208"/>
                <a:gd name="T3" fmla="*/ 264 h 310"/>
                <a:gd name="T4" fmla="*/ 165 w 208"/>
                <a:gd name="T5" fmla="*/ 270 h 310"/>
                <a:gd name="T6" fmla="*/ 145 w 208"/>
                <a:gd name="T7" fmla="*/ 273 h 310"/>
                <a:gd name="T8" fmla="*/ 145 w 208"/>
                <a:gd name="T9" fmla="*/ 273 h 310"/>
                <a:gd name="T10" fmla="*/ 131 w 208"/>
                <a:gd name="T11" fmla="*/ 273 h 310"/>
                <a:gd name="T12" fmla="*/ 120 w 208"/>
                <a:gd name="T13" fmla="*/ 267 h 310"/>
                <a:gd name="T14" fmla="*/ 108 w 208"/>
                <a:gd name="T15" fmla="*/ 262 h 310"/>
                <a:gd name="T16" fmla="*/ 100 w 208"/>
                <a:gd name="T17" fmla="*/ 250 h 310"/>
                <a:gd name="T18" fmla="*/ 100 w 208"/>
                <a:gd name="T19" fmla="*/ 250 h 310"/>
                <a:gd name="T20" fmla="*/ 91 w 208"/>
                <a:gd name="T21" fmla="*/ 239 h 310"/>
                <a:gd name="T22" fmla="*/ 83 w 208"/>
                <a:gd name="T23" fmla="*/ 225 h 310"/>
                <a:gd name="T24" fmla="*/ 80 w 208"/>
                <a:gd name="T25" fmla="*/ 208 h 310"/>
                <a:gd name="T26" fmla="*/ 80 w 208"/>
                <a:gd name="T27" fmla="*/ 191 h 310"/>
                <a:gd name="T28" fmla="*/ 80 w 208"/>
                <a:gd name="T29" fmla="*/ 0 h 310"/>
                <a:gd name="T30" fmla="*/ 0 w 208"/>
                <a:gd name="T31" fmla="*/ 14 h 310"/>
                <a:gd name="T32" fmla="*/ 0 w 208"/>
                <a:gd name="T33" fmla="*/ 14 h 310"/>
                <a:gd name="T34" fmla="*/ 12 w 208"/>
                <a:gd name="T35" fmla="*/ 20 h 310"/>
                <a:gd name="T36" fmla="*/ 17 w 208"/>
                <a:gd name="T37" fmla="*/ 26 h 310"/>
                <a:gd name="T38" fmla="*/ 23 w 208"/>
                <a:gd name="T39" fmla="*/ 31 h 310"/>
                <a:gd name="T40" fmla="*/ 23 w 208"/>
                <a:gd name="T41" fmla="*/ 40 h 310"/>
                <a:gd name="T42" fmla="*/ 23 w 208"/>
                <a:gd name="T43" fmla="*/ 191 h 310"/>
                <a:gd name="T44" fmla="*/ 23 w 208"/>
                <a:gd name="T45" fmla="*/ 191 h 310"/>
                <a:gd name="T46" fmla="*/ 26 w 208"/>
                <a:gd name="T47" fmla="*/ 219 h 310"/>
                <a:gd name="T48" fmla="*/ 32 w 208"/>
                <a:gd name="T49" fmla="*/ 245 h 310"/>
                <a:gd name="T50" fmla="*/ 40 w 208"/>
                <a:gd name="T51" fmla="*/ 264 h 310"/>
                <a:gd name="T52" fmla="*/ 54 w 208"/>
                <a:gd name="T53" fmla="*/ 282 h 310"/>
                <a:gd name="T54" fmla="*/ 54 w 208"/>
                <a:gd name="T55" fmla="*/ 282 h 310"/>
                <a:gd name="T56" fmla="*/ 71 w 208"/>
                <a:gd name="T57" fmla="*/ 296 h 310"/>
                <a:gd name="T58" fmla="*/ 85 w 208"/>
                <a:gd name="T59" fmla="*/ 304 h 310"/>
                <a:gd name="T60" fmla="*/ 103 w 208"/>
                <a:gd name="T61" fmla="*/ 310 h 310"/>
                <a:gd name="T62" fmla="*/ 122 w 208"/>
                <a:gd name="T63" fmla="*/ 310 h 310"/>
                <a:gd name="T64" fmla="*/ 122 w 208"/>
                <a:gd name="T65" fmla="*/ 310 h 310"/>
                <a:gd name="T66" fmla="*/ 142 w 208"/>
                <a:gd name="T67" fmla="*/ 310 h 310"/>
                <a:gd name="T68" fmla="*/ 162 w 208"/>
                <a:gd name="T69" fmla="*/ 304 h 310"/>
                <a:gd name="T70" fmla="*/ 179 w 208"/>
                <a:gd name="T71" fmla="*/ 296 h 310"/>
                <a:gd name="T72" fmla="*/ 196 w 208"/>
                <a:gd name="T73" fmla="*/ 282 h 310"/>
                <a:gd name="T74" fmla="*/ 208 w 208"/>
                <a:gd name="T75" fmla="*/ 245 h 310"/>
                <a:gd name="T76" fmla="*/ 208 w 208"/>
                <a:gd name="T77" fmla="*/ 245 h 310"/>
                <a:gd name="T78" fmla="*/ 196 w 208"/>
                <a:gd name="T79" fmla="*/ 256 h 310"/>
                <a:gd name="T80" fmla="*/ 182 w 208"/>
                <a:gd name="T81" fmla="*/ 264 h 310"/>
                <a:gd name="T82" fmla="*/ 182 w 208"/>
                <a:gd name="T83" fmla="*/ 264 h 31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08" h="310">
                  <a:moveTo>
                    <a:pt x="182" y="264"/>
                  </a:moveTo>
                  <a:lnTo>
                    <a:pt x="182" y="264"/>
                  </a:lnTo>
                  <a:lnTo>
                    <a:pt x="165" y="270"/>
                  </a:lnTo>
                  <a:lnTo>
                    <a:pt x="145" y="273"/>
                  </a:lnTo>
                  <a:lnTo>
                    <a:pt x="131" y="273"/>
                  </a:lnTo>
                  <a:lnTo>
                    <a:pt x="120" y="267"/>
                  </a:lnTo>
                  <a:lnTo>
                    <a:pt x="108" y="262"/>
                  </a:lnTo>
                  <a:lnTo>
                    <a:pt x="100" y="250"/>
                  </a:lnTo>
                  <a:lnTo>
                    <a:pt x="91" y="239"/>
                  </a:lnTo>
                  <a:lnTo>
                    <a:pt x="83" y="225"/>
                  </a:lnTo>
                  <a:lnTo>
                    <a:pt x="80" y="208"/>
                  </a:lnTo>
                  <a:lnTo>
                    <a:pt x="80" y="191"/>
                  </a:lnTo>
                  <a:lnTo>
                    <a:pt x="80" y="0"/>
                  </a:lnTo>
                  <a:lnTo>
                    <a:pt x="0" y="14"/>
                  </a:lnTo>
                  <a:lnTo>
                    <a:pt x="12" y="20"/>
                  </a:lnTo>
                  <a:lnTo>
                    <a:pt x="17" y="26"/>
                  </a:lnTo>
                  <a:lnTo>
                    <a:pt x="23" y="31"/>
                  </a:lnTo>
                  <a:lnTo>
                    <a:pt x="23" y="40"/>
                  </a:lnTo>
                  <a:lnTo>
                    <a:pt x="23" y="191"/>
                  </a:lnTo>
                  <a:lnTo>
                    <a:pt x="26" y="219"/>
                  </a:lnTo>
                  <a:lnTo>
                    <a:pt x="32" y="245"/>
                  </a:lnTo>
                  <a:lnTo>
                    <a:pt x="40" y="264"/>
                  </a:lnTo>
                  <a:lnTo>
                    <a:pt x="54" y="282"/>
                  </a:lnTo>
                  <a:lnTo>
                    <a:pt x="71" y="296"/>
                  </a:lnTo>
                  <a:lnTo>
                    <a:pt x="85" y="304"/>
                  </a:lnTo>
                  <a:lnTo>
                    <a:pt x="103" y="310"/>
                  </a:lnTo>
                  <a:lnTo>
                    <a:pt x="122" y="310"/>
                  </a:lnTo>
                  <a:lnTo>
                    <a:pt x="142" y="310"/>
                  </a:lnTo>
                  <a:lnTo>
                    <a:pt x="162" y="304"/>
                  </a:lnTo>
                  <a:lnTo>
                    <a:pt x="179" y="296"/>
                  </a:lnTo>
                  <a:lnTo>
                    <a:pt x="196" y="282"/>
                  </a:lnTo>
                  <a:lnTo>
                    <a:pt x="208" y="245"/>
                  </a:lnTo>
                  <a:lnTo>
                    <a:pt x="196" y="256"/>
                  </a:lnTo>
                  <a:lnTo>
                    <a:pt x="182" y="26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15" name="Freeform 1714"/>
            <p:cNvSpPr>
              <a:spLocks/>
            </p:cNvSpPr>
            <p:nvPr/>
          </p:nvSpPr>
          <p:spPr bwMode="auto">
            <a:xfrm>
              <a:off x="2383" y="3110"/>
              <a:ext cx="105" cy="310"/>
            </a:xfrm>
            <a:custGeom>
              <a:avLst/>
              <a:gdLst>
                <a:gd name="T0" fmla="*/ 79 w 105"/>
                <a:gd name="T1" fmla="*/ 253 h 310"/>
                <a:gd name="T2" fmla="*/ 79 w 105"/>
                <a:gd name="T3" fmla="*/ 0 h 310"/>
                <a:gd name="T4" fmla="*/ 0 w 105"/>
                <a:gd name="T5" fmla="*/ 14 h 310"/>
                <a:gd name="T6" fmla="*/ 0 w 105"/>
                <a:gd name="T7" fmla="*/ 14 h 310"/>
                <a:gd name="T8" fmla="*/ 11 w 105"/>
                <a:gd name="T9" fmla="*/ 17 h 310"/>
                <a:gd name="T10" fmla="*/ 17 w 105"/>
                <a:gd name="T11" fmla="*/ 23 h 310"/>
                <a:gd name="T12" fmla="*/ 17 w 105"/>
                <a:gd name="T13" fmla="*/ 23 h 310"/>
                <a:gd name="T14" fmla="*/ 22 w 105"/>
                <a:gd name="T15" fmla="*/ 31 h 310"/>
                <a:gd name="T16" fmla="*/ 22 w 105"/>
                <a:gd name="T17" fmla="*/ 40 h 310"/>
                <a:gd name="T18" fmla="*/ 22 w 105"/>
                <a:gd name="T19" fmla="*/ 239 h 310"/>
                <a:gd name="T20" fmla="*/ 25 w 105"/>
                <a:gd name="T21" fmla="*/ 264 h 310"/>
                <a:gd name="T22" fmla="*/ 25 w 105"/>
                <a:gd name="T23" fmla="*/ 264 h 310"/>
                <a:gd name="T24" fmla="*/ 25 w 105"/>
                <a:gd name="T25" fmla="*/ 264 h 310"/>
                <a:gd name="T26" fmla="*/ 25 w 105"/>
                <a:gd name="T27" fmla="*/ 264 h 310"/>
                <a:gd name="T28" fmla="*/ 25 w 105"/>
                <a:gd name="T29" fmla="*/ 282 h 310"/>
                <a:gd name="T30" fmla="*/ 31 w 105"/>
                <a:gd name="T31" fmla="*/ 293 h 310"/>
                <a:gd name="T32" fmla="*/ 31 w 105"/>
                <a:gd name="T33" fmla="*/ 293 h 310"/>
                <a:gd name="T34" fmla="*/ 37 w 105"/>
                <a:gd name="T35" fmla="*/ 301 h 310"/>
                <a:gd name="T36" fmla="*/ 48 w 105"/>
                <a:gd name="T37" fmla="*/ 310 h 310"/>
                <a:gd name="T38" fmla="*/ 105 w 105"/>
                <a:gd name="T39" fmla="*/ 290 h 310"/>
                <a:gd name="T40" fmla="*/ 105 w 105"/>
                <a:gd name="T41" fmla="*/ 290 h 310"/>
                <a:gd name="T42" fmla="*/ 93 w 105"/>
                <a:gd name="T43" fmla="*/ 287 h 310"/>
                <a:gd name="T44" fmla="*/ 85 w 105"/>
                <a:gd name="T45" fmla="*/ 279 h 310"/>
                <a:gd name="T46" fmla="*/ 79 w 105"/>
                <a:gd name="T47" fmla="*/ 267 h 310"/>
                <a:gd name="T48" fmla="*/ 79 w 105"/>
                <a:gd name="T49" fmla="*/ 253 h 310"/>
                <a:gd name="T50" fmla="*/ 79 w 105"/>
                <a:gd name="T51" fmla="*/ 253 h 31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05" h="310">
                  <a:moveTo>
                    <a:pt x="79" y="253"/>
                  </a:moveTo>
                  <a:lnTo>
                    <a:pt x="79" y="0"/>
                  </a:lnTo>
                  <a:lnTo>
                    <a:pt x="0" y="14"/>
                  </a:lnTo>
                  <a:lnTo>
                    <a:pt x="11" y="17"/>
                  </a:lnTo>
                  <a:lnTo>
                    <a:pt x="17" y="23"/>
                  </a:lnTo>
                  <a:lnTo>
                    <a:pt x="22" y="31"/>
                  </a:lnTo>
                  <a:lnTo>
                    <a:pt x="22" y="40"/>
                  </a:lnTo>
                  <a:lnTo>
                    <a:pt x="22" y="239"/>
                  </a:lnTo>
                  <a:lnTo>
                    <a:pt x="25" y="264"/>
                  </a:lnTo>
                  <a:lnTo>
                    <a:pt x="25" y="282"/>
                  </a:lnTo>
                  <a:lnTo>
                    <a:pt x="31" y="293"/>
                  </a:lnTo>
                  <a:lnTo>
                    <a:pt x="37" y="301"/>
                  </a:lnTo>
                  <a:lnTo>
                    <a:pt x="48" y="310"/>
                  </a:lnTo>
                  <a:lnTo>
                    <a:pt x="105" y="290"/>
                  </a:lnTo>
                  <a:lnTo>
                    <a:pt x="93" y="287"/>
                  </a:lnTo>
                  <a:lnTo>
                    <a:pt x="85" y="279"/>
                  </a:lnTo>
                  <a:lnTo>
                    <a:pt x="79" y="267"/>
                  </a:lnTo>
                  <a:lnTo>
                    <a:pt x="79" y="25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16" name="Freeform 1715"/>
            <p:cNvSpPr>
              <a:spLocks/>
            </p:cNvSpPr>
            <p:nvPr/>
          </p:nvSpPr>
          <p:spPr bwMode="auto">
            <a:xfrm>
              <a:off x="3010" y="3110"/>
              <a:ext cx="250" cy="310"/>
            </a:xfrm>
            <a:custGeom>
              <a:avLst/>
              <a:gdLst>
                <a:gd name="T0" fmla="*/ 233 w 250"/>
                <a:gd name="T1" fmla="*/ 279 h 310"/>
                <a:gd name="T2" fmla="*/ 230 w 250"/>
                <a:gd name="T3" fmla="*/ 259 h 310"/>
                <a:gd name="T4" fmla="*/ 230 w 250"/>
                <a:gd name="T5" fmla="*/ 85 h 310"/>
                <a:gd name="T6" fmla="*/ 222 w 250"/>
                <a:gd name="T7" fmla="*/ 46 h 310"/>
                <a:gd name="T8" fmla="*/ 199 w 250"/>
                <a:gd name="T9" fmla="*/ 17 h 310"/>
                <a:gd name="T10" fmla="*/ 185 w 250"/>
                <a:gd name="T11" fmla="*/ 12 h 310"/>
                <a:gd name="T12" fmla="*/ 148 w 250"/>
                <a:gd name="T13" fmla="*/ 0 h 310"/>
                <a:gd name="T14" fmla="*/ 128 w 250"/>
                <a:gd name="T15" fmla="*/ 0 h 310"/>
                <a:gd name="T16" fmla="*/ 77 w 250"/>
                <a:gd name="T17" fmla="*/ 9 h 310"/>
                <a:gd name="T18" fmla="*/ 29 w 250"/>
                <a:gd name="T19" fmla="*/ 31 h 310"/>
                <a:gd name="T20" fmla="*/ 29 w 250"/>
                <a:gd name="T21" fmla="*/ 111 h 310"/>
                <a:gd name="T22" fmla="*/ 43 w 250"/>
                <a:gd name="T23" fmla="*/ 74 h 310"/>
                <a:gd name="T24" fmla="*/ 63 w 250"/>
                <a:gd name="T25" fmla="*/ 49 h 310"/>
                <a:gd name="T26" fmla="*/ 74 w 250"/>
                <a:gd name="T27" fmla="*/ 37 h 310"/>
                <a:gd name="T28" fmla="*/ 105 w 250"/>
                <a:gd name="T29" fmla="*/ 26 h 310"/>
                <a:gd name="T30" fmla="*/ 122 w 250"/>
                <a:gd name="T31" fmla="*/ 23 h 310"/>
                <a:gd name="T32" fmla="*/ 145 w 250"/>
                <a:gd name="T33" fmla="*/ 29 h 310"/>
                <a:gd name="T34" fmla="*/ 162 w 250"/>
                <a:gd name="T35" fmla="*/ 40 h 310"/>
                <a:gd name="T36" fmla="*/ 171 w 250"/>
                <a:gd name="T37" fmla="*/ 49 h 310"/>
                <a:gd name="T38" fmla="*/ 176 w 250"/>
                <a:gd name="T39" fmla="*/ 68 h 310"/>
                <a:gd name="T40" fmla="*/ 176 w 250"/>
                <a:gd name="T41" fmla="*/ 80 h 310"/>
                <a:gd name="T42" fmla="*/ 174 w 250"/>
                <a:gd name="T43" fmla="*/ 108 h 310"/>
                <a:gd name="T44" fmla="*/ 165 w 250"/>
                <a:gd name="T45" fmla="*/ 117 h 310"/>
                <a:gd name="T46" fmla="*/ 151 w 250"/>
                <a:gd name="T47" fmla="*/ 122 h 310"/>
                <a:gd name="T48" fmla="*/ 97 w 250"/>
                <a:gd name="T49" fmla="*/ 139 h 310"/>
                <a:gd name="T50" fmla="*/ 43 w 250"/>
                <a:gd name="T51" fmla="*/ 159 h 310"/>
                <a:gd name="T52" fmla="*/ 23 w 250"/>
                <a:gd name="T53" fmla="*/ 174 h 310"/>
                <a:gd name="T54" fmla="*/ 3 w 250"/>
                <a:gd name="T55" fmla="*/ 210 h 310"/>
                <a:gd name="T56" fmla="*/ 0 w 250"/>
                <a:gd name="T57" fmla="*/ 233 h 310"/>
                <a:gd name="T58" fmla="*/ 6 w 250"/>
                <a:gd name="T59" fmla="*/ 259 h 310"/>
                <a:gd name="T60" fmla="*/ 20 w 250"/>
                <a:gd name="T61" fmla="*/ 284 h 310"/>
                <a:gd name="T62" fmla="*/ 32 w 250"/>
                <a:gd name="T63" fmla="*/ 296 h 310"/>
                <a:gd name="T64" fmla="*/ 60 w 250"/>
                <a:gd name="T65" fmla="*/ 310 h 310"/>
                <a:gd name="T66" fmla="*/ 77 w 250"/>
                <a:gd name="T67" fmla="*/ 310 h 310"/>
                <a:gd name="T68" fmla="*/ 120 w 250"/>
                <a:gd name="T69" fmla="*/ 304 h 310"/>
                <a:gd name="T70" fmla="*/ 159 w 250"/>
                <a:gd name="T71" fmla="*/ 279 h 310"/>
                <a:gd name="T72" fmla="*/ 171 w 250"/>
                <a:gd name="T73" fmla="*/ 247 h 310"/>
                <a:gd name="T74" fmla="*/ 139 w 250"/>
                <a:gd name="T75" fmla="*/ 267 h 310"/>
                <a:gd name="T76" fmla="*/ 103 w 250"/>
                <a:gd name="T77" fmla="*/ 273 h 310"/>
                <a:gd name="T78" fmla="*/ 94 w 250"/>
                <a:gd name="T79" fmla="*/ 273 h 310"/>
                <a:gd name="T80" fmla="*/ 74 w 250"/>
                <a:gd name="T81" fmla="*/ 267 h 310"/>
                <a:gd name="T82" fmla="*/ 68 w 250"/>
                <a:gd name="T83" fmla="*/ 259 h 310"/>
                <a:gd name="T84" fmla="*/ 57 w 250"/>
                <a:gd name="T85" fmla="*/ 242 h 310"/>
                <a:gd name="T86" fmla="*/ 54 w 250"/>
                <a:gd name="T87" fmla="*/ 222 h 310"/>
                <a:gd name="T88" fmla="*/ 54 w 250"/>
                <a:gd name="T89" fmla="*/ 210 h 310"/>
                <a:gd name="T90" fmla="*/ 63 w 250"/>
                <a:gd name="T91" fmla="*/ 193 h 310"/>
                <a:gd name="T92" fmla="*/ 68 w 250"/>
                <a:gd name="T93" fmla="*/ 185 h 310"/>
                <a:gd name="T94" fmla="*/ 108 w 250"/>
                <a:gd name="T95" fmla="*/ 162 h 310"/>
                <a:gd name="T96" fmla="*/ 154 w 250"/>
                <a:gd name="T97" fmla="*/ 148 h 310"/>
                <a:gd name="T98" fmla="*/ 176 w 250"/>
                <a:gd name="T99" fmla="*/ 242 h 310"/>
                <a:gd name="T100" fmla="*/ 176 w 250"/>
                <a:gd name="T101" fmla="*/ 262 h 310"/>
                <a:gd name="T102" fmla="*/ 179 w 250"/>
                <a:gd name="T103" fmla="*/ 282 h 310"/>
                <a:gd name="T104" fmla="*/ 182 w 250"/>
                <a:gd name="T105" fmla="*/ 293 h 310"/>
                <a:gd name="T106" fmla="*/ 199 w 250"/>
                <a:gd name="T107" fmla="*/ 310 h 310"/>
                <a:gd name="T108" fmla="*/ 250 w 250"/>
                <a:gd name="T109" fmla="*/ 290 h 310"/>
                <a:gd name="T110" fmla="*/ 233 w 250"/>
                <a:gd name="T111" fmla="*/ 279 h 31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50" h="310">
                  <a:moveTo>
                    <a:pt x="233" y="279"/>
                  </a:moveTo>
                  <a:lnTo>
                    <a:pt x="233" y="279"/>
                  </a:lnTo>
                  <a:lnTo>
                    <a:pt x="230" y="273"/>
                  </a:lnTo>
                  <a:lnTo>
                    <a:pt x="230" y="259"/>
                  </a:lnTo>
                  <a:lnTo>
                    <a:pt x="230" y="85"/>
                  </a:lnTo>
                  <a:lnTo>
                    <a:pt x="228" y="63"/>
                  </a:lnTo>
                  <a:lnTo>
                    <a:pt x="222" y="46"/>
                  </a:lnTo>
                  <a:lnTo>
                    <a:pt x="213" y="29"/>
                  </a:lnTo>
                  <a:lnTo>
                    <a:pt x="199" y="17"/>
                  </a:lnTo>
                  <a:lnTo>
                    <a:pt x="185" y="12"/>
                  </a:lnTo>
                  <a:lnTo>
                    <a:pt x="168" y="6"/>
                  </a:lnTo>
                  <a:lnTo>
                    <a:pt x="148" y="0"/>
                  </a:lnTo>
                  <a:lnTo>
                    <a:pt x="128" y="0"/>
                  </a:lnTo>
                  <a:lnTo>
                    <a:pt x="103" y="3"/>
                  </a:lnTo>
                  <a:lnTo>
                    <a:pt x="77" y="9"/>
                  </a:lnTo>
                  <a:lnTo>
                    <a:pt x="51" y="17"/>
                  </a:lnTo>
                  <a:lnTo>
                    <a:pt x="29" y="31"/>
                  </a:lnTo>
                  <a:lnTo>
                    <a:pt x="29" y="111"/>
                  </a:lnTo>
                  <a:lnTo>
                    <a:pt x="37" y="91"/>
                  </a:lnTo>
                  <a:lnTo>
                    <a:pt x="43" y="74"/>
                  </a:lnTo>
                  <a:lnTo>
                    <a:pt x="54" y="60"/>
                  </a:lnTo>
                  <a:lnTo>
                    <a:pt x="63" y="49"/>
                  </a:lnTo>
                  <a:lnTo>
                    <a:pt x="74" y="37"/>
                  </a:lnTo>
                  <a:lnTo>
                    <a:pt x="88" y="31"/>
                  </a:lnTo>
                  <a:lnTo>
                    <a:pt x="105" y="26"/>
                  </a:lnTo>
                  <a:lnTo>
                    <a:pt x="122" y="23"/>
                  </a:lnTo>
                  <a:lnTo>
                    <a:pt x="134" y="26"/>
                  </a:lnTo>
                  <a:lnTo>
                    <a:pt x="145" y="29"/>
                  </a:lnTo>
                  <a:lnTo>
                    <a:pt x="157" y="34"/>
                  </a:lnTo>
                  <a:lnTo>
                    <a:pt x="162" y="40"/>
                  </a:lnTo>
                  <a:lnTo>
                    <a:pt x="171" y="49"/>
                  </a:lnTo>
                  <a:lnTo>
                    <a:pt x="174" y="60"/>
                  </a:lnTo>
                  <a:lnTo>
                    <a:pt x="176" y="68"/>
                  </a:lnTo>
                  <a:lnTo>
                    <a:pt x="176" y="80"/>
                  </a:lnTo>
                  <a:lnTo>
                    <a:pt x="176" y="100"/>
                  </a:lnTo>
                  <a:lnTo>
                    <a:pt x="174" y="108"/>
                  </a:lnTo>
                  <a:lnTo>
                    <a:pt x="165" y="117"/>
                  </a:lnTo>
                  <a:lnTo>
                    <a:pt x="151" y="122"/>
                  </a:lnTo>
                  <a:lnTo>
                    <a:pt x="97" y="139"/>
                  </a:lnTo>
                  <a:lnTo>
                    <a:pt x="63" y="151"/>
                  </a:lnTo>
                  <a:lnTo>
                    <a:pt x="43" y="159"/>
                  </a:lnTo>
                  <a:lnTo>
                    <a:pt x="23" y="174"/>
                  </a:lnTo>
                  <a:lnTo>
                    <a:pt x="12" y="191"/>
                  </a:lnTo>
                  <a:lnTo>
                    <a:pt x="3" y="210"/>
                  </a:lnTo>
                  <a:lnTo>
                    <a:pt x="0" y="233"/>
                  </a:lnTo>
                  <a:lnTo>
                    <a:pt x="0" y="245"/>
                  </a:lnTo>
                  <a:lnTo>
                    <a:pt x="6" y="259"/>
                  </a:lnTo>
                  <a:lnTo>
                    <a:pt x="12" y="270"/>
                  </a:lnTo>
                  <a:lnTo>
                    <a:pt x="20" y="284"/>
                  </a:lnTo>
                  <a:lnTo>
                    <a:pt x="32" y="296"/>
                  </a:lnTo>
                  <a:lnTo>
                    <a:pt x="43" y="304"/>
                  </a:lnTo>
                  <a:lnTo>
                    <a:pt x="60" y="310"/>
                  </a:lnTo>
                  <a:lnTo>
                    <a:pt x="77" y="310"/>
                  </a:lnTo>
                  <a:lnTo>
                    <a:pt x="100" y="310"/>
                  </a:lnTo>
                  <a:lnTo>
                    <a:pt x="120" y="304"/>
                  </a:lnTo>
                  <a:lnTo>
                    <a:pt x="139" y="293"/>
                  </a:lnTo>
                  <a:lnTo>
                    <a:pt x="159" y="279"/>
                  </a:lnTo>
                  <a:lnTo>
                    <a:pt x="171" y="247"/>
                  </a:lnTo>
                  <a:lnTo>
                    <a:pt x="157" y="259"/>
                  </a:lnTo>
                  <a:lnTo>
                    <a:pt x="139" y="267"/>
                  </a:lnTo>
                  <a:lnTo>
                    <a:pt x="122" y="273"/>
                  </a:lnTo>
                  <a:lnTo>
                    <a:pt x="103" y="273"/>
                  </a:lnTo>
                  <a:lnTo>
                    <a:pt x="94" y="273"/>
                  </a:lnTo>
                  <a:lnTo>
                    <a:pt x="83" y="270"/>
                  </a:lnTo>
                  <a:lnTo>
                    <a:pt x="74" y="267"/>
                  </a:lnTo>
                  <a:lnTo>
                    <a:pt x="68" y="259"/>
                  </a:lnTo>
                  <a:lnTo>
                    <a:pt x="63" y="253"/>
                  </a:lnTo>
                  <a:lnTo>
                    <a:pt x="57" y="242"/>
                  </a:lnTo>
                  <a:lnTo>
                    <a:pt x="54" y="233"/>
                  </a:lnTo>
                  <a:lnTo>
                    <a:pt x="54" y="222"/>
                  </a:lnTo>
                  <a:lnTo>
                    <a:pt x="54" y="210"/>
                  </a:lnTo>
                  <a:lnTo>
                    <a:pt x="57" y="202"/>
                  </a:lnTo>
                  <a:lnTo>
                    <a:pt x="63" y="193"/>
                  </a:lnTo>
                  <a:lnTo>
                    <a:pt x="68" y="185"/>
                  </a:lnTo>
                  <a:lnTo>
                    <a:pt x="86" y="174"/>
                  </a:lnTo>
                  <a:lnTo>
                    <a:pt x="108" y="162"/>
                  </a:lnTo>
                  <a:lnTo>
                    <a:pt x="154" y="148"/>
                  </a:lnTo>
                  <a:lnTo>
                    <a:pt x="176" y="137"/>
                  </a:lnTo>
                  <a:lnTo>
                    <a:pt x="176" y="242"/>
                  </a:lnTo>
                  <a:lnTo>
                    <a:pt x="176" y="262"/>
                  </a:lnTo>
                  <a:lnTo>
                    <a:pt x="179" y="282"/>
                  </a:lnTo>
                  <a:lnTo>
                    <a:pt x="182" y="293"/>
                  </a:lnTo>
                  <a:lnTo>
                    <a:pt x="191" y="301"/>
                  </a:lnTo>
                  <a:lnTo>
                    <a:pt x="199" y="310"/>
                  </a:lnTo>
                  <a:lnTo>
                    <a:pt x="250" y="290"/>
                  </a:lnTo>
                  <a:lnTo>
                    <a:pt x="239" y="284"/>
                  </a:lnTo>
                  <a:lnTo>
                    <a:pt x="233" y="27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17" name="Freeform 1716"/>
            <p:cNvSpPr>
              <a:spLocks/>
            </p:cNvSpPr>
            <p:nvPr/>
          </p:nvSpPr>
          <p:spPr bwMode="auto">
            <a:xfrm>
              <a:off x="2871" y="2866"/>
              <a:ext cx="136" cy="170"/>
            </a:xfrm>
            <a:custGeom>
              <a:avLst/>
              <a:gdLst>
                <a:gd name="T0" fmla="*/ 31 w 136"/>
                <a:gd name="T1" fmla="*/ 11 h 170"/>
                <a:gd name="T2" fmla="*/ 31 w 136"/>
                <a:gd name="T3" fmla="*/ 116 h 170"/>
                <a:gd name="T4" fmla="*/ 31 w 136"/>
                <a:gd name="T5" fmla="*/ 116 h 170"/>
                <a:gd name="T6" fmla="*/ 34 w 136"/>
                <a:gd name="T7" fmla="*/ 131 h 170"/>
                <a:gd name="T8" fmla="*/ 40 w 136"/>
                <a:gd name="T9" fmla="*/ 142 h 170"/>
                <a:gd name="T10" fmla="*/ 46 w 136"/>
                <a:gd name="T11" fmla="*/ 150 h 170"/>
                <a:gd name="T12" fmla="*/ 51 w 136"/>
                <a:gd name="T13" fmla="*/ 153 h 170"/>
                <a:gd name="T14" fmla="*/ 63 w 136"/>
                <a:gd name="T15" fmla="*/ 156 h 170"/>
                <a:gd name="T16" fmla="*/ 74 w 136"/>
                <a:gd name="T17" fmla="*/ 159 h 170"/>
                <a:gd name="T18" fmla="*/ 74 w 136"/>
                <a:gd name="T19" fmla="*/ 159 h 170"/>
                <a:gd name="T20" fmla="*/ 85 w 136"/>
                <a:gd name="T21" fmla="*/ 159 h 170"/>
                <a:gd name="T22" fmla="*/ 94 w 136"/>
                <a:gd name="T23" fmla="*/ 156 h 170"/>
                <a:gd name="T24" fmla="*/ 102 w 136"/>
                <a:gd name="T25" fmla="*/ 150 h 170"/>
                <a:gd name="T26" fmla="*/ 108 w 136"/>
                <a:gd name="T27" fmla="*/ 145 h 170"/>
                <a:gd name="T28" fmla="*/ 111 w 136"/>
                <a:gd name="T29" fmla="*/ 139 h 170"/>
                <a:gd name="T30" fmla="*/ 114 w 136"/>
                <a:gd name="T31" fmla="*/ 131 h 170"/>
                <a:gd name="T32" fmla="*/ 117 w 136"/>
                <a:gd name="T33" fmla="*/ 116 h 170"/>
                <a:gd name="T34" fmla="*/ 117 w 136"/>
                <a:gd name="T35" fmla="*/ 11 h 170"/>
                <a:gd name="T36" fmla="*/ 117 w 136"/>
                <a:gd name="T37" fmla="*/ 11 h 170"/>
                <a:gd name="T38" fmla="*/ 114 w 136"/>
                <a:gd name="T39" fmla="*/ 3 h 170"/>
                <a:gd name="T40" fmla="*/ 108 w 136"/>
                <a:gd name="T41" fmla="*/ 0 h 170"/>
                <a:gd name="T42" fmla="*/ 136 w 136"/>
                <a:gd name="T43" fmla="*/ 0 h 170"/>
                <a:gd name="T44" fmla="*/ 136 w 136"/>
                <a:gd name="T45" fmla="*/ 0 h 170"/>
                <a:gd name="T46" fmla="*/ 131 w 136"/>
                <a:gd name="T47" fmla="*/ 3 h 170"/>
                <a:gd name="T48" fmla="*/ 131 w 136"/>
                <a:gd name="T49" fmla="*/ 11 h 170"/>
                <a:gd name="T50" fmla="*/ 128 w 136"/>
                <a:gd name="T51" fmla="*/ 114 h 170"/>
                <a:gd name="T52" fmla="*/ 128 w 136"/>
                <a:gd name="T53" fmla="*/ 114 h 170"/>
                <a:gd name="T54" fmla="*/ 128 w 136"/>
                <a:gd name="T55" fmla="*/ 128 h 170"/>
                <a:gd name="T56" fmla="*/ 125 w 136"/>
                <a:gd name="T57" fmla="*/ 139 h 170"/>
                <a:gd name="T58" fmla="*/ 119 w 136"/>
                <a:gd name="T59" fmla="*/ 150 h 170"/>
                <a:gd name="T60" fmla="*/ 111 w 136"/>
                <a:gd name="T61" fmla="*/ 156 h 170"/>
                <a:gd name="T62" fmla="*/ 102 w 136"/>
                <a:gd name="T63" fmla="*/ 162 h 170"/>
                <a:gd name="T64" fmla="*/ 94 w 136"/>
                <a:gd name="T65" fmla="*/ 167 h 170"/>
                <a:gd name="T66" fmla="*/ 71 w 136"/>
                <a:gd name="T67" fmla="*/ 170 h 170"/>
                <a:gd name="T68" fmla="*/ 71 w 136"/>
                <a:gd name="T69" fmla="*/ 170 h 170"/>
                <a:gd name="T70" fmla="*/ 51 w 136"/>
                <a:gd name="T71" fmla="*/ 167 h 170"/>
                <a:gd name="T72" fmla="*/ 40 w 136"/>
                <a:gd name="T73" fmla="*/ 165 h 170"/>
                <a:gd name="T74" fmla="*/ 31 w 136"/>
                <a:gd name="T75" fmla="*/ 159 h 170"/>
                <a:gd name="T76" fmla="*/ 20 w 136"/>
                <a:gd name="T77" fmla="*/ 150 h 170"/>
                <a:gd name="T78" fmla="*/ 14 w 136"/>
                <a:gd name="T79" fmla="*/ 142 h 170"/>
                <a:gd name="T80" fmla="*/ 9 w 136"/>
                <a:gd name="T81" fmla="*/ 128 h 170"/>
                <a:gd name="T82" fmla="*/ 9 w 136"/>
                <a:gd name="T83" fmla="*/ 114 h 170"/>
                <a:gd name="T84" fmla="*/ 9 w 136"/>
                <a:gd name="T85" fmla="*/ 11 h 170"/>
                <a:gd name="T86" fmla="*/ 9 w 136"/>
                <a:gd name="T87" fmla="*/ 11 h 170"/>
                <a:gd name="T88" fmla="*/ 6 w 136"/>
                <a:gd name="T89" fmla="*/ 3 h 170"/>
                <a:gd name="T90" fmla="*/ 0 w 136"/>
                <a:gd name="T91" fmla="*/ 0 h 170"/>
                <a:gd name="T92" fmla="*/ 40 w 136"/>
                <a:gd name="T93" fmla="*/ 0 h 170"/>
                <a:gd name="T94" fmla="*/ 40 w 136"/>
                <a:gd name="T95" fmla="*/ 0 h 170"/>
                <a:gd name="T96" fmla="*/ 34 w 136"/>
                <a:gd name="T97" fmla="*/ 3 h 170"/>
                <a:gd name="T98" fmla="*/ 31 w 136"/>
                <a:gd name="T99" fmla="*/ 11 h 170"/>
                <a:gd name="T100" fmla="*/ 31 w 136"/>
                <a:gd name="T101" fmla="*/ 11 h 17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36" h="170">
                  <a:moveTo>
                    <a:pt x="31" y="11"/>
                  </a:moveTo>
                  <a:lnTo>
                    <a:pt x="31" y="116"/>
                  </a:lnTo>
                  <a:lnTo>
                    <a:pt x="34" y="131"/>
                  </a:lnTo>
                  <a:lnTo>
                    <a:pt x="40" y="142"/>
                  </a:lnTo>
                  <a:lnTo>
                    <a:pt x="46" y="150"/>
                  </a:lnTo>
                  <a:lnTo>
                    <a:pt x="51" y="153"/>
                  </a:lnTo>
                  <a:lnTo>
                    <a:pt x="63" y="156"/>
                  </a:lnTo>
                  <a:lnTo>
                    <a:pt x="74" y="159"/>
                  </a:lnTo>
                  <a:lnTo>
                    <a:pt x="85" y="159"/>
                  </a:lnTo>
                  <a:lnTo>
                    <a:pt x="94" y="156"/>
                  </a:lnTo>
                  <a:lnTo>
                    <a:pt x="102" y="150"/>
                  </a:lnTo>
                  <a:lnTo>
                    <a:pt x="108" y="145"/>
                  </a:lnTo>
                  <a:lnTo>
                    <a:pt x="111" y="139"/>
                  </a:lnTo>
                  <a:lnTo>
                    <a:pt x="114" y="131"/>
                  </a:lnTo>
                  <a:lnTo>
                    <a:pt x="117" y="116"/>
                  </a:lnTo>
                  <a:lnTo>
                    <a:pt x="117" y="11"/>
                  </a:lnTo>
                  <a:lnTo>
                    <a:pt x="114" y="3"/>
                  </a:lnTo>
                  <a:lnTo>
                    <a:pt x="108" y="0"/>
                  </a:lnTo>
                  <a:lnTo>
                    <a:pt x="136" y="0"/>
                  </a:lnTo>
                  <a:lnTo>
                    <a:pt x="131" y="3"/>
                  </a:lnTo>
                  <a:lnTo>
                    <a:pt x="131" y="11"/>
                  </a:lnTo>
                  <a:lnTo>
                    <a:pt x="128" y="114"/>
                  </a:lnTo>
                  <a:lnTo>
                    <a:pt x="128" y="128"/>
                  </a:lnTo>
                  <a:lnTo>
                    <a:pt x="125" y="139"/>
                  </a:lnTo>
                  <a:lnTo>
                    <a:pt x="119" y="150"/>
                  </a:lnTo>
                  <a:lnTo>
                    <a:pt x="111" y="156"/>
                  </a:lnTo>
                  <a:lnTo>
                    <a:pt x="102" y="162"/>
                  </a:lnTo>
                  <a:lnTo>
                    <a:pt x="94" y="167"/>
                  </a:lnTo>
                  <a:lnTo>
                    <a:pt x="71" y="170"/>
                  </a:lnTo>
                  <a:lnTo>
                    <a:pt x="51" y="167"/>
                  </a:lnTo>
                  <a:lnTo>
                    <a:pt x="40" y="165"/>
                  </a:lnTo>
                  <a:lnTo>
                    <a:pt x="31" y="159"/>
                  </a:lnTo>
                  <a:lnTo>
                    <a:pt x="20" y="150"/>
                  </a:lnTo>
                  <a:lnTo>
                    <a:pt x="14" y="142"/>
                  </a:lnTo>
                  <a:lnTo>
                    <a:pt x="9" y="128"/>
                  </a:lnTo>
                  <a:lnTo>
                    <a:pt x="9" y="114"/>
                  </a:lnTo>
                  <a:lnTo>
                    <a:pt x="9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40" y="0"/>
                  </a:lnTo>
                  <a:lnTo>
                    <a:pt x="34" y="3"/>
                  </a:lnTo>
                  <a:lnTo>
                    <a:pt x="31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18" name="Freeform 1717"/>
            <p:cNvSpPr>
              <a:spLocks/>
            </p:cNvSpPr>
            <p:nvPr/>
          </p:nvSpPr>
          <p:spPr bwMode="auto">
            <a:xfrm>
              <a:off x="3022" y="2866"/>
              <a:ext cx="153" cy="173"/>
            </a:xfrm>
            <a:custGeom>
              <a:avLst/>
              <a:gdLst>
                <a:gd name="T0" fmla="*/ 133 w 153"/>
                <a:gd name="T1" fmla="*/ 11 h 173"/>
                <a:gd name="T2" fmla="*/ 133 w 153"/>
                <a:gd name="T3" fmla="*/ 11 h 173"/>
                <a:gd name="T4" fmla="*/ 133 w 153"/>
                <a:gd name="T5" fmla="*/ 3 h 173"/>
                <a:gd name="T6" fmla="*/ 127 w 153"/>
                <a:gd name="T7" fmla="*/ 0 h 173"/>
                <a:gd name="T8" fmla="*/ 153 w 153"/>
                <a:gd name="T9" fmla="*/ 0 h 173"/>
                <a:gd name="T10" fmla="*/ 153 w 153"/>
                <a:gd name="T11" fmla="*/ 0 h 173"/>
                <a:gd name="T12" fmla="*/ 147 w 153"/>
                <a:gd name="T13" fmla="*/ 3 h 173"/>
                <a:gd name="T14" fmla="*/ 147 w 153"/>
                <a:gd name="T15" fmla="*/ 11 h 173"/>
                <a:gd name="T16" fmla="*/ 147 w 153"/>
                <a:gd name="T17" fmla="*/ 173 h 173"/>
                <a:gd name="T18" fmla="*/ 147 w 153"/>
                <a:gd name="T19" fmla="*/ 173 h 173"/>
                <a:gd name="T20" fmla="*/ 88 w 153"/>
                <a:gd name="T21" fmla="*/ 99 h 173"/>
                <a:gd name="T22" fmla="*/ 28 w 153"/>
                <a:gd name="T23" fmla="*/ 25 h 173"/>
                <a:gd name="T24" fmla="*/ 28 w 153"/>
                <a:gd name="T25" fmla="*/ 156 h 173"/>
                <a:gd name="T26" fmla="*/ 28 w 153"/>
                <a:gd name="T27" fmla="*/ 156 h 173"/>
                <a:gd name="T28" fmla="*/ 31 w 153"/>
                <a:gd name="T29" fmla="*/ 165 h 173"/>
                <a:gd name="T30" fmla="*/ 34 w 153"/>
                <a:gd name="T31" fmla="*/ 167 h 173"/>
                <a:gd name="T32" fmla="*/ 8 w 153"/>
                <a:gd name="T33" fmla="*/ 167 h 173"/>
                <a:gd name="T34" fmla="*/ 8 w 153"/>
                <a:gd name="T35" fmla="*/ 167 h 173"/>
                <a:gd name="T36" fmla="*/ 14 w 153"/>
                <a:gd name="T37" fmla="*/ 165 h 173"/>
                <a:gd name="T38" fmla="*/ 14 w 153"/>
                <a:gd name="T39" fmla="*/ 156 h 173"/>
                <a:gd name="T40" fmla="*/ 14 w 153"/>
                <a:gd name="T41" fmla="*/ 20 h 173"/>
                <a:gd name="T42" fmla="*/ 14 w 153"/>
                <a:gd name="T43" fmla="*/ 20 h 173"/>
                <a:gd name="T44" fmla="*/ 14 w 153"/>
                <a:gd name="T45" fmla="*/ 14 h 173"/>
                <a:gd name="T46" fmla="*/ 11 w 153"/>
                <a:gd name="T47" fmla="*/ 8 h 173"/>
                <a:gd name="T48" fmla="*/ 11 w 153"/>
                <a:gd name="T49" fmla="*/ 8 h 173"/>
                <a:gd name="T50" fmla="*/ 8 w 153"/>
                <a:gd name="T51" fmla="*/ 3 h 173"/>
                <a:gd name="T52" fmla="*/ 0 w 153"/>
                <a:gd name="T53" fmla="*/ 0 h 173"/>
                <a:gd name="T54" fmla="*/ 37 w 153"/>
                <a:gd name="T55" fmla="*/ 0 h 173"/>
                <a:gd name="T56" fmla="*/ 133 w 153"/>
                <a:gd name="T57" fmla="*/ 119 h 173"/>
                <a:gd name="T58" fmla="*/ 133 w 153"/>
                <a:gd name="T59" fmla="*/ 11 h 173"/>
                <a:gd name="T60" fmla="*/ 133 w 153"/>
                <a:gd name="T61" fmla="*/ 11 h 173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53" h="173">
                  <a:moveTo>
                    <a:pt x="133" y="11"/>
                  </a:moveTo>
                  <a:lnTo>
                    <a:pt x="133" y="11"/>
                  </a:lnTo>
                  <a:lnTo>
                    <a:pt x="133" y="3"/>
                  </a:lnTo>
                  <a:lnTo>
                    <a:pt x="127" y="0"/>
                  </a:lnTo>
                  <a:lnTo>
                    <a:pt x="153" y="0"/>
                  </a:lnTo>
                  <a:lnTo>
                    <a:pt x="147" y="3"/>
                  </a:lnTo>
                  <a:lnTo>
                    <a:pt x="147" y="11"/>
                  </a:lnTo>
                  <a:lnTo>
                    <a:pt x="147" y="173"/>
                  </a:lnTo>
                  <a:lnTo>
                    <a:pt x="88" y="99"/>
                  </a:lnTo>
                  <a:lnTo>
                    <a:pt x="28" y="25"/>
                  </a:lnTo>
                  <a:lnTo>
                    <a:pt x="28" y="156"/>
                  </a:lnTo>
                  <a:lnTo>
                    <a:pt x="31" y="165"/>
                  </a:lnTo>
                  <a:lnTo>
                    <a:pt x="34" y="167"/>
                  </a:lnTo>
                  <a:lnTo>
                    <a:pt x="8" y="167"/>
                  </a:lnTo>
                  <a:lnTo>
                    <a:pt x="14" y="165"/>
                  </a:lnTo>
                  <a:lnTo>
                    <a:pt x="14" y="156"/>
                  </a:lnTo>
                  <a:lnTo>
                    <a:pt x="14" y="20"/>
                  </a:lnTo>
                  <a:lnTo>
                    <a:pt x="14" y="14"/>
                  </a:lnTo>
                  <a:lnTo>
                    <a:pt x="11" y="8"/>
                  </a:lnTo>
                  <a:lnTo>
                    <a:pt x="8" y="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133" y="119"/>
                  </a:lnTo>
                  <a:lnTo>
                    <a:pt x="133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19" name="Freeform 1718"/>
            <p:cNvSpPr>
              <a:spLocks/>
            </p:cNvSpPr>
            <p:nvPr/>
          </p:nvSpPr>
          <p:spPr bwMode="auto">
            <a:xfrm>
              <a:off x="3201" y="2866"/>
              <a:ext cx="37" cy="167"/>
            </a:xfrm>
            <a:custGeom>
              <a:avLst/>
              <a:gdLst>
                <a:gd name="T0" fmla="*/ 37 w 37"/>
                <a:gd name="T1" fmla="*/ 0 h 167"/>
                <a:gd name="T2" fmla="*/ 37 w 37"/>
                <a:gd name="T3" fmla="*/ 0 h 167"/>
                <a:gd name="T4" fmla="*/ 31 w 37"/>
                <a:gd name="T5" fmla="*/ 3 h 167"/>
                <a:gd name="T6" fmla="*/ 28 w 37"/>
                <a:gd name="T7" fmla="*/ 11 h 167"/>
                <a:gd name="T8" fmla="*/ 28 w 37"/>
                <a:gd name="T9" fmla="*/ 156 h 167"/>
                <a:gd name="T10" fmla="*/ 28 w 37"/>
                <a:gd name="T11" fmla="*/ 156 h 167"/>
                <a:gd name="T12" fmla="*/ 31 w 37"/>
                <a:gd name="T13" fmla="*/ 165 h 167"/>
                <a:gd name="T14" fmla="*/ 37 w 37"/>
                <a:gd name="T15" fmla="*/ 167 h 167"/>
                <a:gd name="T16" fmla="*/ 0 w 37"/>
                <a:gd name="T17" fmla="*/ 167 h 167"/>
                <a:gd name="T18" fmla="*/ 0 w 37"/>
                <a:gd name="T19" fmla="*/ 167 h 167"/>
                <a:gd name="T20" fmla="*/ 2 w 37"/>
                <a:gd name="T21" fmla="*/ 165 h 167"/>
                <a:gd name="T22" fmla="*/ 5 w 37"/>
                <a:gd name="T23" fmla="*/ 156 h 167"/>
                <a:gd name="T24" fmla="*/ 5 w 37"/>
                <a:gd name="T25" fmla="*/ 11 h 167"/>
                <a:gd name="T26" fmla="*/ 5 w 37"/>
                <a:gd name="T27" fmla="*/ 11 h 167"/>
                <a:gd name="T28" fmla="*/ 2 w 37"/>
                <a:gd name="T29" fmla="*/ 3 h 167"/>
                <a:gd name="T30" fmla="*/ 0 w 37"/>
                <a:gd name="T31" fmla="*/ 0 h 167"/>
                <a:gd name="T32" fmla="*/ 37 w 37"/>
                <a:gd name="T33" fmla="*/ 0 h 167"/>
                <a:gd name="T34" fmla="*/ 37 w 37"/>
                <a:gd name="T35" fmla="*/ 0 h 16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7" h="167">
                  <a:moveTo>
                    <a:pt x="37" y="0"/>
                  </a:moveTo>
                  <a:lnTo>
                    <a:pt x="37" y="0"/>
                  </a:lnTo>
                  <a:lnTo>
                    <a:pt x="31" y="3"/>
                  </a:lnTo>
                  <a:lnTo>
                    <a:pt x="28" y="11"/>
                  </a:lnTo>
                  <a:lnTo>
                    <a:pt x="28" y="156"/>
                  </a:lnTo>
                  <a:lnTo>
                    <a:pt x="31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2" y="165"/>
                  </a:lnTo>
                  <a:lnTo>
                    <a:pt x="5" y="156"/>
                  </a:lnTo>
                  <a:lnTo>
                    <a:pt x="5" y="11"/>
                  </a:lnTo>
                  <a:lnTo>
                    <a:pt x="2" y="3"/>
                  </a:lnTo>
                  <a:lnTo>
                    <a:pt x="0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0" name="Freeform 1719"/>
            <p:cNvSpPr>
              <a:spLocks/>
            </p:cNvSpPr>
            <p:nvPr/>
          </p:nvSpPr>
          <p:spPr bwMode="auto">
            <a:xfrm>
              <a:off x="3249" y="2866"/>
              <a:ext cx="153" cy="173"/>
            </a:xfrm>
            <a:custGeom>
              <a:avLst/>
              <a:gdLst>
                <a:gd name="T0" fmla="*/ 131 w 153"/>
                <a:gd name="T1" fmla="*/ 11 h 173"/>
                <a:gd name="T2" fmla="*/ 131 w 153"/>
                <a:gd name="T3" fmla="*/ 11 h 173"/>
                <a:gd name="T4" fmla="*/ 131 w 153"/>
                <a:gd name="T5" fmla="*/ 3 h 173"/>
                <a:gd name="T6" fmla="*/ 125 w 153"/>
                <a:gd name="T7" fmla="*/ 0 h 173"/>
                <a:gd name="T8" fmla="*/ 153 w 153"/>
                <a:gd name="T9" fmla="*/ 0 h 173"/>
                <a:gd name="T10" fmla="*/ 153 w 153"/>
                <a:gd name="T11" fmla="*/ 0 h 173"/>
                <a:gd name="T12" fmla="*/ 148 w 153"/>
                <a:gd name="T13" fmla="*/ 6 h 173"/>
                <a:gd name="T14" fmla="*/ 142 w 153"/>
                <a:gd name="T15" fmla="*/ 11 h 173"/>
                <a:gd name="T16" fmla="*/ 142 w 153"/>
                <a:gd name="T17" fmla="*/ 11 h 173"/>
                <a:gd name="T18" fmla="*/ 82 w 153"/>
                <a:gd name="T19" fmla="*/ 173 h 173"/>
                <a:gd name="T20" fmla="*/ 82 w 153"/>
                <a:gd name="T21" fmla="*/ 173 h 173"/>
                <a:gd name="T22" fmla="*/ 14 w 153"/>
                <a:gd name="T23" fmla="*/ 11 h 173"/>
                <a:gd name="T24" fmla="*/ 14 w 153"/>
                <a:gd name="T25" fmla="*/ 11 h 173"/>
                <a:gd name="T26" fmla="*/ 8 w 153"/>
                <a:gd name="T27" fmla="*/ 6 h 173"/>
                <a:gd name="T28" fmla="*/ 0 w 153"/>
                <a:gd name="T29" fmla="*/ 0 h 173"/>
                <a:gd name="T30" fmla="*/ 45 w 153"/>
                <a:gd name="T31" fmla="*/ 0 h 173"/>
                <a:gd name="T32" fmla="*/ 45 w 153"/>
                <a:gd name="T33" fmla="*/ 0 h 173"/>
                <a:gd name="T34" fmla="*/ 43 w 153"/>
                <a:gd name="T35" fmla="*/ 3 h 173"/>
                <a:gd name="T36" fmla="*/ 40 w 153"/>
                <a:gd name="T37" fmla="*/ 6 h 173"/>
                <a:gd name="T38" fmla="*/ 43 w 153"/>
                <a:gd name="T39" fmla="*/ 14 h 173"/>
                <a:gd name="T40" fmla="*/ 43 w 153"/>
                <a:gd name="T41" fmla="*/ 14 h 173"/>
                <a:gd name="T42" fmla="*/ 85 w 153"/>
                <a:gd name="T43" fmla="*/ 128 h 173"/>
                <a:gd name="T44" fmla="*/ 85 w 153"/>
                <a:gd name="T45" fmla="*/ 128 h 173"/>
                <a:gd name="T46" fmla="*/ 131 w 153"/>
                <a:gd name="T47" fmla="*/ 11 h 173"/>
                <a:gd name="T48" fmla="*/ 131 w 153"/>
                <a:gd name="T49" fmla="*/ 11 h 17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53" h="173">
                  <a:moveTo>
                    <a:pt x="131" y="11"/>
                  </a:moveTo>
                  <a:lnTo>
                    <a:pt x="131" y="11"/>
                  </a:lnTo>
                  <a:lnTo>
                    <a:pt x="131" y="3"/>
                  </a:lnTo>
                  <a:lnTo>
                    <a:pt x="125" y="0"/>
                  </a:lnTo>
                  <a:lnTo>
                    <a:pt x="153" y="0"/>
                  </a:lnTo>
                  <a:lnTo>
                    <a:pt x="148" y="6"/>
                  </a:lnTo>
                  <a:lnTo>
                    <a:pt x="142" y="11"/>
                  </a:lnTo>
                  <a:lnTo>
                    <a:pt x="82" y="173"/>
                  </a:lnTo>
                  <a:lnTo>
                    <a:pt x="14" y="11"/>
                  </a:lnTo>
                  <a:lnTo>
                    <a:pt x="8" y="6"/>
                  </a:lnTo>
                  <a:lnTo>
                    <a:pt x="0" y="0"/>
                  </a:lnTo>
                  <a:lnTo>
                    <a:pt x="45" y="0"/>
                  </a:lnTo>
                  <a:lnTo>
                    <a:pt x="43" y="3"/>
                  </a:lnTo>
                  <a:lnTo>
                    <a:pt x="40" y="6"/>
                  </a:lnTo>
                  <a:lnTo>
                    <a:pt x="43" y="14"/>
                  </a:lnTo>
                  <a:lnTo>
                    <a:pt x="85" y="128"/>
                  </a:lnTo>
                  <a:lnTo>
                    <a:pt x="131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1" name="Freeform 1720"/>
            <p:cNvSpPr>
              <a:spLocks/>
            </p:cNvSpPr>
            <p:nvPr/>
          </p:nvSpPr>
          <p:spPr bwMode="auto">
            <a:xfrm>
              <a:off x="3411" y="2866"/>
              <a:ext cx="105" cy="167"/>
            </a:xfrm>
            <a:custGeom>
              <a:avLst/>
              <a:gdLst>
                <a:gd name="T0" fmla="*/ 94 w 105"/>
                <a:gd name="T1" fmla="*/ 23 h 167"/>
                <a:gd name="T2" fmla="*/ 94 w 105"/>
                <a:gd name="T3" fmla="*/ 23 h 167"/>
                <a:gd name="T4" fmla="*/ 85 w 105"/>
                <a:gd name="T5" fmla="*/ 14 h 167"/>
                <a:gd name="T6" fmla="*/ 74 w 105"/>
                <a:gd name="T7" fmla="*/ 11 h 167"/>
                <a:gd name="T8" fmla="*/ 74 w 105"/>
                <a:gd name="T9" fmla="*/ 11 h 167"/>
                <a:gd name="T10" fmla="*/ 31 w 105"/>
                <a:gd name="T11" fmla="*/ 11 h 167"/>
                <a:gd name="T12" fmla="*/ 31 w 105"/>
                <a:gd name="T13" fmla="*/ 68 h 167"/>
                <a:gd name="T14" fmla="*/ 71 w 105"/>
                <a:gd name="T15" fmla="*/ 68 h 167"/>
                <a:gd name="T16" fmla="*/ 71 w 105"/>
                <a:gd name="T17" fmla="*/ 68 h 167"/>
                <a:gd name="T18" fmla="*/ 76 w 105"/>
                <a:gd name="T19" fmla="*/ 65 h 167"/>
                <a:gd name="T20" fmla="*/ 79 w 105"/>
                <a:gd name="T21" fmla="*/ 62 h 167"/>
                <a:gd name="T22" fmla="*/ 79 w 105"/>
                <a:gd name="T23" fmla="*/ 88 h 167"/>
                <a:gd name="T24" fmla="*/ 79 w 105"/>
                <a:gd name="T25" fmla="*/ 88 h 167"/>
                <a:gd name="T26" fmla="*/ 76 w 105"/>
                <a:gd name="T27" fmla="*/ 82 h 167"/>
                <a:gd name="T28" fmla="*/ 71 w 105"/>
                <a:gd name="T29" fmla="*/ 82 h 167"/>
                <a:gd name="T30" fmla="*/ 31 w 105"/>
                <a:gd name="T31" fmla="*/ 82 h 167"/>
                <a:gd name="T32" fmla="*/ 31 w 105"/>
                <a:gd name="T33" fmla="*/ 153 h 167"/>
                <a:gd name="T34" fmla="*/ 31 w 105"/>
                <a:gd name="T35" fmla="*/ 153 h 167"/>
                <a:gd name="T36" fmla="*/ 59 w 105"/>
                <a:gd name="T37" fmla="*/ 156 h 167"/>
                <a:gd name="T38" fmla="*/ 59 w 105"/>
                <a:gd name="T39" fmla="*/ 156 h 167"/>
                <a:gd name="T40" fmla="*/ 76 w 105"/>
                <a:gd name="T41" fmla="*/ 156 h 167"/>
                <a:gd name="T42" fmla="*/ 88 w 105"/>
                <a:gd name="T43" fmla="*/ 153 h 167"/>
                <a:gd name="T44" fmla="*/ 96 w 105"/>
                <a:gd name="T45" fmla="*/ 148 h 167"/>
                <a:gd name="T46" fmla="*/ 105 w 105"/>
                <a:gd name="T47" fmla="*/ 139 h 167"/>
                <a:gd name="T48" fmla="*/ 99 w 105"/>
                <a:gd name="T49" fmla="*/ 167 h 167"/>
                <a:gd name="T50" fmla="*/ 0 w 105"/>
                <a:gd name="T51" fmla="*/ 167 h 167"/>
                <a:gd name="T52" fmla="*/ 0 w 105"/>
                <a:gd name="T53" fmla="*/ 167 h 167"/>
                <a:gd name="T54" fmla="*/ 5 w 105"/>
                <a:gd name="T55" fmla="*/ 165 h 167"/>
                <a:gd name="T56" fmla="*/ 8 w 105"/>
                <a:gd name="T57" fmla="*/ 156 h 167"/>
                <a:gd name="T58" fmla="*/ 8 w 105"/>
                <a:gd name="T59" fmla="*/ 11 h 167"/>
                <a:gd name="T60" fmla="*/ 8 w 105"/>
                <a:gd name="T61" fmla="*/ 11 h 167"/>
                <a:gd name="T62" fmla="*/ 5 w 105"/>
                <a:gd name="T63" fmla="*/ 3 h 167"/>
                <a:gd name="T64" fmla="*/ 0 w 105"/>
                <a:gd name="T65" fmla="*/ 0 h 167"/>
                <a:gd name="T66" fmla="*/ 94 w 105"/>
                <a:gd name="T67" fmla="*/ 0 h 167"/>
                <a:gd name="T68" fmla="*/ 94 w 105"/>
                <a:gd name="T69" fmla="*/ 23 h 167"/>
                <a:gd name="T70" fmla="*/ 94 w 105"/>
                <a:gd name="T71" fmla="*/ 23 h 16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5" h="167">
                  <a:moveTo>
                    <a:pt x="94" y="23"/>
                  </a:moveTo>
                  <a:lnTo>
                    <a:pt x="94" y="23"/>
                  </a:lnTo>
                  <a:lnTo>
                    <a:pt x="85" y="14"/>
                  </a:lnTo>
                  <a:lnTo>
                    <a:pt x="74" y="11"/>
                  </a:lnTo>
                  <a:lnTo>
                    <a:pt x="31" y="11"/>
                  </a:lnTo>
                  <a:lnTo>
                    <a:pt x="31" y="68"/>
                  </a:lnTo>
                  <a:lnTo>
                    <a:pt x="71" y="68"/>
                  </a:lnTo>
                  <a:lnTo>
                    <a:pt x="76" y="65"/>
                  </a:lnTo>
                  <a:lnTo>
                    <a:pt x="79" y="62"/>
                  </a:lnTo>
                  <a:lnTo>
                    <a:pt x="79" y="88"/>
                  </a:lnTo>
                  <a:lnTo>
                    <a:pt x="76" y="82"/>
                  </a:lnTo>
                  <a:lnTo>
                    <a:pt x="71" y="82"/>
                  </a:lnTo>
                  <a:lnTo>
                    <a:pt x="31" y="82"/>
                  </a:lnTo>
                  <a:lnTo>
                    <a:pt x="31" y="153"/>
                  </a:lnTo>
                  <a:lnTo>
                    <a:pt x="59" y="156"/>
                  </a:lnTo>
                  <a:lnTo>
                    <a:pt x="76" y="156"/>
                  </a:lnTo>
                  <a:lnTo>
                    <a:pt x="88" y="153"/>
                  </a:lnTo>
                  <a:lnTo>
                    <a:pt x="96" y="148"/>
                  </a:lnTo>
                  <a:lnTo>
                    <a:pt x="105" y="139"/>
                  </a:lnTo>
                  <a:lnTo>
                    <a:pt x="99" y="167"/>
                  </a:lnTo>
                  <a:lnTo>
                    <a:pt x="0" y="167"/>
                  </a:lnTo>
                  <a:lnTo>
                    <a:pt x="5" y="165"/>
                  </a:lnTo>
                  <a:lnTo>
                    <a:pt x="8" y="156"/>
                  </a:lnTo>
                  <a:lnTo>
                    <a:pt x="8" y="11"/>
                  </a:lnTo>
                  <a:lnTo>
                    <a:pt x="5" y="3"/>
                  </a:lnTo>
                  <a:lnTo>
                    <a:pt x="0" y="0"/>
                  </a:lnTo>
                  <a:lnTo>
                    <a:pt x="94" y="0"/>
                  </a:lnTo>
                  <a:lnTo>
                    <a:pt x="94" y="2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2" name="Freeform 1721"/>
            <p:cNvSpPr>
              <a:spLocks noEditPoints="1"/>
            </p:cNvSpPr>
            <p:nvPr/>
          </p:nvSpPr>
          <p:spPr bwMode="auto">
            <a:xfrm>
              <a:off x="3527" y="2866"/>
              <a:ext cx="145" cy="167"/>
            </a:xfrm>
            <a:custGeom>
              <a:avLst/>
              <a:gdLst>
                <a:gd name="T0" fmla="*/ 68 w 145"/>
                <a:gd name="T1" fmla="*/ 82 h 167"/>
                <a:gd name="T2" fmla="*/ 85 w 145"/>
                <a:gd name="T3" fmla="*/ 91 h 167"/>
                <a:gd name="T4" fmla="*/ 94 w 145"/>
                <a:gd name="T5" fmla="*/ 102 h 167"/>
                <a:gd name="T6" fmla="*/ 120 w 145"/>
                <a:gd name="T7" fmla="*/ 145 h 167"/>
                <a:gd name="T8" fmla="*/ 131 w 145"/>
                <a:gd name="T9" fmla="*/ 159 h 167"/>
                <a:gd name="T10" fmla="*/ 145 w 145"/>
                <a:gd name="T11" fmla="*/ 167 h 167"/>
                <a:gd name="T12" fmla="*/ 120 w 145"/>
                <a:gd name="T13" fmla="*/ 167 h 167"/>
                <a:gd name="T14" fmla="*/ 108 w 145"/>
                <a:gd name="T15" fmla="*/ 165 h 167"/>
                <a:gd name="T16" fmla="*/ 100 w 145"/>
                <a:gd name="T17" fmla="*/ 156 h 167"/>
                <a:gd name="T18" fmla="*/ 71 w 145"/>
                <a:gd name="T19" fmla="*/ 111 h 167"/>
                <a:gd name="T20" fmla="*/ 54 w 145"/>
                <a:gd name="T21" fmla="*/ 91 h 167"/>
                <a:gd name="T22" fmla="*/ 46 w 145"/>
                <a:gd name="T23" fmla="*/ 91 h 167"/>
                <a:gd name="T24" fmla="*/ 32 w 145"/>
                <a:gd name="T25" fmla="*/ 156 h 167"/>
                <a:gd name="T26" fmla="*/ 34 w 145"/>
                <a:gd name="T27" fmla="*/ 165 h 167"/>
                <a:gd name="T28" fmla="*/ 0 w 145"/>
                <a:gd name="T29" fmla="*/ 167 h 167"/>
                <a:gd name="T30" fmla="*/ 6 w 145"/>
                <a:gd name="T31" fmla="*/ 165 h 167"/>
                <a:gd name="T32" fmla="*/ 9 w 145"/>
                <a:gd name="T33" fmla="*/ 11 h 167"/>
                <a:gd name="T34" fmla="*/ 6 w 145"/>
                <a:gd name="T35" fmla="*/ 3 h 167"/>
                <a:gd name="T36" fmla="*/ 49 w 145"/>
                <a:gd name="T37" fmla="*/ 0 h 167"/>
                <a:gd name="T38" fmla="*/ 66 w 145"/>
                <a:gd name="T39" fmla="*/ 0 h 167"/>
                <a:gd name="T40" fmla="*/ 88 w 145"/>
                <a:gd name="T41" fmla="*/ 8 h 167"/>
                <a:gd name="T42" fmla="*/ 103 w 145"/>
                <a:gd name="T43" fmla="*/ 20 h 167"/>
                <a:gd name="T44" fmla="*/ 108 w 145"/>
                <a:gd name="T45" fmla="*/ 40 h 167"/>
                <a:gd name="T46" fmla="*/ 108 w 145"/>
                <a:gd name="T47" fmla="*/ 51 h 167"/>
                <a:gd name="T48" fmla="*/ 100 w 145"/>
                <a:gd name="T49" fmla="*/ 65 h 167"/>
                <a:gd name="T50" fmla="*/ 83 w 145"/>
                <a:gd name="T51" fmla="*/ 79 h 167"/>
                <a:gd name="T52" fmla="*/ 68 w 145"/>
                <a:gd name="T53" fmla="*/ 82 h 167"/>
                <a:gd name="T54" fmla="*/ 32 w 145"/>
                <a:gd name="T55" fmla="*/ 77 h 167"/>
                <a:gd name="T56" fmla="*/ 46 w 145"/>
                <a:gd name="T57" fmla="*/ 77 h 167"/>
                <a:gd name="T58" fmla="*/ 60 w 145"/>
                <a:gd name="T59" fmla="*/ 77 h 167"/>
                <a:gd name="T60" fmla="*/ 77 w 145"/>
                <a:gd name="T61" fmla="*/ 65 h 167"/>
                <a:gd name="T62" fmla="*/ 83 w 145"/>
                <a:gd name="T63" fmla="*/ 51 h 167"/>
                <a:gd name="T64" fmla="*/ 83 w 145"/>
                <a:gd name="T65" fmla="*/ 42 h 167"/>
                <a:gd name="T66" fmla="*/ 77 w 145"/>
                <a:gd name="T67" fmla="*/ 20 h 167"/>
                <a:gd name="T68" fmla="*/ 60 w 145"/>
                <a:gd name="T69" fmla="*/ 11 h 167"/>
                <a:gd name="T70" fmla="*/ 49 w 145"/>
                <a:gd name="T71" fmla="*/ 8 h 167"/>
                <a:gd name="T72" fmla="*/ 32 w 145"/>
                <a:gd name="T73" fmla="*/ 11 h 16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45" h="167">
                  <a:moveTo>
                    <a:pt x="68" y="82"/>
                  </a:moveTo>
                  <a:lnTo>
                    <a:pt x="68" y="82"/>
                  </a:lnTo>
                  <a:lnTo>
                    <a:pt x="77" y="85"/>
                  </a:lnTo>
                  <a:lnTo>
                    <a:pt x="85" y="91"/>
                  </a:lnTo>
                  <a:lnTo>
                    <a:pt x="94" y="102"/>
                  </a:lnTo>
                  <a:lnTo>
                    <a:pt x="108" y="125"/>
                  </a:lnTo>
                  <a:lnTo>
                    <a:pt x="120" y="145"/>
                  </a:lnTo>
                  <a:lnTo>
                    <a:pt x="131" y="159"/>
                  </a:lnTo>
                  <a:lnTo>
                    <a:pt x="139" y="165"/>
                  </a:lnTo>
                  <a:lnTo>
                    <a:pt x="145" y="167"/>
                  </a:lnTo>
                  <a:lnTo>
                    <a:pt x="120" y="167"/>
                  </a:lnTo>
                  <a:lnTo>
                    <a:pt x="114" y="167"/>
                  </a:lnTo>
                  <a:lnTo>
                    <a:pt x="108" y="165"/>
                  </a:lnTo>
                  <a:lnTo>
                    <a:pt x="100" y="156"/>
                  </a:lnTo>
                  <a:lnTo>
                    <a:pt x="71" y="111"/>
                  </a:lnTo>
                  <a:lnTo>
                    <a:pt x="60" y="96"/>
                  </a:lnTo>
                  <a:lnTo>
                    <a:pt x="54" y="91"/>
                  </a:lnTo>
                  <a:lnTo>
                    <a:pt x="46" y="91"/>
                  </a:lnTo>
                  <a:lnTo>
                    <a:pt x="32" y="91"/>
                  </a:lnTo>
                  <a:lnTo>
                    <a:pt x="32" y="156"/>
                  </a:lnTo>
                  <a:lnTo>
                    <a:pt x="34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6" y="165"/>
                  </a:lnTo>
                  <a:lnTo>
                    <a:pt x="9" y="156"/>
                  </a:lnTo>
                  <a:lnTo>
                    <a:pt x="9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49" y="0"/>
                  </a:lnTo>
                  <a:lnTo>
                    <a:pt x="66" y="0"/>
                  </a:lnTo>
                  <a:lnTo>
                    <a:pt x="77" y="3"/>
                  </a:lnTo>
                  <a:lnTo>
                    <a:pt x="88" y="8"/>
                  </a:lnTo>
                  <a:lnTo>
                    <a:pt x="97" y="14"/>
                  </a:lnTo>
                  <a:lnTo>
                    <a:pt x="103" y="20"/>
                  </a:lnTo>
                  <a:lnTo>
                    <a:pt x="105" y="28"/>
                  </a:lnTo>
                  <a:lnTo>
                    <a:pt x="108" y="40"/>
                  </a:lnTo>
                  <a:lnTo>
                    <a:pt x="108" y="51"/>
                  </a:lnTo>
                  <a:lnTo>
                    <a:pt x="105" y="60"/>
                  </a:lnTo>
                  <a:lnTo>
                    <a:pt x="100" y="65"/>
                  </a:lnTo>
                  <a:lnTo>
                    <a:pt x="94" y="71"/>
                  </a:lnTo>
                  <a:lnTo>
                    <a:pt x="83" y="79"/>
                  </a:lnTo>
                  <a:lnTo>
                    <a:pt x="68" y="82"/>
                  </a:lnTo>
                  <a:close/>
                  <a:moveTo>
                    <a:pt x="32" y="11"/>
                  </a:moveTo>
                  <a:lnTo>
                    <a:pt x="32" y="77"/>
                  </a:lnTo>
                  <a:lnTo>
                    <a:pt x="46" y="77"/>
                  </a:lnTo>
                  <a:lnTo>
                    <a:pt x="60" y="77"/>
                  </a:lnTo>
                  <a:lnTo>
                    <a:pt x="71" y="68"/>
                  </a:lnTo>
                  <a:lnTo>
                    <a:pt x="77" y="65"/>
                  </a:lnTo>
                  <a:lnTo>
                    <a:pt x="80" y="57"/>
                  </a:lnTo>
                  <a:lnTo>
                    <a:pt x="83" y="51"/>
                  </a:lnTo>
                  <a:lnTo>
                    <a:pt x="83" y="42"/>
                  </a:lnTo>
                  <a:lnTo>
                    <a:pt x="83" y="31"/>
                  </a:lnTo>
                  <a:lnTo>
                    <a:pt x="77" y="20"/>
                  </a:lnTo>
                  <a:lnTo>
                    <a:pt x="66" y="11"/>
                  </a:lnTo>
                  <a:lnTo>
                    <a:pt x="60" y="11"/>
                  </a:lnTo>
                  <a:lnTo>
                    <a:pt x="49" y="8"/>
                  </a:lnTo>
                  <a:lnTo>
                    <a:pt x="32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3" name="Freeform 1722"/>
            <p:cNvSpPr>
              <a:spLocks/>
            </p:cNvSpPr>
            <p:nvPr/>
          </p:nvSpPr>
          <p:spPr bwMode="auto">
            <a:xfrm>
              <a:off x="3672" y="2863"/>
              <a:ext cx="102" cy="173"/>
            </a:xfrm>
            <a:custGeom>
              <a:avLst/>
              <a:gdLst>
                <a:gd name="T0" fmla="*/ 102 w 102"/>
                <a:gd name="T1" fmla="*/ 122 h 173"/>
                <a:gd name="T2" fmla="*/ 97 w 102"/>
                <a:gd name="T3" fmla="*/ 142 h 173"/>
                <a:gd name="T4" fmla="*/ 85 w 102"/>
                <a:gd name="T5" fmla="*/ 159 h 173"/>
                <a:gd name="T6" fmla="*/ 68 w 102"/>
                <a:gd name="T7" fmla="*/ 170 h 173"/>
                <a:gd name="T8" fmla="*/ 48 w 102"/>
                <a:gd name="T9" fmla="*/ 173 h 173"/>
                <a:gd name="T10" fmla="*/ 34 w 102"/>
                <a:gd name="T11" fmla="*/ 170 h 173"/>
                <a:gd name="T12" fmla="*/ 3 w 102"/>
                <a:gd name="T13" fmla="*/ 159 h 173"/>
                <a:gd name="T14" fmla="*/ 0 w 102"/>
                <a:gd name="T15" fmla="*/ 122 h 173"/>
                <a:gd name="T16" fmla="*/ 14 w 102"/>
                <a:gd name="T17" fmla="*/ 148 h 173"/>
                <a:gd name="T18" fmla="*/ 37 w 102"/>
                <a:gd name="T19" fmla="*/ 162 h 173"/>
                <a:gd name="T20" fmla="*/ 46 w 102"/>
                <a:gd name="T21" fmla="*/ 162 h 173"/>
                <a:gd name="T22" fmla="*/ 63 w 102"/>
                <a:gd name="T23" fmla="*/ 159 h 173"/>
                <a:gd name="T24" fmla="*/ 74 w 102"/>
                <a:gd name="T25" fmla="*/ 151 h 173"/>
                <a:gd name="T26" fmla="*/ 80 w 102"/>
                <a:gd name="T27" fmla="*/ 131 h 173"/>
                <a:gd name="T28" fmla="*/ 80 w 102"/>
                <a:gd name="T29" fmla="*/ 122 h 173"/>
                <a:gd name="T30" fmla="*/ 68 w 102"/>
                <a:gd name="T31" fmla="*/ 105 h 173"/>
                <a:gd name="T32" fmla="*/ 37 w 102"/>
                <a:gd name="T33" fmla="*/ 88 h 173"/>
                <a:gd name="T34" fmla="*/ 23 w 102"/>
                <a:gd name="T35" fmla="*/ 80 h 173"/>
                <a:gd name="T36" fmla="*/ 3 w 102"/>
                <a:gd name="T37" fmla="*/ 57 h 173"/>
                <a:gd name="T38" fmla="*/ 3 w 102"/>
                <a:gd name="T39" fmla="*/ 43 h 173"/>
                <a:gd name="T40" fmla="*/ 6 w 102"/>
                <a:gd name="T41" fmla="*/ 26 h 173"/>
                <a:gd name="T42" fmla="*/ 20 w 102"/>
                <a:gd name="T43" fmla="*/ 11 h 173"/>
                <a:gd name="T44" fmla="*/ 54 w 102"/>
                <a:gd name="T45" fmla="*/ 0 h 173"/>
                <a:gd name="T46" fmla="*/ 71 w 102"/>
                <a:gd name="T47" fmla="*/ 3 h 173"/>
                <a:gd name="T48" fmla="*/ 88 w 102"/>
                <a:gd name="T49" fmla="*/ 9 h 173"/>
                <a:gd name="T50" fmla="*/ 91 w 102"/>
                <a:gd name="T51" fmla="*/ 43 h 173"/>
                <a:gd name="T52" fmla="*/ 77 w 102"/>
                <a:gd name="T53" fmla="*/ 23 h 173"/>
                <a:gd name="T54" fmla="*/ 57 w 102"/>
                <a:gd name="T55" fmla="*/ 11 h 173"/>
                <a:gd name="T56" fmla="*/ 48 w 102"/>
                <a:gd name="T57" fmla="*/ 11 h 173"/>
                <a:gd name="T58" fmla="*/ 29 w 102"/>
                <a:gd name="T59" fmla="*/ 20 h 173"/>
                <a:gd name="T60" fmla="*/ 23 w 102"/>
                <a:gd name="T61" fmla="*/ 37 h 173"/>
                <a:gd name="T62" fmla="*/ 23 w 102"/>
                <a:gd name="T63" fmla="*/ 45 h 173"/>
                <a:gd name="T64" fmla="*/ 40 w 102"/>
                <a:gd name="T65" fmla="*/ 63 h 173"/>
                <a:gd name="T66" fmla="*/ 57 w 102"/>
                <a:gd name="T67" fmla="*/ 68 h 173"/>
                <a:gd name="T68" fmla="*/ 88 w 102"/>
                <a:gd name="T69" fmla="*/ 88 h 173"/>
                <a:gd name="T70" fmla="*/ 100 w 102"/>
                <a:gd name="T71" fmla="*/ 102 h 173"/>
                <a:gd name="T72" fmla="*/ 102 w 102"/>
                <a:gd name="T73" fmla="*/ 122 h 17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02" h="173">
                  <a:moveTo>
                    <a:pt x="102" y="122"/>
                  </a:moveTo>
                  <a:lnTo>
                    <a:pt x="102" y="122"/>
                  </a:lnTo>
                  <a:lnTo>
                    <a:pt x="102" y="134"/>
                  </a:lnTo>
                  <a:lnTo>
                    <a:pt x="97" y="142"/>
                  </a:lnTo>
                  <a:lnTo>
                    <a:pt x="91" y="151"/>
                  </a:lnTo>
                  <a:lnTo>
                    <a:pt x="85" y="159"/>
                  </a:lnTo>
                  <a:lnTo>
                    <a:pt x="77" y="165"/>
                  </a:lnTo>
                  <a:lnTo>
                    <a:pt x="68" y="170"/>
                  </a:lnTo>
                  <a:lnTo>
                    <a:pt x="57" y="173"/>
                  </a:lnTo>
                  <a:lnTo>
                    <a:pt x="48" y="173"/>
                  </a:lnTo>
                  <a:lnTo>
                    <a:pt x="34" y="170"/>
                  </a:lnTo>
                  <a:lnTo>
                    <a:pt x="20" y="168"/>
                  </a:lnTo>
                  <a:lnTo>
                    <a:pt x="3" y="159"/>
                  </a:lnTo>
                  <a:lnTo>
                    <a:pt x="0" y="122"/>
                  </a:lnTo>
                  <a:lnTo>
                    <a:pt x="6" y="136"/>
                  </a:lnTo>
                  <a:lnTo>
                    <a:pt x="14" y="148"/>
                  </a:lnTo>
                  <a:lnTo>
                    <a:pt x="29" y="159"/>
                  </a:lnTo>
                  <a:lnTo>
                    <a:pt x="37" y="162"/>
                  </a:lnTo>
                  <a:lnTo>
                    <a:pt x="46" y="162"/>
                  </a:lnTo>
                  <a:lnTo>
                    <a:pt x="54" y="162"/>
                  </a:lnTo>
                  <a:lnTo>
                    <a:pt x="63" y="159"/>
                  </a:lnTo>
                  <a:lnTo>
                    <a:pt x="68" y="156"/>
                  </a:lnTo>
                  <a:lnTo>
                    <a:pt x="74" y="151"/>
                  </a:lnTo>
                  <a:lnTo>
                    <a:pt x="80" y="139"/>
                  </a:lnTo>
                  <a:lnTo>
                    <a:pt x="80" y="131"/>
                  </a:lnTo>
                  <a:lnTo>
                    <a:pt x="80" y="122"/>
                  </a:lnTo>
                  <a:lnTo>
                    <a:pt x="77" y="114"/>
                  </a:lnTo>
                  <a:lnTo>
                    <a:pt x="68" y="105"/>
                  </a:lnTo>
                  <a:lnTo>
                    <a:pt x="54" y="97"/>
                  </a:lnTo>
                  <a:lnTo>
                    <a:pt x="37" y="88"/>
                  </a:lnTo>
                  <a:lnTo>
                    <a:pt x="23" y="80"/>
                  </a:lnTo>
                  <a:lnTo>
                    <a:pt x="11" y="68"/>
                  </a:lnTo>
                  <a:lnTo>
                    <a:pt x="3" y="57"/>
                  </a:lnTo>
                  <a:lnTo>
                    <a:pt x="3" y="43"/>
                  </a:lnTo>
                  <a:lnTo>
                    <a:pt x="3" y="34"/>
                  </a:lnTo>
                  <a:lnTo>
                    <a:pt x="6" y="26"/>
                  </a:lnTo>
                  <a:lnTo>
                    <a:pt x="11" y="17"/>
                  </a:lnTo>
                  <a:lnTo>
                    <a:pt x="20" y="11"/>
                  </a:lnTo>
                  <a:lnTo>
                    <a:pt x="34" y="3"/>
                  </a:lnTo>
                  <a:lnTo>
                    <a:pt x="54" y="0"/>
                  </a:lnTo>
                  <a:lnTo>
                    <a:pt x="71" y="3"/>
                  </a:lnTo>
                  <a:lnTo>
                    <a:pt x="80" y="6"/>
                  </a:lnTo>
                  <a:lnTo>
                    <a:pt x="88" y="9"/>
                  </a:lnTo>
                  <a:lnTo>
                    <a:pt x="91" y="43"/>
                  </a:lnTo>
                  <a:lnTo>
                    <a:pt x="85" y="31"/>
                  </a:lnTo>
                  <a:lnTo>
                    <a:pt x="77" y="23"/>
                  </a:lnTo>
                  <a:lnTo>
                    <a:pt x="65" y="14"/>
                  </a:lnTo>
                  <a:lnTo>
                    <a:pt x="57" y="11"/>
                  </a:lnTo>
                  <a:lnTo>
                    <a:pt x="48" y="11"/>
                  </a:lnTo>
                  <a:lnTo>
                    <a:pt x="37" y="11"/>
                  </a:lnTo>
                  <a:lnTo>
                    <a:pt x="29" y="20"/>
                  </a:lnTo>
                  <a:lnTo>
                    <a:pt x="23" y="28"/>
                  </a:lnTo>
                  <a:lnTo>
                    <a:pt x="23" y="37"/>
                  </a:lnTo>
                  <a:lnTo>
                    <a:pt x="23" y="45"/>
                  </a:lnTo>
                  <a:lnTo>
                    <a:pt x="31" y="54"/>
                  </a:lnTo>
                  <a:lnTo>
                    <a:pt x="40" y="63"/>
                  </a:lnTo>
                  <a:lnTo>
                    <a:pt x="57" y="68"/>
                  </a:lnTo>
                  <a:lnTo>
                    <a:pt x="74" y="77"/>
                  </a:lnTo>
                  <a:lnTo>
                    <a:pt x="88" y="88"/>
                  </a:lnTo>
                  <a:lnTo>
                    <a:pt x="94" y="94"/>
                  </a:lnTo>
                  <a:lnTo>
                    <a:pt x="100" y="102"/>
                  </a:lnTo>
                  <a:lnTo>
                    <a:pt x="102" y="111"/>
                  </a:lnTo>
                  <a:lnTo>
                    <a:pt x="102" y="12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4" name="Freeform 1723"/>
            <p:cNvSpPr>
              <a:spLocks/>
            </p:cNvSpPr>
            <p:nvPr/>
          </p:nvSpPr>
          <p:spPr bwMode="auto">
            <a:xfrm>
              <a:off x="3791" y="2866"/>
              <a:ext cx="37" cy="167"/>
            </a:xfrm>
            <a:custGeom>
              <a:avLst/>
              <a:gdLst>
                <a:gd name="T0" fmla="*/ 37 w 37"/>
                <a:gd name="T1" fmla="*/ 0 h 167"/>
                <a:gd name="T2" fmla="*/ 37 w 37"/>
                <a:gd name="T3" fmla="*/ 0 h 167"/>
                <a:gd name="T4" fmla="*/ 32 w 37"/>
                <a:gd name="T5" fmla="*/ 3 h 167"/>
                <a:gd name="T6" fmla="*/ 29 w 37"/>
                <a:gd name="T7" fmla="*/ 11 h 167"/>
                <a:gd name="T8" fmla="*/ 29 w 37"/>
                <a:gd name="T9" fmla="*/ 156 h 167"/>
                <a:gd name="T10" fmla="*/ 29 w 37"/>
                <a:gd name="T11" fmla="*/ 156 h 167"/>
                <a:gd name="T12" fmla="*/ 32 w 37"/>
                <a:gd name="T13" fmla="*/ 165 h 167"/>
                <a:gd name="T14" fmla="*/ 37 w 37"/>
                <a:gd name="T15" fmla="*/ 167 h 167"/>
                <a:gd name="T16" fmla="*/ 0 w 37"/>
                <a:gd name="T17" fmla="*/ 167 h 167"/>
                <a:gd name="T18" fmla="*/ 0 w 37"/>
                <a:gd name="T19" fmla="*/ 167 h 167"/>
                <a:gd name="T20" fmla="*/ 3 w 37"/>
                <a:gd name="T21" fmla="*/ 165 h 167"/>
                <a:gd name="T22" fmla="*/ 6 w 37"/>
                <a:gd name="T23" fmla="*/ 156 h 167"/>
                <a:gd name="T24" fmla="*/ 6 w 37"/>
                <a:gd name="T25" fmla="*/ 11 h 167"/>
                <a:gd name="T26" fmla="*/ 6 w 37"/>
                <a:gd name="T27" fmla="*/ 11 h 167"/>
                <a:gd name="T28" fmla="*/ 3 w 37"/>
                <a:gd name="T29" fmla="*/ 3 h 167"/>
                <a:gd name="T30" fmla="*/ 0 w 37"/>
                <a:gd name="T31" fmla="*/ 0 h 167"/>
                <a:gd name="T32" fmla="*/ 37 w 37"/>
                <a:gd name="T33" fmla="*/ 0 h 167"/>
                <a:gd name="T34" fmla="*/ 37 w 37"/>
                <a:gd name="T35" fmla="*/ 0 h 16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7" h="167">
                  <a:moveTo>
                    <a:pt x="37" y="0"/>
                  </a:moveTo>
                  <a:lnTo>
                    <a:pt x="37" y="0"/>
                  </a:lnTo>
                  <a:lnTo>
                    <a:pt x="32" y="3"/>
                  </a:lnTo>
                  <a:lnTo>
                    <a:pt x="29" y="11"/>
                  </a:lnTo>
                  <a:lnTo>
                    <a:pt x="29" y="156"/>
                  </a:lnTo>
                  <a:lnTo>
                    <a:pt x="32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3" y="165"/>
                  </a:lnTo>
                  <a:lnTo>
                    <a:pt x="6" y="156"/>
                  </a:lnTo>
                  <a:lnTo>
                    <a:pt x="6" y="11"/>
                  </a:lnTo>
                  <a:lnTo>
                    <a:pt x="3" y="3"/>
                  </a:lnTo>
                  <a:lnTo>
                    <a:pt x="0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5" name="Freeform 1724"/>
            <p:cNvSpPr>
              <a:spLocks/>
            </p:cNvSpPr>
            <p:nvPr/>
          </p:nvSpPr>
          <p:spPr bwMode="auto">
            <a:xfrm>
              <a:off x="3840" y="2866"/>
              <a:ext cx="130" cy="167"/>
            </a:xfrm>
            <a:custGeom>
              <a:avLst/>
              <a:gdLst>
                <a:gd name="T0" fmla="*/ 79 w 130"/>
                <a:gd name="T1" fmla="*/ 11 h 167"/>
                <a:gd name="T2" fmla="*/ 79 w 130"/>
                <a:gd name="T3" fmla="*/ 156 h 167"/>
                <a:gd name="T4" fmla="*/ 79 w 130"/>
                <a:gd name="T5" fmla="*/ 156 h 167"/>
                <a:gd name="T6" fmla="*/ 79 w 130"/>
                <a:gd name="T7" fmla="*/ 165 h 167"/>
                <a:gd name="T8" fmla="*/ 85 w 130"/>
                <a:gd name="T9" fmla="*/ 167 h 167"/>
                <a:gd name="T10" fmla="*/ 48 w 130"/>
                <a:gd name="T11" fmla="*/ 167 h 167"/>
                <a:gd name="T12" fmla="*/ 48 w 130"/>
                <a:gd name="T13" fmla="*/ 167 h 167"/>
                <a:gd name="T14" fmla="*/ 54 w 130"/>
                <a:gd name="T15" fmla="*/ 165 h 167"/>
                <a:gd name="T16" fmla="*/ 54 w 130"/>
                <a:gd name="T17" fmla="*/ 156 h 167"/>
                <a:gd name="T18" fmla="*/ 54 w 130"/>
                <a:gd name="T19" fmla="*/ 11 h 167"/>
                <a:gd name="T20" fmla="*/ 54 w 130"/>
                <a:gd name="T21" fmla="*/ 11 h 167"/>
                <a:gd name="T22" fmla="*/ 14 w 130"/>
                <a:gd name="T23" fmla="*/ 14 h 167"/>
                <a:gd name="T24" fmla="*/ 14 w 130"/>
                <a:gd name="T25" fmla="*/ 14 h 167"/>
                <a:gd name="T26" fmla="*/ 11 w 130"/>
                <a:gd name="T27" fmla="*/ 14 h 167"/>
                <a:gd name="T28" fmla="*/ 5 w 130"/>
                <a:gd name="T29" fmla="*/ 17 h 167"/>
                <a:gd name="T30" fmla="*/ 0 w 130"/>
                <a:gd name="T31" fmla="*/ 23 h 167"/>
                <a:gd name="T32" fmla="*/ 0 w 130"/>
                <a:gd name="T33" fmla="*/ 0 h 167"/>
                <a:gd name="T34" fmla="*/ 130 w 130"/>
                <a:gd name="T35" fmla="*/ 0 h 167"/>
                <a:gd name="T36" fmla="*/ 130 w 130"/>
                <a:gd name="T37" fmla="*/ 23 h 167"/>
                <a:gd name="T38" fmla="*/ 130 w 130"/>
                <a:gd name="T39" fmla="*/ 23 h 167"/>
                <a:gd name="T40" fmla="*/ 128 w 130"/>
                <a:gd name="T41" fmla="*/ 17 h 167"/>
                <a:gd name="T42" fmla="*/ 119 w 130"/>
                <a:gd name="T43" fmla="*/ 14 h 167"/>
                <a:gd name="T44" fmla="*/ 119 w 130"/>
                <a:gd name="T45" fmla="*/ 14 h 167"/>
                <a:gd name="T46" fmla="*/ 79 w 130"/>
                <a:gd name="T47" fmla="*/ 11 h 167"/>
                <a:gd name="T48" fmla="*/ 79 w 130"/>
                <a:gd name="T49" fmla="*/ 11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30" h="167">
                  <a:moveTo>
                    <a:pt x="79" y="11"/>
                  </a:moveTo>
                  <a:lnTo>
                    <a:pt x="79" y="156"/>
                  </a:lnTo>
                  <a:lnTo>
                    <a:pt x="79" y="165"/>
                  </a:lnTo>
                  <a:lnTo>
                    <a:pt x="85" y="167"/>
                  </a:lnTo>
                  <a:lnTo>
                    <a:pt x="48" y="167"/>
                  </a:lnTo>
                  <a:lnTo>
                    <a:pt x="54" y="165"/>
                  </a:lnTo>
                  <a:lnTo>
                    <a:pt x="54" y="156"/>
                  </a:lnTo>
                  <a:lnTo>
                    <a:pt x="54" y="11"/>
                  </a:lnTo>
                  <a:lnTo>
                    <a:pt x="14" y="14"/>
                  </a:lnTo>
                  <a:lnTo>
                    <a:pt x="11" y="14"/>
                  </a:lnTo>
                  <a:lnTo>
                    <a:pt x="5" y="17"/>
                  </a:lnTo>
                  <a:lnTo>
                    <a:pt x="0" y="23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23"/>
                  </a:lnTo>
                  <a:lnTo>
                    <a:pt x="128" y="17"/>
                  </a:lnTo>
                  <a:lnTo>
                    <a:pt x="119" y="14"/>
                  </a:lnTo>
                  <a:lnTo>
                    <a:pt x="79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6" name="Freeform 1725"/>
            <p:cNvSpPr>
              <a:spLocks/>
            </p:cNvSpPr>
            <p:nvPr/>
          </p:nvSpPr>
          <p:spPr bwMode="auto">
            <a:xfrm>
              <a:off x="3976" y="2866"/>
              <a:ext cx="142" cy="167"/>
            </a:xfrm>
            <a:custGeom>
              <a:avLst/>
              <a:gdLst>
                <a:gd name="T0" fmla="*/ 142 w 142"/>
                <a:gd name="T1" fmla="*/ 0 h 167"/>
                <a:gd name="T2" fmla="*/ 142 w 142"/>
                <a:gd name="T3" fmla="*/ 0 h 167"/>
                <a:gd name="T4" fmla="*/ 131 w 142"/>
                <a:gd name="T5" fmla="*/ 6 h 167"/>
                <a:gd name="T6" fmla="*/ 125 w 142"/>
                <a:gd name="T7" fmla="*/ 14 h 167"/>
                <a:gd name="T8" fmla="*/ 85 w 142"/>
                <a:gd name="T9" fmla="*/ 88 h 167"/>
                <a:gd name="T10" fmla="*/ 85 w 142"/>
                <a:gd name="T11" fmla="*/ 156 h 167"/>
                <a:gd name="T12" fmla="*/ 85 w 142"/>
                <a:gd name="T13" fmla="*/ 156 h 167"/>
                <a:gd name="T14" fmla="*/ 88 w 142"/>
                <a:gd name="T15" fmla="*/ 165 h 167"/>
                <a:gd name="T16" fmla="*/ 97 w 142"/>
                <a:gd name="T17" fmla="*/ 167 h 167"/>
                <a:gd name="T18" fmla="*/ 54 w 142"/>
                <a:gd name="T19" fmla="*/ 167 h 167"/>
                <a:gd name="T20" fmla="*/ 54 w 142"/>
                <a:gd name="T21" fmla="*/ 167 h 167"/>
                <a:gd name="T22" fmla="*/ 60 w 142"/>
                <a:gd name="T23" fmla="*/ 165 h 167"/>
                <a:gd name="T24" fmla="*/ 63 w 142"/>
                <a:gd name="T25" fmla="*/ 162 h 167"/>
                <a:gd name="T26" fmla="*/ 63 w 142"/>
                <a:gd name="T27" fmla="*/ 156 h 167"/>
                <a:gd name="T28" fmla="*/ 63 w 142"/>
                <a:gd name="T29" fmla="*/ 88 h 167"/>
                <a:gd name="T30" fmla="*/ 14 w 142"/>
                <a:gd name="T31" fmla="*/ 11 h 167"/>
                <a:gd name="T32" fmla="*/ 14 w 142"/>
                <a:gd name="T33" fmla="*/ 11 h 167"/>
                <a:gd name="T34" fmla="*/ 9 w 142"/>
                <a:gd name="T35" fmla="*/ 6 h 167"/>
                <a:gd name="T36" fmla="*/ 0 w 142"/>
                <a:gd name="T37" fmla="*/ 0 h 167"/>
                <a:gd name="T38" fmla="*/ 48 w 142"/>
                <a:gd name="T39" fmla="*/ 0 h 167"/>
                <a:gd name="T40" fmla="*/ 48 w 142"/>
                <a:gd name="T41" fmla="*/ 0 h 167"/>
                <a:gd name="T42" fmla="*/ 45 w 142"/>
                <a:gd name="T43" fmla="*/ 0 h 167"/>
                <a:gd name="T44" fmla="*/ 43 w 142"/>
                <a:gd name="T45" fmla="*/ 3 h 167"/>
                <a:gd name="T46" fmla="*/ 43 w 142"/>
                <a:gd name="T47" fmla="*/ 8 h 167"/>
                <a:gd name="T48" fmla="*/ 45 w 142"/>
                <a:gd name="T49" fmla="*/ 14 h 167"/>
                <a:gd name="T50" fmla="*/ 80 w 142"/>
                <a:gd name="T51" fmla="*/ 77 h 167"/>
                <a:gd name="T52" fmla="*/ 114 w 142"/>
                <a:gd name="T53" fmla="*/ 11 h 167"/>
                <a:gd name="T54" fmla="*/ 114 w 142"/>
                <a:gd name="T55" fmla="*/ 11 h 167"/>
                <a:gd name="T56" fmla="*/ 114 w 142"/>
                <a:gd name="T57" fmla="*/ 6 h 167"/>
                <a:gd name="T58" fmla="*/ 114 w 142"/>
                <a:gd name="T59" fmla="*/ 3 h 167"/>
                <a:gd name="T60" fmla="*/ 108 w 142"/>
                <a:gd name="T61" fmla="*/ 0 h 167"/>
                <a:gd name="T62" fmla="*/ 142 w 142"/>
                <a:gd name="T63" fmla="*/ 0 h 167"/>
                <a:gd name="T64" fmla="*/ 142 w 142"/>
                <a:gd name="T65" fmla="*/ 0 h 16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42" h="167">
                  <a:moveTo>
                    <a:pt x="142" y="0"/>
                  </a:moveTo>
                  <a:lnTo>
                    <a:pt x="142" y="0"/>
                  </a:lnTo>
                  <a:lnTo>
                    <a:pt x="131" y="6"/>
                  </a:lnTo>
                  <a:lnTo>
                    <a:pt x="125" y="14"/>
                  </a:lnTo>
                  <a:lnTo>
                    <a:pt x="85" y="88"/>
                  </a:lnTo>
                  <a:lnTo>
                    <a:pt x="85" y="156"/>
                  </a:lnTo>
                  <a:lnTo>
                    <a:pt x="88" y="165"/>
                  </a:lnTo>
                  <a:lnTo>
                    <a:pt x="97" y="167"/>
                  </a:lnTo>
                  <a:lnTo>
                    <a:pt x="54" y="167"/>
                  </a:lnTo>
                  <a:lnTo>
                    <a:pt x="60" y="165"/>
                  </a:lnTo>
                  <a:lnTo>
                    <a:pt x="63" y="162"/>
                  </a:lnTo>
                  <a:lnTo>
                    <a:pt x="63" y="156"/>
                  </a:lnTo>
                  <a:lnTo>
                    <a:pt x="63" y="88"/>
                  </a:lnTo>
                  <a:lnTo>
                    <a:pt x="14" y="11"/>
                  </a:lnTo>
                  <a:lnTo>
                    <a:pt x="9" y="6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5" y="0"/>
                  </a:lnTo>
                  <a:lnTo>
                    <a:pt x="43" y="3"/>
                  </a:lnTo>
                  <a:lnTo>
                    <a:pt x="43" y="8"/>
                  </a:lnTo>
                  <a:lnTo>
                    <a:pt x="45" y="14"/>
                  </a:lnTo>
                  <a:lnTo>
                    <a:pt x="80" y="77"/>
                  </a:lnTo>
                  <a:lnTo>
                    <a:pt x="114" y="11"/>
                  </a:lnTo>
                  <a:lnTo>
                    <a:pt x="114" y="6"/>
                  </a:lnTo>
                  <a:lnTo>
                    <a:pt x="114" y="3"/>
                  </a:lnTo>
                  <a:lnTo>
                    <a:pt x="108" y="0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7" name="Freeform 1726"/>
            <p:cNvSpPr>
              <a:spLocks noEditPoints="1"/>
            </p:cNvSpPr>
            <p:nvPr/>
          </p:nvSpPr>
          <p:spPr bwMode="auto">
            <a:xfrm>
              <a:off x="4192" y="2863"/>
              <a:ext cx="156" cy="173"/>
            </a:xfrm>
            <a:custGeom>
              <a:avLst/>
              <a:gdLst>
                <a:gd name="T0" fmla="*/ 77 w 156"/>
                <a:gd name="T1" fmla="*/ 173 h 173"/>
                <a:gd name="T2" fmla="*/ 48 w 156"/>
                <a:gd name="T3" fmla="*/ 165 h 173"/>
                <a:gd name="T4" fmla="*/ 23 w 156"/>
                <a:gd name="T5" fmla="*/ 148 h 173"/>
                <a:gd name="T6" fmla="*/ 6 w 156"/>
                <a:gd name="T7" fmla="*/ 119 h 173"/>
                <a:gd name="T8" fmla="*/ 0 w 156"/>
                <a:gd name="T9" fmla="*/ 85 h 173"/>
                <a:gd name="T10" fmla="*/ 3 w 156"/>
                <a:gd name="T11" fmla="*/ 68 h 173"/>
                <a:gd name="T12" fmla="*/ 14 w 156"/>
                <a:gd name="T13" fmla="*/ 40 h 173"/>
                <a:gd name="T14" fmla="*/ 34 w 156"/>
                <a:gd name="T15" fmla="*/ 14 h 173"/>
                <a:gd name="T16" fmla="*/ 62 w 156"/>
                <a:gd name="T17" fmla="*/ 3 h 173"/>
                <a:gd name="T18" fmla="*/ 82 w 156"/>
                <a:gd name="T19" fmla="*/ 0 h 173"/>
                <a:gd name="T20" fmla="*/ 108 w 156"/>
                <a:gd name="T21" fmla="*/ 6 h 173"/>
                <a:gd name="T22" fmla="*/ 133 w 156"/>
                <a:gd name="T23" fmla="*/ 23 h 173"/>
                <a:gd name="T24" fmla="*/ 150 w 156"/>
                <a:gd name="T25" fmla="*/ 51 h 173"/>
                <a:gd name="T26" fmla="*/ 156 w 156"/>
                <a:gd name="T27" fmla="*/ 88 h 173"/>
                <a:gd name="T28" fmla="*/ 156 w 156"/>
                <a:gd name="T29" fmla="*/ 108 h 173"/>
                <a:gd name="T30" fmla="*/ 142 w 156"/>
                <a:gd name="T31" fmla="*/ 139 h 173"/>
                <a:gd name="T32" fmla="*/ 119 w 156"/>
                <a:gd name="T33" fmla="*/ 162 h 173"/>
                <a:gd name="T34" fmla="*/ 91 w 156"/>
                <a:gd name="T35" fmla="*/ 173 h 173"/>
                <a:gd name="T36" fmla="*/ 77 w 156"/>
                <a:gd name="T37" fmla="*/ 173 h 173"/>
                <a:gd name="T38" fmla="*/ 25 w 156"/>
                <a:gd name="T39" fmla="*/ 82 h 173"/>
                <a:gd name="T40" fmla="*/ 31 w 156"/>
                <a:gd name="T41" fmla="*/ 119 h 173"/>
                <a:gd name="T42" fmla="*/ 43 w 156"/>
                <a:gd name="T43" fmla="*/ 142 h 173"/>
                <a:gd name="T44" fmla="*/ 60 w 156"/>
                <a:gd name="T45" fmla="*/ 156 h 173"/>
                <a:gd name="T46" fmla="*/ 79 w 156"/>
                <a:gd name="T47" fmla="*/ 162 h 173"/>
                <a:gd name="T48" fmla="*/ 91 w 156"/>
                <a:gd name="T49" fmla="*/ 159 h 173"/>
                <a:gd name="T50" fmla="*/ 111 w 156"/>
                <a:gd name="T51" fmla="*/ 151 h 173"/>
                <a:gd name="T52" fmla="*/ 122 w 156"/>
                <a:gd name="T53" fmla="*/ 131 h 173"/>
                <a:gd name="T54" fmla="*/ 131 w 156"/>
                <a:gd name="T55" fmla="*/ 105 h 173"/>
                <a:gd name="T56" fmla="*/ 131 w 156"/>
                <a:gd name="T57" fmla="*/ 88 h 173"/>
                <a:gd name="T58" fmla="*/ 128 w 156"/>
                <a:gd name="T59" fmla="*/ 57 h 173"/>
                <a:gd name="T60" fmla="*/ 116 w 156"/>
                <a:gd name="T61" fmla="*/ 31 h 173"/>
                <a:gd name="T62" fmla="*/ 102 w 156"/>
                <a:gd name="T63" fmla="*/ 17 h 173"/>
                <a:gd name="T64" fmla="*/ 79 w 156"/>
                <a:gd name="T65" fmla="*/ 11 h 173"/>
                <a:gd name="T66" fmla="*/ 68 w 156"/>
                <a:gd name="T67" fmla="*/ 11 h 173"/>
                <a:gd name="T68" fmla="*/ 48 w 156"/>
                <a:gd name="T69" fmla="*/ 23 h 173"/>
                <a:gd name="T70" fmla="*/ 34 w 156"/>
                <a:gd name="T71" fmla="*/ 40 h 173"/>
                <a:gd name="T72" fmla="*/ 28 w 156"/>
                <a:gd name="T73" fmla="*/ 65 h 173"/>
                <a:gd name="T74" fmla="*/ 25 w 156"/>
                <a:gd name="T75" fmla="*/ 82 h 17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56" h="173">
                  <a:moveTo>
                    <a:pt x="77" y="173"/>
                  </a:moveTo>
                  <a:lnTo>
                    <a:pt x="77" y="173"/>
                  </a:lnTo>
                  <a:lnTo>
                    <a:pt x="62" y="170"/>
                  </a:lnTo>
                  <a:lnTo>
                    <a:pt x="48" y="165"/>
                  </a:lnTo>
                  <a:lnTo>
                    <a:pt x="34" y="159"/>
                  </a:lnTo>
                  <a:lnTo>
                    <a:pt x="23" y="148"/>
                  </a:lnTo>
                  <a:lnTo>
                    <a:pt x="14" y="134"/>
                  </a:lnTo>
                  <a:lnTo>
                    <a:pt x="6" y="119"/>
                  </a:lnTo>
                  <a:lnTo>
                    <a:pt x="3" y="102"/>
                  </a:lnTo>
                  <a:lnTo>
                    <a:pt x="0" y="85"/>
                  </a:lnTo>
                  <a:lnTo>
                    <a:pt x="3" y="68"/>
                  </a:lnTo>
                  <a:lnTo>
                    <a:pt x="6" y="54"/>
                  </a:lnTo>
                  <a:lnTo>
                    <a:pt x="14" y="40"/>
                  </a:lnTo>
                  <a:lnTo>
                    <a:pt x="23" y="26"/>
                  </a:lnTo>
                  <a:lnTo>
                    <a:pt x="34" y="14"/>
                  </a:lnTo>
                  <a:lnTo>
                    <a:pt x="48" y="6"/>
                  </a:lnTo>
                  <a:lnTo>
                    <a:pt x="62" y="3"/>
                  </a:lnTo>
                  <a:lnTo>
                    <a:pt x="82" y="0"/>
                  </a:lnTo>
                  <a:lnTo>
                    <a:pt x="94" y="3"/>
                  </a:lnTo>
                  <a:lnTo>
                    <a:pt x="108" y="6"/>
                  </a:lnTo>
                  <a:lnTo>
                    <a:pt x="122" y="14"/>
                  </a:lnTo>
                  <a:lnTo>
                    <a:pt x="133" y="23"/>
                  </a:lnTo>
                  <a:lnTo>
                    <a:pt x="142" y="37"/>
                  </a:lnTo>
                  <a:lnTo>
                    <a:pt x="150" y="51"/>
                  </a:lnTo>
                  <a:lnTo>
                    <a:pt x="156" y="68"/>
                  </a:lnTo>
                  <a:lnTo>
                    <a:pt x="156" y="88"/>
                  </a:lnTo>
                  <a:lnTo>
                    <a:pt x="156" y="108"/>
                  </a:lnTo>
                  <a:lnTo>
                    <a:pt x="150" y="125"/>
                  </a:lnTo>
                  <a:lnTo>
                    <a:pt x="142" y="139"/>
                  </a:lnTo>
                  <a:lnTo>
                    <a:pt x="131" y="153"/>
                  </a:lnTo>
                  <a:lnTo>
                    <a:pt x="119" y="162"/>
                  </a:lnTo>
                  <a:lnTo>
                    <a:pt x="105" y="168"/>
                  </a:lnTo>
                  <a:lnTo>
                    <a:pt x="91" y="173"/>
                  </a:lnTo>
                  <a:lnTo>
                    <a:pt x="77" y="173"/>
                  </a:lnTo>
                  <a:close/>
                  <a:moveTo>
                    <a:pt x="25" y="82"/>
                  </a:moveTo>
                  <a:lnTo>
                    <a:pt x="25" y="82"/>
                  </a:lnTo>
                  <a:lnTo>
                    <a:pt x="28" y="102"/>
                  </a:lnTo>
                  <a:lnTo>
                    <a:pt x="31" y="119"/>
                  </a:lnTo>
                  <a:lnTo>
                    <a:pt x="37" y="131"/>
                  </a:lnTo>
                  <a:lnTo>
                    <a:pt x="43" y="142"/>
                  </a:lnTo>
                  <a:lnTo>
                    <a:pt x="51" y="151"/>
                  </a:lnTo>
                  <a:lnTo>
                    <a:pt x="60" y="156"/>
                  </a:lnTo>
                  <a:lnTo>
                    <a:pt x="71" y="159"/>
                  </a:lnTo>
                  <a:lnTo>
                    <a:pt x="79" y="162"/>
                  </a:lnTo>
                  <a:lnTo>
                    <a:pt x="91" y="159"/>
                  </a:lnTo>
                  <a:lnTo>
                    <a:pt x="102" y="156"/>
                  </a:lnTo>
                  <a:lnTo>
                    <a:pt x="111" y="151"/>
                  </a:lnTo>
                  <a:lnTo>
                    <a:pt x="116" y="142"/>
                  </a:lnTo>
                  <a:lnTo>
                    <a:pt x="122" y="131"/>
                  </a:lnTo>
                  <a:lnTo>
                    <a:pt x="128" y="119"/>
                  </a:lnTo>
                  <a:lnTo>
                    <a:pt x="131" y="105"/>
                  </a:lnTo>
                  <a:lnTo>
                    <a:pt x="131" y="88"/>
                  </a:lnTo>
                  <a:lnTo>
                    <a:pt x="131" y="71"/>
                  </a:lnTo>
                  <a:lnTo>
                    <a:pt x="128" y="57"/>
                  </a:lnTo>
                  <a:lnTo>
                    <a:pt x="122" y="43"/>
                  </a:lnTo>
                  <a:lnTo>
                    <a:pt x="116" y="31"/>
                  </a:lnTo>
                  <a:lnTo>
                    <a:pt x="111" y="23"/>
                  </a:lnTo>
                  <a:lnTo>
                    <a:pt x="102" y="17"/>
                  </a:lnTo>
                  <a:lnTo>
                    <a:pt x="91" y="11"/>
                  </a:lnTo>
                  <a:lnTo>
                    <a:pt x="79" y="11"/>
                  </a:lnTo>
                  <a:lnTo>
                    <a:pt x="68" y="11"/>
                  </a:lnTo>
                  <a:lnTo>
                    <a:pt x="57" y="14"/>
                  </a:lnTo>
                  <a:lnTo>
                    <a:pt x="48" y="23"/>
                  </a:lnTo>
                  <a:lnTo>
                    <a:pt x="40" y="28"/>
                  </a:lnTo>
                  <a:lnTo>
                    <a:pt x="34" y="40"/>
                  </a:lnTo>
                  <a:lnTo>
                    <a:pt x="31" y="51"/>
                  </a:lnTo>
                  <a:lnTo>
                    <a:pt x="28" y="65"/>
                  </a:lnTo>
                  <a:lnTo>
                    <a:pt x="25" y="8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8" name="Freeform 1727"/>
            <p:cNvSpPr>
              <a:spLocks/>
            </p:cNvSpPr>
            <p:nvPr/>
          </p:nvSpPr>
          <p:spPr bwMode="auto">
            <a:xfrm>
              <a:off x="4365" y="2866"/>
              <a:ext cx="100" cy="167"/>
            </a:xfrm>
            <a:custGeom>
              <a:avLst/>
              <a:gdLst>
                <a:gd name="T0" fmla="*/ 37 w 100"/>
                <a:gd name="T1" fmla="*/ 167 h 167"/>
                <a:gd name="T2" fmla="*/ 0 w 100"/>
                <a:gd name="T3" fmla="*/ 167 h 167"/>
                <a:gd name="T4" fmla="*/ 0 w 100"/>
                <a:gd name="T5" fmla="*/ 167 h 167"/>
                <a:gd name="T6" fmla="*/ 6 w 100"/>
                <a:gd name="T7" fmla="*/ 165 h 167"/>
                <a:gd name="T8" fmla="*/ 6 w 100"/>
                <a:gd name="T9" fmla="*/ 156 h 167"/>
                <a:gd name="T10" fmla="*/ 6 w 100"/>
                <a:gd name="T11" fmla="*/ 11 h 167"/>
                <a:gd name="T12" fmla="*/ 6 w 100"/>
                <a:gd name="T13" fmla="*/ 11 h 167"/>
                <a:gd name="T14" fmla="*/ 6 w 100"/>
                <a:gd name="T15" fmla="*/ 3 h 167"/>
                <a:gd name="T16" fmla="*/ 0 w 100"/>
                <a:gd name="T17" fmla="*/ 0 h 167"/>
                <a:gd name="T18" fmla="*/ 100 w 100"/>
                <a:gd name="T19" fmla="*/ 0 h 167"/>
                <a:gd name="T20" fmla="*/ 100 w 100"/>
                <a:gd name="T21" fmla="*/ 23 h 167"/>
                <a:gd name="T22" fmla="*/ 100 w 100"/>
                <a:gd name="T23" fmla="*/ 23 h 167"/>
                <a:gd name="T24" fmla="*/ 91 w 100"/>
                <a:gd name="T25" fmla="*/ 14 h 167"/>
                <a:gd name="T26" fmla="*/ 77 w 100"/>
                <a:gd name="T27" fmla="*/ 11 h 167"/>
                <a:gd name="T28" fmla="*/ 77 w 100"/>
                <a:gd name="T29" fmla="*/ 11 h 167"/>
                <a:gd name="T30" fmla="*/ 31 w 100"/>
                <a:gd name="T31" fmla="*/ 11 h 167"/>
                <a:gd name="T32" fmla="*/ 31 w 100"/>
                <a:gd name="T33" fmla="*/ 68 h 167"/>
                <a:gd name="T34" fmla="*/ 71 w 100"/>
                <a:gd name="T35" fmla="*/ 68 h 167"/>
                <a:gd name="T36" fmla="*/ 71 w 100"/>
                <a:gd name="T37" fmla="*/ 68 h 167"/>
                <a:gd name="T38" fmla="*/ 77 w 100"/>
                <a:gd name="T39" fmla="*/ 65 h 167"/>
                <a:gd name="T40" fmla="*/ 80 w 100"/>
                <a:gd name="T41" fmla="*/ 62 h 167"/>
                <a:gd name="T42" fmla="*/ 80 w 100"/>
                <a:gd name="T43" fmla="*/ 88 h 167"/>
                <a:gd name="T44" fmla="*/ 80 w 100"/>
                <a:gd name="T45" fmla="*/ 88 h 167"/>
                <a:gd name="T46" fmla="*/ 77 w 100"/>
                <a:gd name="T47" fmla="*/ 82 h 167"/>
                <a:gd name="T48" fmla="*/ 71 w 100"/>
                <a:gd name="T49" fmla="*/ 82 h 167"/>
                <a:gd name="T50" fmla="*/ 31 w 100"/>
                <a:gd name="T51" fmla="*/ 82 h 167"/>
                <a:gd name="T52" fmla="*/ 31 w 100"/>
                <a:gd name="T53" fmla="*/ 156 h 167"/>
                <a:gd name="T54" fmla="*/ 31 w 100"/>
                <a:gd name="T55" fmla="*/ 156 h 167"/>
                <a:gd name="T56" fmla="*/ 31 w 100"/>
                <a:gd name="T57" fmla="*/ 165 h 167"/>
                <a:gd name="T58" fmla="*/ 37 w 100"/>
                <a:gd name="T59" fmla="*/ 167 h 167"/>
                <a:gd name="T60" fmla="*/ 37 w 100"/>
                <a:gd name="T61" fmla="*/ 167 h 16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00" h="167">
                  <a:moveTo>
                    <a:pt x="37" y="167"/>
                  </a:moveTo>
                  <a:lnTo>
                    <a:pt x="0" y="167"/>
                  </a:lnTo>
                  <a:lnTo>
                    <a:pt x="6" y="165"/>
                  </a:lnTo>
                  <a:lnTo>
                    <a:pt x="6" y="156"/>
                  </a:lnTo>
                  <a:lnTo>
                    <a:pt x="6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100" y="0"/>
                  </a:lnTo>
                  <a:lnTo>
                    <a:pt x="100" y="23"/>
                  </a:lnTo>
                  <a:lnTo>
                    <a:pt x="91" y="14"/>
                  </a:lnTo>
                  <a:lnTo>
                    <a:pt x="77" y="11"/>
                  </a:lnTo>
                  <a:lnTo>
                    <a:pt x="31" y="11"/>
                  </a:lnTo>
                  <a:lnTo>
                    <a:pt x="31" y="68"/>
                  </a:lnTo>
                  <a:lnTo>
                    <a:pt x="71" y="68"/>
                  </a:lnTo>
                  <a:lnTo>
                    <a:pt x="77" y="65"/>
                  </a:lnTo>
                  <a:lnTo>
                    <a:pt x="80" y="62"/>
                  </a:lnTo>
                  <a:lnTo>
                    <a:pt x="80" y="88"/>
                  </a:lnTo>
                  <a:lnTo>
                    <a:pt x="77" y="82"/>
                  </a:lnTo>
                  <a:lnTo>
                    <a:pt x="71" y="82"/>
                  </a:lnTo>
                  <a:lnTo>
                    <a:pt x="31" y="82"/>
                  </a:lnTo>
                  <a:lnTo>
                    <a:pt x="31" y="156"/>
                  </a:lnTo>
                  <a:lnTo>
                    <a:pt x="31" y="165"/>
                  </a:lnTo>
                  <a:lnTo>
                    <a:pt x="37" y="167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</p:grpSp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78367" y="1700213"/>
            <a:ext cx="11235267" cy="1873250"/>
          </a:xfrm>
        </p:spPr>
        <p:txBody>
          <a:bodyPr anchor="t"/>
          <a:lstStyle>
            <a:lvl1pPr>
              <a:lnSpc>
                <a:spcPct val="90000"/>
              </a:lnSpc>
              <a:defRPr sz="6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78367" y="4508500"/>
            <a:ext cx="11235267" cy="19812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ct val="0"/>
              </a:spcBef>
              <a:spcAft>
                <a:spcPct val="45000"/>
              </a:spcAft>
              <a:buFont typeface="Wingdings" pitchFamily="2" charset="2"/>
              <a:buNone/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80381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A044A-7031-4DEB-97BC-795619238A43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370A5F-6A76-4C4A-A23B-B1F09D5FD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20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04817" y="1"/>
            <a:ext cx="2808816" cy="6202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8367" y="1"/>
            <a:ext cx="8223251" cy="62023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A044A-7031-4DEB-97BC-795619238A43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370A5F-6A76-4C4A-A23B-B1F09D5FD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151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105833" y="3200400"/>
            <a:ext cx="12297833" cy="3657600"/>
          </a:xfrm>
          <a:prstGeom prst="rect">
            <a:avLst/>
          </a:prstGeom>
          <a:gradFill rotWithShape="0">
            <a:gsLst>
              <a:gs pos="0">
                <a:srgbClr val="014359"/>
              </a:gs>
              <a:gs pos="100000">
                <a:srgbClr val="007275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200"/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105833" y="0"/>
            <a:ext cx="12297833" cy="3276600"/>
          </a:xfrm>
          <a:prstGeom prst="rect">
            <a:avLst/>
          </a:prstGeom>
          <a:solidFill>
            <a:srgbClr val="014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2400">
              <a:latin typeface="Arial" panose="020B0604020202020204" pitchFamily="34" charset="0"/>
            </a:endParaRPr>
          </a:p>
        </p:txBody>
      </p:sp>
      <p:pic>
        <p:nvPicPr>
          <p:cNvPr id="6" name="Picture 1038" descr="educ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5818" y="404813"/>
            <a:ext cx="3649133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800" y="1700214"/>
            <a:ext cx="11328400" cy="2160587"/>
          </a:xfrm>
        </p:spPr>
        <p:txBody>
          <a:bodyPr lIns="91440"/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1800" y="3933825"/>
            <a:ext cx="11328400" cy="1752600"/>
          </a:xfrm>
        </p:spPr>
        <p:txBody>
          <a:bodyPr lIns="91440"/>
          <a:lstStyle>
            <a:lvl1pPr marL="0" indent="0">
              <a:buFontTx/>
              <a:buNone/>
              <a:defRPr sz="35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37600" y="6245225"/>
            <a:ext cx="2844800" cy="476250"/>
          </a:xfrm>
        </p:spPr>
        <p:txBody>
          <a:bodyPr rIns="9144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54CF100-907F-4F83-9331-A6BE752061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821374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build="p" autoUpdateAnimBg="0" advAuto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E674B9-9F04-4999-9EB0-44E4D3AE9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049367"/>
      </p:ext>
    </p:extLst>
  </p:cSld>
  <p:clrMapOvr>
    <a:masterClrMapping/>
  </p:clrMapOvr>
  <p:transition spd="med"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E674B9-9F04-4999-9EB0-44E4D3AE9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678898"/>
      </p:ext>
    </p:extLst>
  </p:cSld>
  <p:clrMapOvr>
    <a:masterClrMapping/>
  </p:clrMapOvr>
  <p:transition spd="med"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700213"/>
            <a:ext cx="5562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00213"/>
            <a:ext cx="5562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E674B9-9F04-4999-9EB0-44E4D3AE9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475431"/>
      </p:ext>
    </p:extLst>
  </p:cSld>
  <p:clrMapOvr>
    <a:masterClrMapping/>
  </p:clrMapOvr>
  <p:transition spd="med">
    <p:fade thruBlk="1"/>
  </p:transition>
  <p:extLst mod="1"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E674B9-9F04-4999-9EB0-44E4D3AE9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890026"/>
      </p:ext>
    </p:extLst>
  </p:cSld>
  <p:clrMapOvr>
    <a:masterClrMapping/>
  </p:clrMapOvr>
  <p:transition spd="med">
    <p:fade thruBlk="1"/>
  </p:transition>
  <p:extLst mod="1"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E674B9-9F04-4999-9EB0-44E4D3AE9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206963"/>
      </p:ext>
    </p:extLst>
  </p:cSld>
  <p:clrMapOvr>
    <a:masterClrMapping/>
  </p:clrMapOvr>
  <p:transition spd="med"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E674B9-9F04-4999-9EB0-44E4D3AE9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20587"/>
      </p:ext>
    </p:extLst>
  </p:cSld>
  <p:clrMapOvr>
    <a:masterClrMapping/>
  </p:clrMapOvr>
  <p:transition spd="med"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E674B9-9F04-4999-9EB0-44E4D3AE9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177411"/>
      </p:ext>
    </p:extLst>
  </p:cSld>
  <p:clrMapOvr>
    <a:masterClrMapping/>
  </p:clrMapOvr>
  <p:transition spd="med">
    <p:fade thruBlk="1"/>
  </p:transition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A044A-7031-4DEB-97BC-795619238A43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370A5F-6A76-4C4A-A23B-B1F09D5FD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410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E674B9-9F04-4999-9EB0-44E4D3AE9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874481"/>
      </p:ext>
    </p:extLst>
  </p:cSld>
  <p:clrMapOvr>
    <a:masterClrMapping/>
  </p:clrMapOvr>
  <p:transition spd="med"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E674B9-9F04-4999-9EB0-44E4D3AE9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464754"/>
      </p:ext>
    </p:extLst>
  </p:cSld>
  <p:clrMapOvr>
    <a:masterClrMapping/>
  </p:clrMapOvr>
  <p:transition spd="med"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28101" y="908051"/>
            <a:ext cx="2832100" cy="4906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1" y="908051"/>
            <a:ext cx="8293100" cy="49069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E674B9-9F04-4999-9EB0-44E4D3AE9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977201"/>
      </p:ext>
    </p:extLst>
  </p:cSld>
  <p:clrMapOvr>
    <a:masterClrMapping/>
  </p:clrMapOvr>
  <p:transition spd="med">
    <p:fade thruBlk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120651" y="3200400"/>
            <a:ext cx="12312651" cy="3657600"/>
          </a:xfrm>
          <a:prstGeom prst="rect">
            <a:avLst/>
          </a:prstGeom>
          <a:gradFill rotWithShape="0">
            <a:gsLst>
              <a:gs pos="0">
                <a:srgbClr val="007275"/>
              </a:gs>
              <a:gs pos="100000">
                <a:srgbClr val="008CA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200"/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120651" y="0"/>
            <a:ext cx="12312651" cy="3276600"/>
          </a:xfrm>
          <a:prstGeom prst="rect">
            <a:avLst/>
          </a:prstGeom>
          <a:solidFill>
            <a:srgbClr val="00727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2400">
              <a:latin typeface="Arial" panose="020B0604020202020204" pitchFamily="34" charset="0"/>
            </a:endParaRPr>
          </a:p>
        </p:txBody>
      </p:sp>
      <p:pic>
        <p:nvPicPr>
          <p:cNvPr id="6" name="Picture 1036" descr="educ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5818" y="404813"/>
            <a:ext cx="3649133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800" y="1700214"/>
            <a:ext cx="11328400" cy="4105275"/>
          </a:xfrm>
        </p:spPr>
        <p:txBody>
          <a:bodyPr lIns="91440"/>
          <a:lstStyle>
            <a:lvl1pPr algn="r"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-93133" y="7461250"/>
            <a:ext cx="93133" cy="69850"/>
          </a:xfrm>
        </p:spPr>
        <p:txBody>
          <a:bodyPr lIns="91440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5270707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A08FF-57B8-4C25-AB77-6D9EF83D47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66842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64495-BF87-45A9-B829-E8F94DDB55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53636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700213"/>
            <a:ext cx="5562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00213"/>
            <a:ext cx="5562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76B44-6CB6-4EBC-B817-4544897C74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17431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D91DF-35F5-49CF-AFBA-FCF361E958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68226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F8487-A87E-43D8-B0EE-C30C78EECF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26456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9C395-B565-4FC5-A5C1-1E3F629892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3950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A044A-7031-4DEB-97BC-795619238A43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370A5F-6A76-4C4A-A23B-B1F09D5FD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3691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967AD-A119-4563-8AE6-B7813ED106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59708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53622-1CA9-4ACB-A5E7-A973EF64FF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1798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AACE4-037B-4E68-9643-8858531003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06592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28101" y="908051"/>
            <a:ext cx="2832100" cy="5318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1" y="908051"/>
            <a:ext cx="8293100" cy="5318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E842E-0A75-4248-B878-E0EABFBBF3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0374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</p:spTree>
    <p:extLst>
      <p:ext uri="{BB962C8B-B14F-4D97-AF65-F5344CB8AC3E}">
        <p14:creationId xmlns:p14="http://schemas.microsoft.com/office/powerpoint/2010/main" val="7766644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</p:spTree>
    <p:extLst>
      <p:ext uri="{BB962C8B-B14F-4D97-AF65-F5344CB8AC3E}">
        <p14:creationId xmlns:p14="http://schemas.microsoft.com/office/powerpoint/2010/main" val="241781931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</p:spTree>
    <p:extLst>
      <p:ext uri="{BB962C8B-B14F-4D97-AF65-F5344CB8AC3E}">
        <p14:creationId xmlns:p14="http://schemas.microsoft.com/office/powerpoint/2010/main" val="32904972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700213"/>
            <a:ext cx="5562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00213"/>
            <a:ext cx="5562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</p:spTree>
    <p:extLst>
      <p:ext uri="{BB962C8B-B14F-4D97-AF65-F5344CB8AC3E}">
        <p14:creationId xmlns:p14="http://schemas.microsoft.com/office/powerpoint/2010/main" val="4185468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</p:spTree>
    <p:extLst>
      <p:ext uri="{BB962C8B-B14F-4D97-AF65-F5344CB8AC3E}">
        <p14:creationId xmlns:p14="http://schemas.microsoft.com/office/powerpoint/2010/main" val="38590159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</p:spTree>
    <p:extLst>
      <p:ext uri="{BB962C8B-B14F-4D97-AF65-F5344CB8AC3E}">
        <p14:creationId xmlns:p14="http://schemas.microsoft.com/office/powerpoint/2010/main" val="3673912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8368" y="1700213"/>
            <a:ext cx="5516033" cy="4502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700213"/>
            <a:ext cx="5516033" cy="4502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A044A-7031-4DEB-97BC-795619238A43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370A5F-6A76-4C4A-A23B-B1F09D5FD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64053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</p:spTree>
    <p:extLst>
      <p:ext uri="{BB962C8B-B14F-4D97-AF65-F5344CB8AC3E}">
        <p14:creationId xmlns:p14="http://schemas.microsoft.com/office/powerpoint/2010/main" val="12366245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</p:spTree>
    <p:extLst>
      <p:ext uri="{BB962C8B-B14F-4D97-AF65-F5344CB8AC3E}">
        <p14:creationId xmlns:p14="http://schemas.microsoft.com/office/powerpoint/2010/main" val="202596496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</p:spTree>
    <p:extLst>
      <p:ext uri="{BB962C8B-B14F-4D97-AF65-F5344CB8AC3E}">
        <p14:creationId xmlns:p14="http://schemas.microsoft.com/office/powerpoint/2010/main" val="390321131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</p:spTree>
    <p:extLst>
      <p:ext uri="{BB962C8B-B14F-4D97-AF65-F5344CB8AC3E}">
        <p14:creationId xmlns:p14="http://schemas.microsoft.com/office/powerpoint/2010/main" val="145676187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28101" y="908051"/>
            <a:ext cx="2832100" cy="5318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1" y="908051"/>
            <a:ext cx="8293100" cy="5318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</p:spTree>
    <p:extLst>
      <p:ext uri="{BB962C8B-B14F-4D97-AF65-F5344CB8AC3E}">
        <p14:creationId xmlns:p14="http://schemas.microsoft.com/office/powerpoint/2010/main" val="162236497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612533" y="1412875"/>
            <a:ext cx="10944000" cy="2699866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75000"/>
              </a:lnSpc>
              <a:defRPr sz="90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insert title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612533" y="4786395"/>
            <a:ext cx="10944000" cy="507831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612533" y="5301209"/>
            <a:ext cx="10944000" cy="507831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>
              <a:defRPr sz="3200">
                <a:solidFill>
                  <a:schemeClr val="bg1"/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14" name="Freeform 6"/>
          <p:cNvSpPr>
            <a:spLocks noChangeAspect="1" noEditPoints="1"/>
          </p:cNvSpPr>
          <p:nvPr/>
        </p:nvSpPr>
        <p:spPr bwMode="gray">
          <a:xfrm>
            <a:off x="8113184" y="368301"/>
            <a:ext cx="3623733" cy="592138"/>
          </a:xfrm>
          <a:custGeom>
            <a:avLst/>
            <a:gdLst>
              <a:gd name="T0" fmla="*/ 69 w 3646"/>
              <a:gd name="T1" fmla="*/ 623 h 794"/>
              <a:gd name="T2" fmla="*/ 209 w 3646"/>
              <a:gd name="T3" fmla="*/ 440 h 794"/>
              <a:gd name="T4" fmla="*/ 261 w 3646"/>
              <a:gd name="T5" fmla="*/ 248 h 794"/>
              <a:gd name="T6" fmla="*/ 488 w 3646"/>
              <a:gd name="T7" fmla="*/ 282 h 794"/>
              <a:gd name="T8" fmla="*/ 627 w 3646"/>
              <a:gd name="T9" fmla="*/ 542 h 794"/>
              <a:gd name="T10" fmla="*/ 567 w 3646"/>
              <a:gd name="T11" fmla="*/ 380 h 794"/>
              <a:gd name="T12" fmla="*/ 481 w 3646"/>
              <a:gd name="T13" fmla="*/ 308 h 794"/>
              <a:gd name="T14" fmla="*/ 1184 w 3646"/>
              <a:gd name="T15" fmla="*/ 616 h 794"/>
              <a:gd name="T16" fmla="*/ 1196 w 3646"/>
              <a:gd name="T17" fmla="*/ 290 h 794"/>
              <a:gd name="T18" fmla="*/ 1246 w 3646"/>
              <a:gd name="T19" fmla="*/ 151 h 794"/>
              <a:gd name="T20" fmla="*/ 1316 w 3646"/>
              <a:gd name="T21" fmla="*/ 362 h 794"/>
              <a:gd name="T22" fmla="*/ 1554 w 3646"/>
              <a:gd name="T23" fmla="*/ 627 h 794"/>
              <a:gd name="T24" fmla="*/ 2231 w 3646"/>
              <a:gd name="T25" fmla="*/ 300 h 794"/>
              <a:gd name="T26" fmla="*/ 1884 w 3646"/>
              <a:gd name="T27" fmla="*/ 299 h 794"/>
              <a:gd name="T28" fmla="*/ 1973 w 3646"/>
              <a:gd name="T29" fmla="*/ 599 h 794"/>
              <a:gd name="T30" fmla="*/ 2191 w 3646"/>
              <a:gd name="T31" fmla="*/ 615 h 794"/>
              <a:gd name="T32" fmla="*/ 2341 w 3646"/>
              <a:gd name="T33" fmla="*/ 599 h 794"/>
              <a:gd name="T34" fmla="*/ 2295 w 3646"/>
              <a:gd name="T35" fmla="*/ 282 h 794"/>
              <a:gd name="T36" fmla="*/ 2969 w 3646"/>
              <a:gd name="T37" fmla="*/ 616 h 794"/>
              <a:gd name="T38" fmla="*/ 2981 w 3646"/>
              <a:gd name="T39" fmla="*/ 290 h 794"/>
              <a:gd name="T40" fmla="*/ 3032 w 3646"/>
              <a:gd name="T41" fmla="*/ 580 h 794"/>
              <a:gd name="T42" fmla="*/ 3153 w 3646"/>
              <a:gd name="T43" fmla="*/ 282 h 794"/>
              <a:gd name="T44" fmla="*/ 3087 w 3646"/>
              <a:gd name="T45" fmla="*/ 565 h 794"/>
              <a:gd name="T46" fmla="*/ 3413 w 3646"/>
              <a:gd name="T47" fmla="*/ 282 h 794"/>
              <a:gd name="T48" fmla="*/ 3413 w 3646"/>
              <a:gd name="T49" fmla="*/ 599 h 794"/>
              <a:gd name="T50" fmla="*/ 3646 w 3646"/>
              <a:gd name="T51" fmla="*/ 627 h 794"/>
              <a:gd name="T52" fmla="*/ 2754 w 3646"/>
              <a:gd name="T53" fmla="*/ 378 h 794"/>
              <a:gd name="T54" fmla="*/ 2438 w 3646"/>
              <a:gd name="T55" fmla="*/ 301 h 794"/>
              <a:gd name="T56" fmla="*/ 2557 w 3646"/>
              <a:gd name="T57" fmla="*/ 332 h 794"/>
              <a:gd name="T58" fmla="*/ 2553 w 3646"/>
              <a:gd name="T59" fmla="*/ 627 h 794"/>
              <a:gd name="T60" fmla="*/ 770 w 3646"/>
              <a:gd name="T61" fmla="*/ 566 h 794"/>
              <a:gd name="T62" fmla="*/ 796 w 3646"/>
              <a:gd name="T63" fmla="*/ 633 h 794"/>
              <a:gd name="T64" fmla="*/ 894 w 3646"/>
              <a:gd name="T65" fmla="*/ 308 h 794"/>
              <a:gd name="T66" fmla="*/ 992 w 3646"/>
              <a:gd name="T67" fmla="*/ 610 h 794"/>
              <a:gd name="T68" fmla="*/ 1616 w 3646"/>
              <a:gd name="T69" fmla="*/ 318 h 794"/>
              <a:gd name="T70" fmla="*/ 1754 w 3646"/>
              <a:gd name="T71" fmla="*/ 420 h 794"/>
              <a:gd name="T72" fmla="*/ 1779 w 3646"/>
              <a:gd name="T73" fmla="*/ 560 h 794"/>
              <a:gd name="T74" fmla="*/ 1785 w 3646"/>
              <a:gd name="T75" fmla="*/ 554 h 794"/>
              <a:gd name="T76" fmla="*/ 1473 w 3646"/>
              <a:gd name="T77" fmla="*/ 5 h 794"/>
              <a:gd name="T78" fmla="*/ 1582 w 3646"/>
              <a:gd name="T79" fmla="*/ 5 h 794"/>
              <a:gd name="T80" fmla="*/ 1750 w 3646"/>
              <a:gd name="T81" fmla="*/ 17 h 794"/>
              <a:gd name="T82" fmla="*/ 1608 w 3646"/>
              <a:gd name="T83" fmla="*/ 195 h 794"/>
              <a:gd name="T84" fmla="*/ 1743 w 3646"/>
              <a:gd name="T85" fmla="*/ 5 h 794"/>
              <a:gd name="T86" fmla="*/ 1841 w 3646"/>
              <a:gd name="T87" fmla="*/ 195 h 794"/>
              <a:gd name="T88" fmla="*/ 1907 w 3646"/>
              <a:gd name="T89" fmla="*/ 5 h 794"/>
              <a:gd name="T90" fmla="*/ 2001 w 3646"/>
              <a:gd name="T91" fmla="*/ 18 h 794"/>
              <a:gd name="T92" fmla="*/ 2151 w 3646"/>
              <a:gd name="T93" fmla="*/ 195 h 794"/>
              <a:gd name="T94" fmla="*/ 2128 w 3646"/>
              <a:gd name="T95" fmla="*/ 75 h 794"/>
              <a:gd name="T96" fmla="*/ 2292 w 3646"/>
              <a:gd name="T97" fmla="*/ 52 h 794"/>
              <a:gd name="T98" fmla="*/ 2205 w 3646"/>
              <a:gd name="T99" fmla="*/ 183 h 794"/>
              <a:gd name="T100" fmla="*/ 2317 w 3646"/>
              <a:gd name="T101" fmla="*/ 184 h 794"/>
              <a:gd name="T102" fmla="*/ 2205 w 3646"/>
              <a:gd name="T103" fmla="*/ 93 h 794"/>
              <a:gd name="T104" fmla="*/ 2434 w 3646"/>
              <a:gd name="T105" fmla="*/ 13 h 794"/>
              <a:gd name="T106" fmla="*/ 2336 w 3646"/>
              <a:gd name="T107" fmla="*/ 182 h 794"/>
              <a:gd name="T108" fmla="*/ 2468 w 3646"/>
              <a:gd name="T109" fmla="*/ 195 h 794"/>
              <a:gd name="T110" fmla="*/ 2673 w 3646"/>
              <a:gd name="T111" fmla="*/ 31 h 794"/>
              <a:gd name="T112" fmla="*/ 2579 w 3646"/>
              <a:gd name="T113" fmla="*/ 195 h 794"/>
              <a:gd name="T114" fmla="*/ 2768 w 3646"/>
              <a:gd name="T115" fmla="*/ 91 h 794"/>
              <a:gd name="T116" fmla="*/ 2738 w 3646"/>
              <a:gd name="T117" fmla="*/ 195 h 794"/>
              <a:gd name="T118" fmla="*/ 3100 w 3646"/>
              <a:gd name="T119" fmla="*/ 102 h 794"/>
              <a:gd name="T120" fmla="*/ 3013 w 3646"/>
              <a:gd name="T121" fmla="*/ 185 h 794"/>
              <a:gd name="T122" fmla="*/ 3209 w 3646"/>
              <a:gd name="T123" fmla="*/ 75 h 794"/>
              <a:gd name="T124" fmla="*/ 3119 w 3646"/>
              <a:gd name="T125" fmla="*/ 5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646" h="794">
                <a:moveTo>
                  <a:pt x="161" y="328"/>
                </a:moveTo>
                <a:cubicBezTo>
                  <a:pt x="195" y="345"/>
                  <a:pt x="220" y="359"/>
                  <a:pt x="237" y="369"/>
                </a:cubicBezTo>
                <a:cubicBezTo>
                  <a:pt x="254" y="379"/>
                  <a:pt x="268" y="393"/>
                  <a:pt x="280" y="411"/>
                </a:cubicBezTo>
                <a:cubicBezTo>
                  <a:pt x="293" y="429"/>
                  <a:pt x="299" y="453"/>
                  <a:pt x="299" y="484"/>
                </a:cubicBezTo>
                <a:cubicBezTo>
                  <a:pt x="299" y="528"/>
                  <a:pt x="283" y="563"/>
                  <a:pt x="249" y="591"/>
                </a:cubicBezTo>
                <a:cubicBezTo>
                  <a:pt x="216" y="619"/>
                  <a:pt x="179" y="633"/>
                  <a:pt x="138" y="633"/>
                </a:cubicBezTo>
                <a:cubicBezTo>
                  <a:pt x="110" y="633"/>
                  <a:pt x="87" y="630"/>
                  <a:pt x="69" y="623"/>
                </a:cubicBezTo>
                <a:cubicBezTo>
                  <a:pt x="50" y="616"/>
                  <a:pt x="28" y="606"/>
                  <a:pt x="2" y="592"/>
                </a:cubicBezTo>
                <a:cubicBezTo>
                  <a:pt x="0" y="483"/>
                  <a:pt x="0" y="483"/>
                  <a:pt x="0" y="483"/>
                </a:cubicBezTo>
                <a:cubicBezTo>
                  <a:pt x="10" y="516"/>
                  <a:pt x="26" y="544"/>
                  <a:pt x="47" y="568"/>
                </a:cubicBezTo>
                <a:cubicBezTo>
                  <a:pt x="69" y="591"/>
                  <a:pt x="97" y="602"/>
                  <a:pt x="133" y="602"/>
                </a:cubicBezTo>
                <a:cubicBezTo>
                  <a:pt x="168" y="602"/>
                  <a:pt x="193" y="592"/>
                  <a:pt x="209" y="571"/>
                </a:cubicBezTo>
                <a:cubicBezTo>
                  <a:pt x="224" y="551"/>
                  <a:pt x="232" y="528"/>
                  <a:pt x="232" y="505"/>
                </a:cubicBezTo>
                <a:cubicBezTo>
                  <a:pt x="232" y="473"/>
                  <a:pt x="224" y="452"/>
                  <a:pt x="209" y="440"/>
                </a:cubicBezTo>
                <a:cubicBezTo>
                  <a:pt x="193" y="429"/>
                  <a:pt x="160" y="410"/>
                  <a:pt x="109" y="385"/>
                </a:cubicBezTo>
                <a:cubicBezTo>
                  <a:pt x="72" y="366"/>
                  <a:pt x="45" y="347"/>
                  <a:pt x="27" y="327"/>
                </a:cubicBezTo>
                <a:cubicBezTo>
                  <a:pt x="10" y="307"/>
                  <a:pt x="2" y="282"/>
                  <a:pt x="2" y="253"/>
                </a:cubicBezTo>
                <a:cubicBezTo>
                  <a:pt x="2" y="212"/>
                  <a:pt x="17" y="180"/>
                  <a:pt x="48" y="157"/>
                </a:cubicBezTo>
                <a:cubicBezTo>
                  <a:pt x="79" y="135"/>
                  <a:pt x="114" y="123"/>
                  <a:pt x="153" y="123"/>
                </a:cubicBezTo>
                <a:cubicBezTo>
                  <a:pt x="194" y="123"/>
                  <a:pt x="229" y="133"/>
                  <a:pt x="257" y="152"/>
                </a:cubicBezTo>
                <a:cubicBezTo>
                  <a:pt x="261" y="248"/>
                  <a:pt x="261" y="248"/>
                  <a:pt x="261" y="248"/>
                </a:cubicBezTo>
                <a:cubicBezTo>
                  <a:pt x="256" y="225"/>
                  <a:pt x="243" y="204"/>
                  <a:pt x="222" y="184"/>
                </a:cubicBezTo>
                <a:cubicBezTo>
                  <a:pt x="201" y="163"/>
                  <a:pt x="174" y="153"/>
                  <a:pt x="143" y="153"/>
                </a:cubicBezTo>
                <a:cubicBezTo>
                  <a:pt x="115" y="153"/>
                  <a:pt x="95" y="161"/>
                  <a:pt x="81" y="178"/>
                </a:cubicBezTo>
                <a:cubicBezTo>
                  <a:pt x="68" y="194"/>
                  <a:pt x="62" y="212"/>
                  <a:pt x="62" y="231"/>
                </a:cubicBezTo>
                <a:cubicBezTo>
                  <a:pt x="62" y="252"/>
                  <a:pt x="68" y="269"/>
                  <a:pt x="81" y="280"/>
                </a:cubicBezTo>
                <a:cubicBezTo>
                  <a:pt x="95" y="292"/>
                  <a:pt x="121" y="308"/>
                  <a:pt x="161" y="328"/>
                </a:cubicBezTo>
                <a:close/>
                <a:moveTo>
                  <a:pt x="488" y="282"/>
                </a:moveTo>
                <a:cubicBezTo>
                  <a:pt x="456" y="282"/>
                  <a:pt x="428" y="290"/>
                  <a:pt x="403" y="307"/>
                </a:cubicBezTo>
                <a:cubicBezTo>
                  <a:pt x="378" y="324"/>
                  <a:pt x="360" y="346"/>
                  <a:pt x="346" y="373"/>
                </a:cubicBezTo>
                <a:cubicBezTo>
                  <a:pt x="333" y="401"/>
                  <a:pt x="327" y="429"/>
                  <a:pt x="327" y="458"/>
                </a:cubicBezTo>
                <a:cubicBezTo>
                  <a:pt x="327" y="503"/>
                  <a:pt x="340" y="544"/>
                  <a:pt x="367" y="580"/>
                </a:cubicBezTo>
                <a:cubicBezTo>
                  <a:pt x="394" y="615"/>
                  <a:pt x="434" y="633"/>
                  <a:pt x="487" y="633"/>
                </a:cubicBezTo>
                <a:cubicBezTo>
                  <a:pt x="518" y="633"/>
                  <a:pt x="545" y="625"/>
                  <a:pt x="570" y="608"/>
                </a:cubicBezTo>
                <a:cubicBezTo>
                  <a:pt x="594" y="592"/>
                  <a:pt x="613" y="570"/>
                  <a:pt x="627" y="542"/>
                </a:cubicBezTo>
                <a:cubicBezTo>
                  <a:pt x="640" y="514"/>
                  <a:pt x="647" y="486"/>
                  <a:pt x="647" y="458"/>
                </a:cubicBezTo>
                <a:cubicBezTo>
                  <a:pt x="647" y="428"/>
                  <a:pt x="641" y="400"/>
                  <a:pt x="630" y="373"/>
                </a:cubicBezTo>
                <a:cubicBezTo>
                  <a:pt x="619" y="346"/>
                  <a:pt x="601" y="324"/>
                  <a:pt x="576" y="307"/>
                </a:cubicBezTo>
                <a:cubicBezTo>
                  <a:pt x="552" y="290"/>
                  <a:pt x="523" y="282"/>
                  <a:pt x="488" y="282"/>
                </a:cubicBezTo>
                <a:close/>
                <a:moveTo>
                  <a:pt x="481" y="308"/>
                </a:moveTo>
                <a:cubicBezTo>
                  <a:pt x="503" y="308"/>
                  <a:pt x="521" y="314"/>
                  <a:pt x="535" y="328"/>
                </a:cubicBezTo>
                <a:cubicBezTo>
                  <a:pt x="549" y="341"/>
                  <a:pt x="560" y="358"/>
                  <a:pt x="567" y="380"/>
                </a:cubicBezTo>
                <a:cubicBezTo>
                  <a:pt x="575" y="401"/>
                  <a:pt x="579" y="425"/>
                  <a:pt x="581" y="453"/>
                </a:cubicBezTo>
                <a:cubicBezTo>
                  <a:pt x="582" y="496"/>
                  <a:pt x="575" y="531"/>
                  <a:pt x="560" y="560"/>
                </a:cubicBezTo>
                <a:cubicBezTo>
                  <a:pt x="545" y="588"/>
                  <a:pt x="522" y="603"/>
                  <a:pt x="492" y="604"/>
                </a:cubicBezTo>
                <a:cubicBezTo>
                  <a:pt x="463" y="606"/>
                  <a:pt x="440" y="593"/>
                  <a:pt x="422" y="565"/>
                </a:cubicBezTo>
                <a:cubicBezTo>
                  <a:pt x="404" y="537"/>
                  <a:pt x="395" y="503"/>
                  <a:pt x="393" y="462"/>
                </a:cubicBezTo>
                <a:cubicBezTo>
                  <a:pt x="392" y="420"/>
                  <a:pt x="398" y="384"/>
                  <a:pt x="414" y="354"/>
                </a:cubicBezTo>
                <a:cubicBezTo>
                  <a:pt x="429" y="325"/>
                  <a:pt x="451" y="310"/>
                  <a:pt x="481" y="308"/>
                </a:cubicBezTo>
                <a:close/>
                <a:moveTo>
                  <a:pt x="1095" y="223"/>
                </a:moveTo>
                <a:cubicBezTo>
                  <a:pt x="1000" y="321"/>
                  <a:pt x="1000" y="321"/>
                  <a:pt x="1000" y="321"/>
                </a:cubicBezTo>
                <a:cubicBezTo>
                  <a:pt x="1031" y="321"/>
                  <a:pt x="1031" y="321"/>
                  <a:pt x="1031" y="321"/>
                </a:cubicBezTo>
                <a:cubicBezTo>
                  <a:pt x="1031" y="527"/>
                  <a:pt x="1031" y="527"/>
                  <a:pt x="1031" y="527"/>
                </a:cubicBezTo>
                <a:cubicBezTo>
                  <a:pt x="1031" y="560"/>
                  <a:pt x="1041" y="586"/>
                  <a:pt x="1059" y="605"/>
                </a:cubicBezTo>
                <a:cubicBezTo>
                  <a:pt x="1078" y="624"/>
                  <a:pt x="1103" y="633"/>
                  <a:pt x="1133" y="633"/>
                </a:cubicBezTo>
                <a:cubicBezTo>
                  <a:pt x="1152" y="633"/>
                  <a:pt x="1169" y="627"/>
                  <a:pt x="1184" y="616"/>
                </a:cubicBezTo>
                <a:cubicBezTo>
                  <a:pt x="1199" y="604"/>
                  <a:pt x="1207" y="594"/>
                  <a:pt x="1207" y="583"/>
                </a:cubicBezTo>
                <a:cubicBezTo>
                  <a:pt x="1199" y="590"/>
                  <a:pt x="1192" y="595"/>
                  <a:pt x="1187" y="598"/>
                </a:cubicBezTo>
                <a:cubicBezTo>
                  <a:pt x="1182" y="601"/>
                  <a:pt x="1173" y="602"/>
                  <a:pt x="1160" y="602"/>
                </a:cubicBezTo>
                <a:cubicBezTo>
                  <a:pt x="1116" y="602"/>
                  <a:pt x="1093" y="577"/>
                  <a:pt x="1093" y="527"/>
                </a:cubicBezTo>
                <a:cubicBezTo>
                  <a:pt x="1093" y="321"/>
                  <a:pt x="1093" y="321"/>
                  <a:pt x="1093" y="321"/>
                </a:cubicBezTo>
                <a:cubicBezTo>
                  <a:pt x="1170" y="321"/>
                  <a:pt x="1170" y="321"/>
                  <a:pt x="1170" y="321"/>
                </a:cubicBezTo>
                <a:cubicBezTo>
                  <a:pt x="1196" y="290"/>
                  <a:pt x="1196" y="290"/>
                  <a:pt x="1196" y="290"/>
                </a:cubicBezTo>
                <a:cubicBezTo>
                  <a:pt x="1095" y="290"/>
                  <a:pt x="1095" y="290"/>
                  <a:pt x="1095" y="290"/>
                </a:cubicBezTo>
                <a:cubicBezTo>
                  <a:pt x="1095" y="223"/>
                  <a:pt x="1095" y="223"/>
                  <a:pt x="1095" y="223"/>
                </a:cubicBezTo>
                <a:close/>
                <a:moveTo>
                  <a:pt x="1426" y="282"/>
                </a:moveTo>
                <a:cubicBezTo>
                  <a:pt x="1392" y="282"/>
                  <a:pt x="1356" y="299"/>
                  <a:pt x="1316" y="334"/>
                </a:cubicBezTo>
                <a:cubicBezTo>
                  <a:pt x="1316" y="123"/>
                  <a:pt x="1316" y="123"/>
                  <a:pt x="1316" y="123"/>
                </a:cubicBezTo>
                <a:cubicBezTo>
                  <a:pt x="1226" y="141"/>
                  <a:pt x="1226" y="141"/>
                  <a:pt x="1226" y="141"/>
                </a:cubicBezTo>
                <a:cubicBezTo>
                  <a:pt x="1235" y="144"/>
                  <a:pt x="1242" y="148"/>
                  <a:pt x="1246" y="151"/>
                </a:cubicBezTo>
                <a:cubicBezTo>
                  <a:pt x="1250" y="155"/>
                  <a:pt x="1252" y="161"/>
                  <a:pt x="1252" y="170"/>
                </a:cubicBezTo>
                <a:cubicBezTo>
                  <a:pt x="1252" y="599"/>
                  <a:pt x="1252" y="599"/>
                  <a:pt x="1252" y="599"/>
                </a:cubicBezTo>
                <a:cubicBezTo>
                  <a:pt x="1252" y="611"/>
                  <a:pt x="1246" y="620"/>
                  <a:pt x="1233" y="627"/>
                </a:cubicBezTo>
                <a:cubicBezTo>
                  <a:pt x="1336" y="627"/>
                  <a:pt x="1336" y="627"/>
                  <a:pt x="1336" y="627"/>
                </a:cubicBezTo>
                <a:cubicBezTo>
                  <a:pt x="1328" y="622"/>
                  <a:pt x="1323" y="618"/>
                  <a:pt x="1320" y="614"/>
                </a:cubicBezTo>
                <a:cubicBezTo>
                  <a:pt x="1317" y="610"/>
                  <a:pt x="1316" y="605"/>
                  <a:pt x="1316" y="599"/>
                </a:cubicBezTo>
                <a:cubicBezTo>
                  <a:pt x="1316" y="362"/>
                  <a:pt x="1316" y="362"/>
                  <a:pt x="1316" y="362"/>
                </a:cubicBezTo>
                <a:cubicBezTo>
                  <a:pt x="1324" y="352"/>
                  <a:pt x="1335" y="343"/>
                  <a:pt x="1349" y="335"/>
                </a:cubicBezTo>
                <a:cubicBezTo>
                  <a:pt x="1363" y="328"/>
                  <a:pt x="1379" y="324"/>
                  <a:pt x="1395" y="324"/>
                </a:cubicBezTo>
                <a:cubicBezTo>
                  <a:pt x="1424" y="324"/>
                  <a:pt x="1444" y="332"/>
                  <a:pt x="1456" y="347"/>
                </a:cubicBezTo>
                <a:cubicBezTo>
                  <a:pt x="1467" y="362"/>
                  <a:pt x="1473" y="382"/>
                  <a:pt x="1473" y="407"/>
                </a:cubicBezTo>
                <a:cubicBezTo>
                  <a:pt x="1473" y="599"/>
                  <a:pt x="1473" y="599"/>
                  <a:pt x="1473" y="599"/>
                </a:cubicBezTo>
                <a:cubicBezTo>
                  <a:pt x="1473" y="610"/>
                  <a:pt x="1467" y="619"/>
                  <a:pt x="1454" y="627"/>
                </a:cubicBezTo>
                <a:cubicBezTo>
                  <a:pt x="1554" y="627"/>
                  <a:pt x="1554" y="627"/>
                  <a:pt x="1554" y="627"/>
                </a:cubicBezTo>
                <a:cubicBezTo>
                  <a:pt x="1547" y="622"/>
                  <a:pt x="1542" y="618"/>
                  <a:pt x="1539" y="615"/>
                </a:cubicBezTo>
                <a:cubicBezTo>
                  <a:pt x="1537" y="612"/>
                  <a:pt x="1535" y="607"/>
                  <a:pt x="1535" y="599"/>
                </a:cubicBezTo>
                <a:cubicBezTo>
                  <a:pt x="1535" y="383"/>
                  <a:pt x="1535" y="383"/>
                  <a:pt x="1535" y="383"/>
                </a:cubicBezTo>
                <a:cubicBezTo>
                  <a:pt x="1535" y="351"/>
                  <a:pt x="1525" y="326"/>
                  <a:pt x="1504" y="308"/>
                </a:cubicBezTo>
                <a:cubicBezTo>
                  <a:pt x="1483" y="290"/>
                  <a:pt x="1457" y="282"/>
                  <a:pt x="1426" y="282"/>
                </a:cubicBezTo>
                <a:close/>
                <a:moveTo>
                  <a:pt x="2295" y="282"/>
                </a:moveTo>
                <a:cubicBezTo>
                  <a:pt x="2273" y="282"/>
                  <a:pt x="2252" y="288"/>
                  <a:pt x="2231" y="300"/>
                </a:cubicBezTo>
                <a:cubicBezTo>
                  <a:pt x="2210" y="312"/>
                  <a:pt x="2193" y="328"/>
                  <a:pt x="2179" y="345"/>
                </a:cubicBezTo>
                <a:cubicBezTo>
                  <a:pt x="2173" y="325"/>
                  <a:pt x="2160" y="309"/>
                  <a:pt x="2141" y="298"/>
                </a:cubicBezTo>
                <a:cubicBezTo>
                  <a:pt x="2122" y="287"/>
                  <a:pt x="2101" y="282"/>
                  <a:pt x="2080" y="282"/>
                </a:cubicBezTo>
                <a:cubicBezTo>
                  <a:pt x="2059" y="282"/>
                  <a:pt x="2039" y="287"/>
                  <a:pt x="2023" y="297"/>
                </a:cubicBezTo>
                <a:cubicBezTo>
                  <a:pt x="2006" y="306"/>
                  <a:pt x="1989" y="318"/>
                  <a:pt x="1973" y="332"/>
                </a:cubicBezTo>
                <a:cubicBezTo>
                  <a:pt x="1973" y="282"/>
                  <a:pt x="1973" y="282"/>
                  <a:pt x="1973" y="282"/>
                </a:cubicBezTo>
                <a:cubicBezTo>
                  <a:pt x="1884" y="299"/>
                  <a:pt x="1884" y="299"/>
                  <a:pt x="1884" y="299"/>
                </a:cubicBezTo>
                <a:cubicBezTo>
                  <a:pt x="1892" y="301"/>
                  <a:pt x="1898" y="304"/>
                  <a:pt x="1903" y="308"/>
                </a:cubicBezTo>
                <a:cubicBezTo>
                  <a:pt x="1908" y="312"/>
                  <a:pt x="1911" y="319"/>
                  <a:pt x="1911" y="328"/>
                </a:cubicBezTo>
                <a:cubicBezTo>
                  <a:pt x="1911" y="599"/>
                  <a:pt x="1911" y="599"/>
                  <a:pt x="1911" y="599"/>
                </a:cubicBezTo>
                <a:cubicBezTo>
                  <a:pt x="1911" y="610"/>
                  <a:pt x="1904" y="619"/>
                  <a:pt x="1892" y="627"/>
                </a:cubicBezTo>
                <a:cubicBezTo>
                  <a:pt x="1994" y="627"/>
                  <a:pt x="1994" y="627"/>
                  <a:pt x="1994" y="627"/>
                </a:cubicBezTo>
                <a:cubicBezTo>
                  <a:pt x="1986" y="622"/>
                  <a:pt x="1981" y="618"/>
                  <a:pt x="1978" y="614"/>
                </a:cubicBezTo>
                <a:cubicBezTo>
                  <a:pt x="1975" y="611"/>
                  <a:pt x="1973" y="606"/>
                  <a:pt x="1973" y="599"/>
                </a:cubicBezTo>
                <a:cubicBezTo>
                  <a:pt x="1973" y="360"/>
                  <a:pt x="1973" y="360"/>
                  <a:pt x="1973" y="360"/>
                </a:cubicBezTo>
                <a:cubicBezTo>
                  <a:pt x="1994" y="336"/>
                  <a:pt x="2018" y="323"/>
                  <a:pt x="2047" y="323"/>
                </a:cubicBezTo>
                <a:cubicBezTo>
                  <a:pt x="2098" y="323"/>
                  <a:pt x="2123" y="349"/>
                  <a:pt x="2123" y="400"/>
                </a:cubicBezTo>
                <a:cubicBezTo>
                  <a:pt x="2123" y="599"/>
                  <a:pt x="2123" y="599"/>
                  <a:pt x="2123" y="599"/>
                </a:cubicBezTo>
                <a:cubicBezTo>
                  <a:pt x="2123" y="610"/>
                  <a:pt x="2117" y="619"/>
                  <a:pt x="2104" y="627"/>
                </a:cubicBezTo>
                <a:cubicBezTo>
                  <a:pt x="2206" y="627"/>
                  <a:pt x="2206" y="627"/>
                  <a:pt x="2206" y="627"/>
                </a:cubicBezTo>
                <a:cubicBezTo>
                  <a:pt x="2199" y="623"/>
                  <a:pt x="2195" y="619"/>
                  <a:pt x="2191" y="615"/>
                </a:cubicBezTo>
                <a:cubicBezTo>
                  <a:pt x="2188" y="611"/>
                  <a:pt x="2187" y="605"/>
                  <a:pt x="2187" y="599"/>
                </a:cubicBezTo>
                <a:cubicBezTo>
                  <a:pt x="2187" y="380"/>
                  <a:pt x="2187" y="380"/>
                  <a:pt x="2187" y="380"/>
                </a:cubicBezTo>
                <a:cubicBezTo>
                  <a:pt x="2187" y="375"/>
                  <a:pt x="2186" y="372"/>
                  <a:pt x="2185" y="369"/>
                </a:cubicBezTo>
                <a:cubicBezTo>
                  <a:pt x="2207" y="338"/>
                  <a:pt x="2233" y="323"/>
                  <a:pt x="2264" y="323"/>
                </a:cubicBezTo>
                <a:cubicBezTo>
                  <a:pt x="2291" y="323"/>
                  <a:pt x="2310" y="331"/>
                  <a:pt x="2323" y="345"/>
                </a:cubicBezTo>
                <a:cubicBezTo>
                  <a:pt x="2335" y="360"/>
                  <a:pt x="2341" y="380"/>
                  <a:pt x="2341" y="403"/>
                </a:cubicBezTo>
                <a:cubicBezTo>
                  <a:pt x="2341" y="599"/>
                  <a:pt x="2341" y="599"/>
                  <a:pt x="2341" y="599"/>
                </a:cubicBezTo>
                <a:cubicBezTo>
                  <a:pt x="2341" y="609"/>
                  <a:pt x="2334" y="619"/>
                  <a:pt x="2320" y="627"/>
                </a:cubicBezTo>
                <a:cubicBezTo>
                  <a:pt x="2422" y="627"/>
                  <a:pt x="2422" y="627"/>
                  <a:pt x="2422" y="627"/>
                </a:cubicBezTo>
                <a:cubicBezTo>
                  <a:pt x="2415" y="623"/>
                  <a:pt x="2411" y="619"/>
                  <a:pt x="2408" y="615"/>
                </a:cubicBezTo>
                <a:cubicBezTo>
                  <a:pt x="2404" y="611"/>
                  <a:pt x="2403" y="605"/>
                  <a:pt x="2403" y="599"/>
                </a:cubicBezTo>
                <a:cubicBezTo>
                  <a:pt x="2403" y="382"/>
                  <a:pt x="2403" y="382"/>
                  <a:pt x="2403" y="382"/>
                </a:cubicBezTo>
                <a:cubicBezTo>
                  <a:pt x="2403" y="350"/>
                  <a:pt x="2392" y="325"/>
                  <a:pt x="2370" y="308"/>
                </a:cubicBezTo>
                <a:cubicBezTo>
                  <a:pt x="2347" y="290"/>
                  <a:pt x="2323" y="282"/>
                  <a:pt x="2295" y="282"/>
                </a:cubicBezTo>
                <a:close/>
                <a:moveTo>
                  <a:pt x="2880" y="223"/>
                </a:moveTo>
                <a:cubicBezTo>
                  <a:pt x="2785" y="321"/>
                  <a:pt x="2785" y="321"/>
                  <a:pt x="2785" y="321"/>
                </a:cubicBezTo>
                <a:cubicBezTo>
                  <a:pt x="2816" y="321"/>
                  <a:pt x="2816" y="321"/>
                  <a:pt x="2816" y="321"/>
                </a:cubicBezTo>
                <a:cubicBezTo>
                  <a:pt x="2816" y="527"/>
                  <a:pt x="2816" y="527"/>
                  <a:pt x="2816" y="527"/>
                </a:cubicBezTo>
                <a:cubicBezTo>
                  <a:pt x="2816" y="560"/>
                  <a:pt x="2826" y="586"/>
                  <a:pt x="2845" y="605"/>
                </a:cubicBezTo>
                <a:cubicBezTo>
                  <a:pt x="2863" y="624"/>
                  <a:pt x="2888" y="633"/>
                  <a:pt x="2918" y="633"/>
                </a:cubicBezTo>
                <a:cubicBezTo>
                  <a:pt x="2937" y="633"/>
                  <a:pt x="2954" y="627"/>
                  <a:pt x="2969" y="616"/>
                </a:cubicBezTo>
                <a:cubicBezTo>
                  <a:pt x="2984" y="604"/>
                  <a:pt x="2992" y="594"/>
                  <a:pt x="2992" y="583"/>
                </a:cubicBezTo>
                <a:cubicBezTo>
                  <a:pt x="2984" y="590"/>
                  <a:pt x="2977" y="595"/>
                  <a:pt x="2972" y="598"/>
                </a:cubicBezTo>
                <a:cubicBezTo>
                  <a:pt x="2967" y="601"/>
                  <a:pt x="2958" y="602"/>
                  <a:pt x="2945" y="602"/>
                </a:cubicBezTo>
                <a:cubicBezTo>
                  <a:pt x="2901" y="602"/>
                  <a:pt x="2879" y="577"/>
                  <a:pt x="2879" y="527"/>
                </a:cubicBezTo>
                <a:cubicBezTo>
                  <a:pt x="2879" y="321"/>
                  <a:pt x="2879" y="321"/>
                  <a:pt x="2879" y="321"/>
                </a:cubicBezTo>
                <a:cubicBezTo>
                  <a:pt x="2955" y="321"/>
                  <a:pt x="2955" y="321"/>
                  <a:pt x="2955" y="321"/>
                </a:cubicBezTo>
                <a:cubicBezTo>
                  <a:pt x="2981" y="290"/>
                  <a:pt x="2981" y="290"/>
                  <a:pt x="2981" y="290"/>
                </a:cubicBezTo>
                <a:cubicBezTo>
                  <a:pt x="2880" y="290"/>
                  <a:pt x="2880" y="290"/>
                  <a:pt x="2880" y="290"/>
                </a:cubicBezTo>
                <a:cubicBezTo>
                  <a:pt x="2880" y="223"/>
                  <a:pt x="2880" y="223"/>
                  <a:pt x="2880" y="223"/>
                </a:cubicBezTo>
                <a:close/>
                <a:moveTo>
                  <a:pt x="3153" y="282"/>
                </a:moveTo>
                <a:cubicBezTo>
                  <a:pt x="3121" y="282"/>
                  <a:pt x="3093" y="290"/>
                  <a:pt x="3068" y="307"/>
                </a:cubicBezTo>
                <a:cubicBezTo>
                  <a:pt x="3043" y="324"/>
                  <a:pt x="3024" y="346"/>
                  <a:pt x="3011" y="373"/>
                </a:cubicBezTo>
                <a:cubicBezTo>
                  <a:pt x="2998" y="401"/>
                  <a:pt x="2991" y="429"/>
                  <a:pt x="2991" y="458"/>
                </a:cubicBezTo>
                <a:cubicBezTo>
                  <a:pt x="2991" y="503"/>
                  <a:pt x="3005" y="544"/>
                  <a:pt x="3032" y="580"/>
                </a:cubicBezTo>
                <a:cubicBezTo>
                  <a:pt x="3059" y="615"/>
                  <a:pt x="3099" y="633"/>
                  <a:pt x="3151" y="633"/>
                </a:cubicBezTo>
                <a:cubicBezTo>
                  <a:pt x="3182" y="633"/>
                  <a:pt x="3210" y="625"/>
                  <a:pt x="3234" y="608"/>
                </a:cubicBezTo>
                <a:cubicBezTo>
                  <a:pt x="3259" y="592"/>
                  <a:pt x="3278" y="570"/>
                  <a:pt x="3291" y="542"/>
                </a:cubicBezTo>
                <a:cubicBezTo>
                  <a:pt x="3305" y="514"/>
                  <a:pt x="3312" y="486"/>
                  <a:pt x="3312" y="458"/>
                </a:cubicBezTo>
                <a:cubicBezTo>
                  <a:pt x="3312" y="428"/>
                  <a:pt x="3306" y="400"/>
                  <a:pt x="3295" y="373"/>
                </a:cubicBezTo>
                <a:cubicBezTo>
                  <a:pt x="3283" y="346"/>
                  <a:pt x="3265" y="324"/>
                  <a:pt x="3241" y="307"/>
                </a:cubicBezTo>
                <a:cubicBezTo>
                  <a:pt x="3217" y="290"/>
                  <a:pt x="3187" y="282"/>
                  <a:pt x="3153" y="282"/>
                </a:cubicBezTo>
                <a:close/>
                <a:moveTo>
                  <a:pt x="3146" y="308"/>
                </a:moveTo>
                <a:cubicBezTo>
                  <a:pt x="3168" y="308"/>
                  <a:pt x="3185" y="314"/>
                  <a:pt x="3199" y="328"/>
                </a:cubicBezTo>
                <a:cubicBezTo>
                  <a:pt x="3214" y="341"/>
                  <a:pt x="3224" y="358"/>
                  <a:pt x="3232" y="380"/>
                </a:cubicBezTo>
                <a:cubicBezTo>
                  <a:pt x="3239" y="401"/>
                  <a:pt x="3244" y="425"/>
                  <a:pt x="3245" y="453"/>
                </a:cubicBezTo>
                <a:cubicBezTo>
                  <a:pt x="3247" y="496"/>
                  <a:pt x="3240" y="531"/>
                  <a:pt x="3225" y="560"/>
                </a:cubicBezTo>
                <a:cubicBezTo>
                  <a:pt x="3209" y="588"/>
                  <a:pt x="3186" y="603"/>
                  <a:pt x="3156" y="604"/>
                </a:cubicBezTo>
                <a:cubicBezTo>
                  <a:pt x="3128" y="606"/>
                  <a:pt x="3104" y="593"/>
                  <a:pt x="3087" y="565"/>
                </a:cubicBezTo>
                <a:cubicBezTo>
                  <a:pt x="3069" y="537"/>
                  <a:pt x="3059" y="503"/>
                  <a:pt x="3058" y="462"/>
                </a:cubicBezTo>
                <a:cubicBezTo>
                  <a:pt x="3056" y="420"/>
                  <a:pt x="3063" y="384"/>
                  <a:pt x="3078" y="354"/>
                </a:cubicBezTo>
                <a:cubicBezTo>
                  <a:pt x="3093" y="325"/>
                  <a:pt x="3116" y="310"/>
                  <a:pt x="3146" y="308"/>
                </a:cubicBezTo>
                <a:close/>
                <a:moveTo>
                  <a:pt x="3519" y="282"/>
                </a:moveTo>
                <a:cubicBezTo>
                  <a:pt x="3499" y="282"/>
                  <a:pt x="3479" y="287"/>
                  <a:pt x="3460" y="298"/>
                </a:cubicBezTo>
                <a:cubicBezTo>
                  <a:pt x="3441" y="309"/>
                  <a:pt x="3425" y="321"/>
                  <a:pt x="3413" y="334"/>
                </a:cubicBezTo>
                <a:cubicBezTo>
                  <a:pt x="3413" y="282"/>
                  <a:pt x="3413" y="282"/>
                  <a:pt x="3413" y="282"/>
                </a:cubicBezTo>
                <a:cubicBezTo>
                  <a:pt x="3326" y="298"/>
                  <a:pt x="3326" y="298"/>
                  <a:pt x="3326" y="298"/>
                </a:cubicBezTo>
                <a:cubicBezTo>
                  <a:pt x="3342" y="304"/>
                  <a:pt x="3350" y="314"/>
                  <a:pt x="3350" y="328"/>
                </a:cubicBezTo>
                <a:cubicBezTo>
                  <a:pt x="3350" y="599"/>
                  <a:pt x="3350" y="599"/>
                  <a:pt x="3350" y="599"/>
                </a:cubicBezTo>
                <a:cubicBezTo>
                  <a:pt x="3350" y="611"/>
                  <a:pt x="3344" y="620"/>
                  <a:pt x="3332" y="627"/>
                </a:cubicBezTo>
                <a:cubicBezTo>
                  <a:pt x="3432" y="627"/>
                  <a:pt x="3432" y="627"/>
                  <a:pt x="3432" y="627"/>
                </a:cubicBezTo>
                <a:cubicBezTo>
                  <a:pt x="3426" y="623"/>
                  <a:pt x="3421" y="619"/>
                  <a:pt x="3418" y="615"/>
                </a:cubicBezTo>
                <a:cubicBezTo>
                  <a:pt x="3415" y="611"/>
                  <a:pt x="3413" y="605"/>
                  <a:pt x="3413" y="599"/>
                </a:cubicBezTo>
                <a:cubicBezTo>
                  <a:pt x="3413" y="362"/>
                  <a:pt x="3413" y="362"/>
                  <a:pt x="3413" y="362"/>
                </a:cubicBezTo>
                <a:cubicBezTo>
                  <a:pt x="3422" y="351"/>
                  <a:pt x="3433" y="342"/>
                  <a:pt x="3447" y="335"/>
                </a:cubicBezTo>
                <a:cubicBezTo>
                  <a:pt x="3460" y="328"/>
                  <a:pt x="3474" y="324"/>
                  <a:pt x="3487" y="324"/>
                </a:cubicBezTo>
                <a:cubicBezTo>
                  <a:pt x="3539" y="324"/>
                  <a:pt x="3565" y="352"/>
                  <a:pt x="3565" y="409"/>
                </a:cubicBezTo>
                <a:cubicBezTo>
                  <a:pt x="3565" y="599"/>
                  <a:pt x="3565" y="599"/>
                  <a:pt x="3565" y="599"/>
                </a:cubicBezTo>
                <a:cubicBezTo>
                  <a:pt x="3565" y="611"/>
                  <a:pt x="3558" y="620"/>
                  <a:pt x="3546" y="627"/>
                </a:cubicBezTo>
                <a:cubicBezTo>
                  <a:pt x="3646" y="627"/>
                  <a:pt x="3646" y="627"/>
                  <a:pt x="3646" y="627"/>
                </a:cubicBezTo>
                <a:cubicBezTo>
                  <a:pt x="3637" y="620"/>
                  <a:pt x="3632" y="616"/>
                  <a:pt x="3630" y="613"/>
                </a:cubicBezTo>
                <a:cubicBezTo>
                  <a:pt x="3628" y="610"/>
                  <a:pt x="3627" y="605"/>
                  <a:pt x="3627" y="599"/>
                </a:cubicBezTo>
                <a:cubicBezTo>
                  <a:pt x="3627" y="383"/>
                  <a:pt x="3627" y="383"/>
                  <a:pt x="3627" y="383"/>
                </a:cubicBezTo>
                <a:cubicBezTo>
                  <a:pt x="3627" y="362"/>
                  <a:pt x="3622" y="344"/>
                  <a:pt x="3612" y="329"/>
                </a:cubicBezTo>
                <a:cubicBezTo>
                  <a:pt x="3602" y="314"/>
                  <a:pt x="3588" y="302"/>
                  <a:pt x="3571" y="294"/>
                </a:cubicBezTo>
                <a:cubicBezTo>
                  <a:pt x="3554" y="286"/>
                  <a:pt x="3537" y="282"/>
                  <a:pt x="3519" y="282"/>
                </a:cubicBezTo>
                <a:close/>
                <a:moveTo>
                  <a:pt x="2754" y="378"/>
                </a:moveTo>
                <a:cubicBezTo>
                  <a:pt x="2745" y="355"/>
                  <a:pt x="2734" y="337"/>
                  <a:pt x="2720" y="323"/>
                </a:cubicBezTo>
                <a:cubicBezTo>
                  <a:pt x="2705" y="309"/>
                  <a:pt x="2690" y="299"/>
                  <a:pt x="2674" y="292"/>
                </a:cubicBezTo>
                <a:cubicBezTo>
                  <a:pt x="2658" y="285"/>
                  <a:pt x="2642" y="282"/>
                  <a:pt x="2625" y="282"/>
                </a:cubicBezTo>
                <a:cubicBezTo>
                  <a:pt x="2603" y="282"/>
                  <a:pt x="2584" y="286"/>
                  <a:pt x="2566" y="295"/>
                </a:cubicBezTo>
                <a:cubicBezTo>
                  <a:pt x="2548" y="304"/>
                  <a:pt x="2534" y="315"/>
                  <a:pt x="2525" y="326"/>
                </a:cubicBezTo>
                <a:cubicBezTo>
                  <a:pt x="2525" y="282"/>
                  <a:pt x="2525" y="282"/>
                  <a:pt x="2525" y="282"/>
                </a:cubicBezTo>
                <a:cubicBezTo>
                  <a:pt x="2438" y="301"/>
                  <a:pt x="2438" y="301"/>
                  <a:pt x="2438" y="301"/>
                </a:cubicBezTo>
                <a:cubicBezTo>
                  <a:pt x="2454" y="305"/>
                  <a:pt x="2462" y="316"/>
                  <a:pt x="2462" y="331"/>
                </a:cubicBezTo>
                <a:cubicBezTo>
                  <a:pt x="2462" y="766"/>
                  <a:pt x="2462" y="766"/>
                  <a:pt x="2462" y="766"/>
                </a:cubicBezTo>
                <a:cubicBezTo>
                  <a:pt x="2462" y="779"/>
                  <a:pt x="2455" y="788"/>
                  <a:pt x="2443" y="794"/>
                </a:cubicBezTo>
                <a:cubicBezTo>
                  <a:pt x="2544" y="794"/>
                  <a:pt x="2544" y="794"/>
                  <a:pt x="2544" y="794"/>
                </a:cubicBezTo>
                <a:cubicBezTo>
                  <a:pt x="2532" y="788"/>
                  <a:pt x="2525" y="778"/>
                  <a:pt x="2525" y="766"/>
                </a:cubicBezTo>
                <a:cubicBezTo>
                  <a:pt x="2525" y="358"/>
                  <a:pt x="2525" y="358"/>
                  <a:pt x="2525" y="358"/>
                </a:cubicBezTo>
                <a:cubicBezTo>
                  <a:pt x="2534" y="348"/>
                  <a:pt x="2544" y="339"/>
                  <a:pt x="2557" y="332"/>
                </a:cubicBezTo>
                <a:cubicBezTo>
                  <a:pt x="2569" y="325"/>
                  <a:pt x="2583" y="322"/>
                  <a:pt x="2599" y="322"/>
                </a:cubicBezTo>
                <a:cubicBezTo>
                  <a:pt x="2624" y="322"/>
                  <a:pt x="2647" y="332"/>
                  <a:pt x="2667" y="353"/>
                </a:cubicBezTo>
                <a:cubicBezTo>
                  <a:pt x="2688" y="373"/>
                  <a:pt x="2698" y="408"/>
                  <a:pt x="2698" y="458"/>
                </a:cubicBezTo>
                <a:cubicBezTo>
                  <a:pt x="2698" y="504"/>
                  <a:pt x="2689" y="540"/>
                  <a:pt x="2670" y="566"/>
                </a:cubicBezTo>
                <a:cubicBezTo>
                  <a:pt x="2650" y="592"/>
                  <a:pt x="2624" y="604"/>
                  <a:pt x="2592" y="604"/>
                </a:cubicBezTo>
                <a:cubicBezTo>
                  <a:pt x="2568" y="604"/>
                  <a:pt x="2557" y="600"/>
                  <a:pt x="2536" y="582"/>
                </a:cubicBezTo>
                <a:cubicBezTo>
                  <a:pt x="2553" y="627"/>
                  <a:pt x="2553" y="627"/>
                  <a:pt x="2553" y="627"/>
                </a:cubicBezTo>
                <a:cubicBezTo>
                  <a:pt x="2568" y="631"/>
                  <a:pt x="2584" y="633"/>
                  <a:pt x="2601" y="633"/>
                </a:cubicBezTo>
                <a:cubicBezTo>
                  <a:pt x="2652" y="633"/>
                  <a:pt x="2692" y="615"/>
                  <a:pt x="2722" y="578"/>
                </a:cubicBezTo>
                <a:cubicBezTo>
                  <a:pt x="2752" y="541"/>
                  <a:pt x="2767" y="500"/>
                  <a:pt x="2767" y="455"/>
                </a:cubicBezTo>
                <a:cubicBezTo>
                  <a:pt x="2767" y="427"/>
                  <a:pt x="2763" y="401"/>
                  <a:pt x="2754" y="378"/>
                </a:cubicBezTo>
                <a:close/>
                <a:moveTo>
                  <a:pt x="865" y="581"/>
                </a:moveTo>
                <a:cubicBezTo>
                  <a:pt x="854" y="588"/>
                  <a:pt x="840" y="591"/>
                  <a:pt x="824" y="591"/>
                </a:cubicBezTo>
                <a:cubicBezTo>
                  <a:pt x="802" y="591"/>
                  <a:pt x="784" y="582"/>
                  <a:pt x="770" y="566"/>
                </a:cubicBezTo>
                <a:cubicBezTo>
                  <a:pt x="756" y="549"/>
                  <a:pt x="748" y="526"/>
                  <a:pt x="748" y="496"/>
                </a:cubicBezTo>
                <a:cubicBezTo>
                  <a:pt x="748" y="282"/>
                  <a:pt x="748" y="282"/>
                  <a:pt x="748" y="282"/>
                </a:cubicBezTo>
                <a:cubicBezTo>
                  <a:pt x="660" y="299"/>
                  <a:pt x="660" y="299"/>
                  <a:pt x="660" y="299"/>
                </a:cubicBezTo>
                <a:cubicBezTo>
                  <a:pt x="676" y="305"/>
                  <a:pt x="685" y="314"/>
                  <a:pt x="685" y="328"/>
                </a:cubicBezTo>
                <a:cubicBezTo>
                  <a:pt x="685" y="496"/>
                  <a:pt x="685" y="496"/>
                  <a:pt x="685" y="496"/>
                </a:cubicBezTo>
                <a:cubicBezTo>
                  <a:pt x="685" y="544"/>
                  <a:pt x="696" y="579"/>
                  <a:pt x="720" y="601"/>
                </a:cubicBezTo>
                <a:cubicBezTo>
                  <a:pt x="743" y="622"/>
                  <a:pt x="769" y="633"/>
                  <a:pt x="796" y="633"/>
                </a:cubicBezTo>
                <a:cubicBezTo>
                  <a:pt x="827" y="633"/>
                  <a:pt x="856" y="623"/>
                  <a:pt x="882" y="602"/>
                </a:cubicBezTo>
                <a:cubicBezTo>
                  <a:pt x="895" y="559"/>
                  <a:pt x="895" y="559"/>
                  <a:pt x="895" y="559"/>
                </a:cubicBezTo>
                <a:cubicBezTo>
                  <a:pt x="884" y="569"/>
                  <a:pt x="876" y="575"/>
                  <a:pt x="865" y="581"/>
                </a:cubicBezTo>
                <a:close/>
                <a:moveTo>
                  <a:pt x="963" y="568"/>
                </a:moveTo>
                <a:cubicBezTo>
                  <a:pt x="963" y="282"/>
                  <a:pt x="963" y="282"/>
                  <a:pt x="963" y="282"/>
                </a:cubicBezTo>
                <a:cubicBezTo>
                  <a:pt x="875" y="299"/>
                  <a:pt x="875" y="299"/>
                  <a:pt x="875" y="299"/>
                </a:cubicBezTo>
                <a:cubicBezTo>
                  <a:pt x="883" y="301"/>
                  <a:pt x="889" y="304"/>
                  <a:pt x="894" y="308"/>
                </a:cubicBezTo>
                <a:cubicBezTo>
                  <a:pt x="899" y="312"/>
                  <a:pt x="901" y="319"/>
                  <a:pt x="901" y="328"/>
                </a:cubicBezTo>
                <a:cubicBezTo>
                  <a:pt x="901" y="551"/>
                  <a:pt x="901" y="551"/>
                  <a:pt x="901" y="551"/>
                </a:cubicBezTo>
                <a:cubicBezTo>
                  <a:pt x="902" y="583"/>
                  <a:pt x="902" y="583"/>
                  <a:pt x="902" y="583"/>
                </a:cubicBezTo>
                <a:cubicBezTo>
                  <a:pt x="902" y="582"/>
                  <a:pt x="902" y="582"/>
                  <a:pt x="902" y="582"/>
                </a:cubicBezTo>
                <a:cubicBezTo>
                  <a:pt x="902" y="597"/>
                  <a:pt x="904" y="607"/>
                  <a:pt x="908" y="614"/>
                </a:cubicBezTo>
                <a:cubicBezTo>
                  <a:pt x="912" y="621"/>
                  <a:pt x="919" y="627"/>
                  <a:pt x="929" y="633"/>
                </a:cubicBezTo>
                <a:cubicBezTo>
                  <a:pt x="992" y="610"/>
                  <a:pt x="992" y="610"/>
                  <a:pt x="992" y="610"/>
                </a:cubicBezTo>
                <a:cubicBezTo>
                  <a:pt x="973" y="607"/>
                  <a:pt x="963" y="593"/>
                  <a:pt x="963" y="568"/>
                </a:cubicBezTo>
                <a:close/>
                <a:moveTo>
                  <a:pt x="1849" y="599"/>
                </a:moveTo>
                <a:cubicBezTo>
                  <a:pt x="1847" y="594"/>
                  <a:pt x="1846" y="586"/>
                  <a:pt x="1846" y="575"/>
                </a:cubicBezTo>
                <a:cubicBezTo>
                  <a:pt x="1846" y="380"/>
                  <a:pt x="1846" y="380"/>
                  <a:pt x="1846" y="380"/>
                </a:cubicBezTo>
                <a:cubicBezTo>
                  <a:pt x="1846" y="342"/>
                  <a:pt x="1834" y="316"/>
                  <a:pt x="1811" y="302"/>
                </a:cubicBezTo>
                <a:cubicBezTo>
                  <a:pt x="1787" y="289"/>
                  <a:pt x="1761" y="282"/>
                  <a:pt x="1731" y="282"/>
                </a:cubicBezTo>
                <a:cubicBezTo>
                  <a:pt x="1692" y="282"/>
                  <a:pt x="1653" y="294"/>
                  <a:pt x="1616" y="318"/>
                </a:cubicBezTo>
                <a:cubicBezTo>
                  <a:pt x="1617" y="408"/>
                  <a:pt x="1617" y="408"/>
                  <a:pt x="1617" y="408"/>
                </a:cubicBezTo>
                <a:cubicBezTo>
                  <a:pt x="1627" y="378"/>
                  <a:pt x="1641" y="353"/>
                  <a:pt x="1657" y="336"/>
                </a:cubicBezTo>
                <a:cubicBezTo>
                  <a:pt x="1673" y="318"/>
                  <a:pt x="1695" y="309"/>
                  <a:pt x="1722" y="309"/>
                </a:cubicBezTo>
                <a:cubicBezTo>
                  <a:pt x="1744" y="309"/>
                  <a:pt x="1760" y="315"/>
                  <a:pt x="1770" y="328"/>
                </a:cubicBezTo>
                <a:cubicBezTo>
                  <a:pt x="1780" y="340"/>
                  <a:pt x="1785" y="355"/>
                  <a:pt x="1785" y="373"/>
                </a:cubicBezTo>
                <a:cubicBezTo>
                  <a:pt x="1785" y="391"/>
                  <a:pt x="1784" y="401"/>
                  <a:pt x="1782" y="403"/>
                </a:cubicBezTo>
                <a:cubicBezTo>
                  <a:pt x="1776" y="411"/>
                  <a:pt x="1767" y="416"/>
                  <a:pt x="1754" y="420"/>
                </a:cubicBezTo>
                <a:cubicBezTo>
                  <a:pt x="1742" y="424"/>
                  <a:pt x="1722" y="430"/>
                  <a:pt x="1693" y="439"/>
                </a:cubicBezTo>
                <a:cubicBezTo>
                  <a:pt x="1664" y="447"/>
                  <a:pt x="1644" y="455"/>
                  <a:pt x="1633" y="462"/>
                </a:cubicBezTo>
                <a:cubicBezTo>
                  <a:pt x="1601" y="481"/>
                  <a:pt x="1584" y="509"/>
                  <a:pt x="1584" y="544"/>
                </a:cubicBezTo>
                <a:cubicBezTo>
                  <a:pt x="1584" y="564"/>
                  <a:pt x="1592" y="584"/>
                  <a:pt x="1607" y="604"/>
                </a:cubicBezTo>
                <a:cubicBezTo>
                  <a:pt x="1621" y="623"/>
                  <a:pt x="1643" y="633"/>
                  <a:pt x="1672" y="633"/>
                </a:cubicBezTo>
                <a:cubicBezTo>
                  <a:pt x="1706" y="633"/>
                  <a:pt x="1737" y="622"/>
                  <a:pt x="1765" y="599"/>
                </a:cubicBezTo>
                <a:cubicBezTo>
                  <a:pt x="1779" y="560"/>
                  <a:pt x="1779" y="560"/>
                  <a:pt x="1779" y="560"/>
                </a:cubicBezTo>
                <a:cubicBezTo>
                  <a:pt x="1756" y="581"/>
                  <a:pt x="1730" y="592"/>
                  <a:pt x="1702" y="592"/>
                </a:cubicBezTo>
                <a:cubicBezTo>
                  <a:pt x="1685" y="592"/>
                  <a:pt x="1672" y="586"/>
                  <a:pt x="1662" y="576"/>
                </a:cubicBezTo>
                <a:cubicBezTo>
                  <a:pt x="1652" y="565"/>
                  <a:pt x="1646" y="550"/>
                  <a:pt x="1646" y="532"/>
                </a:cubicBezTo>
                <a:cubicBezTo>
                  <a:pt x="1646" y="515"/>
                  <a:pt x="1652" y="501"/>
                  <a:pt x="1662" y="491"/>
                </a:cubicBezTo>
                <a:cubicBezTo>
                  <a:pt x="1672" y="481"/>
                  <a:pt x="1687" y="472"/>
                  <a:pt x="1707" y="464"/>
                </a:cubicBezTo>
                <a:cubicBezTo>
                  <a:pt x="1749" y="451"/>
                  <a:pt x="1775" y="442"/>
                  <a:pt x="1785" y="437"/>
                </a:cubicBezTo>
                <a:cubicBezTo>
                  <a:pt x="1785" y="554"/>
                  <a:pt x="1785" y="554"/>
                  <a:pt x="1785" y="554"/>
                </a:cubicBezTo>
                <a:cubicBezTo>
                  <a:pt x="1785" y="554"/>
                  <a:pt x="1786" y="579"/>
                  <a:pt x="1786" y="579"/>
                </a:cubicBezTo>
                <a:cubicBezTo>
                  <a:pt x="1786" y="597"/>
                  <a:pt x="1788" y="608"/>
                  <a:pt x="1792" y="614"/>
                </a:cubicBezTo>
                <a:cubicBezTo>
                  <a:pt x="1795" y="620"/>
                  <a:pt x="1802" y="626"/>
                  <a:pt x="1811" y="634"/>
                </a:cubicBezTo>
                <a:cubicBezTo>
                  <a:pt x="1868" y="609"/>
                  <a:pt x="1868" y="609"/>
                  <a:pt x="1868" y="609"/>
                </a:cubicBezTo>
                <a:cubicBezTo>
                  <a:pt x="1858" y="607"/>
                  <a:pt x="1851" y="603"/>
                  <a:pt x="1849" y="599"/>
                </a:cubicBezTo>
                <a:close/>
                <a:moveTo>
                  <a:pt x="1464" y="17"/>
                </a:moveTo>
                <a:cubicBezTo>
                  <a:pt x="1464" y="11"/>
                  <a:pt x="1468" y="7"/>
                  <a:pt x="1473" y="5"/>
                </a:cubicBezTo>
                <a:cubicBezTo>
                  <a:pt x="1428" y="5"/>
                  <a:pt x="1428" y="5"/>
                  <a:pt x="1428" y="5"/>
                </a:cubicBezTo>
                <a:cubicBezTo>
                  <a:pt x="1432" y="7"/>
                  <a:pt x="1437" y="11"/>
                  <a:pt x="1437" y="17"/>
                </a:cubicBezTo>
                <a:cubicBezTo>
                  <a:pt x="1437" y="135"/>
                  <a:pt x="1437" y="135"/>
                  <a:pt x="1437" y="135"/>
                </a:cubicBezTo>
                <a:cubicBezTo>
                  <a:pt x="1437" y="183"/>
                  <a:pt x="1478" y="198"/>
                  <a:pt x="1509" y="198"/>
                </a:cubicBezTo>
                <a:cubicBezTo>
                  <a:pt x="1544" y="198"/>
                  <a:pt x="1573" y="181"/>
                  <a:pt x="1573" y="135"/>
                </a:cubicBezTo>
                <a:cubicBezTo>
                  <a:pt x="1574" y="17"/>
                  <a:pt x="1574" y="17"/>
                  <a:pt x="1574" y="17"/>
                </a:cubicBezTo>
                <a:cubicBezTo>
                  <a:pt x="1574" y="11"/>
                  <a:pt x="1577" y="7"/>
                  <a:pt x="1582" y="5"/>
                </a:cubicBezTo>
                <a:cubicBezTo>
                  <a:pt x="1551" y="5"/>
                  <a:pt x="1551" y="5"/>
                  <a:pt x="1551" y="5"/>
                </a:cubicBezTo>
                <a:cubicBezTo>
                  <a:pt x="1555" y="7"/>
                  <a:pt x="1558" y="11"/>
                  <a:pt x="1558" y="17"/>
                </a:cubicBezTo>
                <a:cubicBezTo>
                  <a:pt x="1559" y="136"/>
                  <a:pt x="1559" y="136"/>
                  <a:pt x="1559" y="136"/>
                </a:cubicBezTo>
                <a:cubicBezTo>
                  <a:pt x="1559" y="161"/>
                  <a:pt x="1547" y="185"/>
                  <a:pt x="1510" y="185"/>
                </a:cubicBezTo>
                <a:cubicBezTo>
                  <a:pt x="1470" y="185"/>
                  <a:pt x="1464" y="155"/>
                  <a:pt x="1464" y="136"/>
                </a:cubicBezTo>
                <a:cubicBezTo>
                  <a:pt x="1464" y="17"/>
                  <a:pt x="1464" y="17"/>
                  <a:pt x="1464" y="17"/>
                </a:cubicBezTo>
                <a:close/>
                <a:moveTo>
                  <a:pt x="1750" y="17"/>
                </a:moveTo>
                <a:cubicBezTo>
                  <a:pt x="1750" y="141"/>
                  <a:pt x="1750" y="141"/>
                  <a:pt x="1750" y="141"/>
                </a:cubicBezTo>
                <a:cubicBezTo>
                  <a:pt x="1639" y="5"/>
                  <a:pt x="1639" y="5"/>
                  <a:pt x="1639" y="5"/>
                </a:cubicBezTo>
                <a:cubicBezTo>
                  <a:pt x="1599" y="5"/>
                  <a:pt x="1599" y="5"/>
                  <a:pt x="1599" y="5"/>
                </a:cubicBezTo>
                <a:cubicBezTo>
                  <a:pt x="1606" y="8"/>
                  <a:pt x="1609" y="12"/>
                  <a:pt x="1612" y="15"/>
                </a:cubicBezTo>
                <a:cubicBezTo>
                  <a:pt x="1615" y="19"/>
                  <a:pt x="1615" y="20"/>
                  <a:pt x="1615" y="28"/>
                </a:cubicBezTo>
                <a:cubicBezTo>
                  <a:pt x="1615" y="183"/>
                  <a:pt x="1615" y="183"/>
                  <a:pt x="1615" y="183"/>
                </a:cubicBezTo>
                <a:cubicBezTo>
                  <a:pt x="1615" y="189"/>
                  <a:pt x="1612" y="193"/>
                  <a:pt x="1608" y="195"/>
                </a:cubicBezTo>
                <a:cubicBezTo>
                  <a:pt x="1638" y="195"/>
                  <a:pt x="1638" y="195"/>
                  <a:pt x="1638" y="195"/>
                </a:cubicBezTo>
                <a:cubicBezTo>
                  <a:pt x="1633" y="193"/>
                  <a:pt x="1630" y="189"/>
                  <a:pt x="1630" y="183"/>
                </a:cubicBezTo>
                <a:cubicBezTo>
                  <a:pt x="1630" y="36"/>
                  <a:pt x="1630" y="36"/>
                  <a:pt x="1630" y="36"/>
                </a:cubicBezTo>
                <a:cubicBezTo>
                  <a:pt x="1630" y="39"/>
                  <a:pt x="1764" y="201"/>
                  <a:pt x="1764" y="201"/>
                </a:cubicBezTo>
                <a:cubicBezTo>
                  <a:pt x="1764" y="17"/>
                  <a:pt x="1764" y="17"/>
                  <a:pt x="1764" y="17"/>
                </a:cubicBezTo>
                <a:cubicBezTo>
                  <a:pt x="1764" y="11"/>
                  <a:pt x="1767" y="7"/>
                  <a:pt x="1772" y="5"/>
                </a:cubicBezTo>
                <a:cubicBezTo>
                  <a:pt x="1743" y="5"/>
                  <a:pt x="1743" y="5"/>
                  <a:pt x="1743" y="5"/>
                </a:cubicBezTo>
                <a:cubicBezTo>
                  <a:pt x="1747" y="7"/>
                  <a:pt x="1750" y="11"/>
                  <a:pt x="1750" y="17"/>
                </a:cubicBezTo>
                <a:close/>
                <a:moveTo>
                  <a:pt x="1841" y="5"/>
                </a:moveTo>
                <a:cubicBezTo>
                  <a:pt x="1799" y="5"/>
                  <a:pt x="1799" y="5"/>
                  <a:pt x="1799" y="5"/>
                </a:cubicBezTo>
                <a:cubicBezTo>
                  <a:pt x="1804" y="7"/>
                  <a:pt x="1807" y="11"/>
                  <a:pt x="1807" y="17"/>
                </a:cubicBezTo>
                <a:cubicBezTo>
                  <a:pt x="1807" y="183"/>
                  <a:pt x="1807" y="183"/>
                  <a:pt x="1807" y="183"/>
                </a:cubicBezTo>
                <a:cubicBezTo>
                  <a:pt x="1807" y="189"/>
                  <a:pt x="1804" y="193"/>
                  <a:pt x="1799" y="195"/>
                </a:cubicBezTo>
                <a:cubicBezTo>
                  <a:pt x="1841" y="195"/>
                  <a:pt x="1841" y="195"/>
                  <a:pt x="1841" y="195"/>
                </a:cubicBezTo>
                <a:cubicBezTo>
                  <a:pt x="1837" y="193"/>
                  <a:pt x="1833" y="189"/>
                  <a:pt x="1833" y="183"/>
                </a:cubicBezTo>
                <a:cubicBezTo>
                  <a:pt x="1833" y="17"/>
                  <a:pt x="1833" y="17"/>
                  <a:pt x="1833" y="17"/>
                </a:cubicBezTo>
                <a:cubicBezTo>
                  <a:pt x="1833" y="11"/>
                  <a:pt x="1837" y="7"/>
                  <a:pt x="1841" y="5"/>
                </a:cubicBezTo>
                <a:close/>
                <a:moveTo>
                  <a:pt x="2001" y="18"/>
                </a:moveTo>
                <a:cubicBezTo>
                  <a:pt x="2001" y="19"/>
                  <a:pt x="1952" y="151"/>
                  <a:pt x="1952" y="151"/>
                </a:cubicBezTo>
                <a:cubicBezTo>
                  <a:pt x="1952" y="151"/>
                  <a:pt x="1902" y="22"/>
                  <a:pt x="1902" y="21"/>
                </a:cubicBezTo>
                <a:cubicBezTo>
                  <a:pt x="1900" y="14"/>
                  <a:pt x="1900" y="8"/>
                  <a:pt x="1907" y="5"/>
                </a:cubicBezTo>
                <a:cubicBezTo>
                  <a:pt x="1856" y="5"/>
                  <a:pt x="1856" y="5"/>
                  <a:pt x="1856" y="5"/>
                </a:cubicBezTo>
                <a:cubicBezTo>
                  <a:pt x="1865" y="8"/>
                  <a:pt x="1868" y="13"/>
                  <a:pt x="1871" y="18"/>
                </a:cubicBezTo>
                <a:cubicBezTo>
                  <a:pt x="1876" y="29"/>
                  <a:pt x="1948" y="203"/>
                  <a:pt x="1948" y="203"/>
                </a:cubicBezTo>
                <a:cubicBezTo>
                  <a:pt x="1948" y="203"/>
                  <a:pt x="2013" y="29"/>
                  <a:pt x="2017" y="18"/>
                </a:cubicBezTo>
                <a:cubicBezTo>
                  <a:pt x="2021" y="11"/>
                  <a:pt x="2020" y="10"/>
                  <a:pt x="2027" y="5"/>
                </a:cubicBezTo>
                <a:cubicBezTo>
                  <a:pt x="1997" y="5"/>
                  <a:pt x="1997" y="5"/>
                  <a:pt x="1997" y="5"/>
                </a:cubicBezTo>
                <a:cubicBezTo>
                  <a:pt x="2003" y="8"/>
                  <a:pt x="2004" y="12"/>
                  <a:pt x="2001" y="18"/>
                </a:cubicBezTo>
                <a:close/>
                <a:moveTo>
                  <a:pt x="2145" y="30"/>
                </a:moveTo>
                <a:cubicBezTo>
                  <a:pt x="2144" y="5"/>
                  <a:pt x="2144" y="5"/>
                  <a:pt x="2144" y="5"/>
                </a:cubicBezTo>
                <a:cubicBezTo>
                  <a:pt x="2039" y="5"/>
                  <a:pt x="2039" y="5"/>
                  <a:pt x="2039" y="5"/>
                </a:cubicBezTo>
                <a:cubicBezTo>
                  <a:pt x="2043" y="7"/>
                  <a:pt x="2047" y="11"/>
                  <a:pt x="2047" y="17"/>
                </a:cubicBezTo>
                <a:cubicBezTo>
                  <a:pt x="2047" y="183"/>
                  <a:pt x="2047" y="183"/>
                  <a:pt x="2047" y="183"/>
                </a:cubicBezTo>
                <a:cubicBezTo>
                  <a:pt x="2047" y="189"/>
                  <a:pt x="2043" y="193"/>
                  <a:pt x="2038" y="195"/>
                </a:cubicBezTo>
                <a:cubicBezTo>
                  <a:pt x="2151" y="195"/>
                  <a:pt x="2151" y="195"/>
                  <a:pt x="2151" y="195"/>
                </a:cubicBezTo>
                <a:cubicBezTo>
                  <a:pt x="2157" y="164"/>
                  <a:pt x="2157" y="164"/>
                  <a:pt x="2157" y="164"/>
                </a:cubicBezTo>
                <a:cubicBezTo>
                  <a:pt x="2146" y="182"/>
                  <a:pt x="2136" y="182"/>
                  <a:pt x="2105" y="182"/>
                </a:cubicBezTo>
                <a:cubicBezTo>
                  <a:pt x="2092" y="182"/>
                  <a:pt x="2079" y="181"/>
                  <a:pt x="2073" y="180"/>
                </a:cubicBezTo>
                <a:cubicBezTo>
                  <a:pt x="2073" y="97"/>
                  <a:pt x="2073" y="97"/>
                  <a:pt x="2073" y="97"/>
                </a:cubicBezTo>
                <a:cubicBezTo>
                  <a:pt x="2119" y="97"/>
                  <a:pt x="2119" y="97"/>
                  <a:pt x="2119" y="97"/>
                </a:cubicBezTo>
                <a:cubicBezTo>
                  <a:pt x="2123" y="97"/>
                  <a:pt x="2127" y="102"/>
                  <a:pt x="2128" y="105"/>
                </a:cubicBezTo>
                <a:cubicBezTo>
                  <a:pt x="2128" y="75"/>
                  <a:pt x="2128" y="75"/>
                  <a:pt x="2128" y="75"/>
                </a:cubicBezTo>
                <a:cubicBezTo>
                  <a:pt x="2127" y="78"/>
                  <a:pt x="2123" y="83"/>
                  <a:pt x="2119" y="83"/>
                </a:cubicBezTo>
                <a:cubicBezTo>
                  <a:pt x="2073" y="83"/>
                  <a:pt x="2073" y="83"/>
                  <a:pt x="2073" y="83"/>
                </a:cubicBezTo>
                <a:cubicBezTo>
                  <a:pt x="2073" y="19"/>
                  <a:pt x="2073" y="19"/>
                  <a:pt x="2073" y="19"/>
                </a:cubicBezTo>
                <a:cubicBezTo>
                  <a:pt x="2073" y="19"/>
                  <a:pt x="2116" y="20"/>
                  <a:pt x="2121" y="20"/>
                </a:cubicBezTo>
                <a:cubicBezTo>
                  <a:pt x="2133" y="20"/>
                  <a:pt x="2139" y="23"/>
                  <a:pt x="2145" y="30"/>
                </a:cubicBezTo>
                <a:close/>
                <a:moveTo>
                  <a:pt x="2248" y="99"/>
                </a:moveTo>
                <a:cubicBezTo>
                  <a:pt x="2265" y="97"/>
                  <a:pt x="2292" y="82"/>
                  <a:pt x="2292" y="52"/>
                </a:cubicBezTo>
                <a:cubicBezTo>
                  <a:pt x="2292" y="34"/>
                  <a:pt x="2280" y="5"/>
                  <a:pt x="2224" y="5"/>
                </a:cubicBezTo>
                <a:cubicBezTo>
                  <a:pt x="2171" y="5"/>
                  <a:pt x="2171" y="5"/>
                  <a:pt x="2171" y="5"/>
                </a:cubicBezTo>
                <a:cubicBezTo>
                  <a:pt x="2176" y="7"/>
                  <a:pt x="2179" y="11"/>
                  <a:pt x="2179" y="17"/>
                </a:cubicBezTo>
                <a:cubicBezTo>
                  <a:pt x="2179" y="183"/>
                  <a:pt x="2179" y="183"/>
                  <a:pt x="2179" y="183"/>
                </a:cubicBezTo>
                <a:cubicBezTo>
                  <a:pt x="2179" y="189"/>
                  <a:pt x="2176" y="193"/>
                  <a:pt x="2171" y="195"/>
                </a:cubicBezTo>
                <a:cubicBezTo>
                  <a:pt x="2213" y="195"/>
                  <a:pt x="2213" y="195"/>
                  <a:pt x="2213" y="195"/>
                </a:cubicBezTo>
                <a:cubicBezTo>
                  <a:pt x="2209" y="193"/>
                  <a:pt x="2205" y="189"/>
                  <a:pt x="2205" y="183"/>
                </a:cubicBezTo>
                <a:cubicBezTo>
                  <a:pt x="2205" y="107"/>
                  <a:pt x="2205" y="107"/>
                  <a:pt x="2205" y="107"/>
                </a:cubicBezTo>
                <a:cubicBezTo>
                  <a:pt x="2205" y="107"/>
                  <a:pt x="2216" y="107"/>
                  <a:pt x="2221" y="107"/>
                </a:cubicBezTo>
                <a:cubicBezTo>
                  <a:pt x="2236" y="107"/>
                  <a:pt x="2242" y="119"/>
                  <a:pt x="2249" y="131"/>
                </a:cubicBezTo>
                <a:cubicBezTo>
                  <a:pt x="2259" y="146"/>
                  <a:pt x="2269" y="162"/>
                  <a:pt x="2283" y="183"/>
                </a:cubicBezTo>
                <a:cubicBezTo>
                  <a:pt x="2288" y="189"/>
                  <a:pt x="2295" y="196"/>
                  <a:pt x="2306" y="196"/>
                </a:cubicBezTo>
                <a:cubicBezTo>
                  <a:pt x="2335" y="195"/>
                  <a:pt x="2335" y="195"/>
                  <a:pt x="2335" y="195"/>
                </a:cubicBezTo>
                <a:cubicBezTo>
                  <a:pt x="2335" y="195"/>
                  <a:pt x="2323" y="191"/>
                  <a:pt x="2317" y="184"/>
                </a:cubicBezTo>
                <a:cubicBezTo>
                  <a:pt x="2305" y="171"/>
                  <a:pt x="2275" y="120"/>
                  <a:pt x="2275" y="120"/>
                </a:cubicBezTo>
                <a:cubicBezTo>
                  <a:pt x="2271" y="114"/>
                  <a:pt x="2263" y="102"/>
                  <a:pt x="2248" y="99"/>
                </a:cubicBezTo>
                <a:close/>
                <a:moveTo>
                  <a:pt x="2205" y="17"/>
                </a:moveTo>
                <a:cubicBezTo>
                  <a:pt x="2205" y="17"/>
                  <a:pt x="2214" y="16"/>
                  <a:pt x="2226" y="16"/>
                </a:cubicBezTo>
                <a:cubicBezTo>
                  <a:pt x="2256" y="16"/>
                  <a:pt x="2264" y="39"/>
                  <a:pt x="2264" y="52"/>
                </a:cubicBezTo>
                <a:cubicBezTo>
                  <a:pt x="2264" y="82"/>
                  <a:pt x="2243" y="93"/>
                  <a:pt x="2221" y="93"/>
                </a:cubicBezTo>
                <a:cubicBezTo>
                  <a:pt x="2214" y="93"/>
                  <a:pt x="2205" y="93"/>
                  <a:pt x="2205" y="93"/>
                </a:cubicBezTo>
                <a:cubicBezTo>
                  <a:pt x="2205" y="17"/>
                  <a:pt x="2205" y="17"/>
                  <a:pt x="2205" y="17"/>
                </a:cubicBezTo>
                <a:close/>
                <a:moveTo>
                  <a:pt x="2450" y="141"/>
                </a:moveTo>
                <a:cubicBezTo>
                  <a:pt x="2450" y="103"/>
                  <a:pt x="2424" y="94"/>
                  <a:pt x="2397" y="81"/>
                </a:cubicBezTo>
                <a:cubicBezTo>
                  <a:pt x="2370" y="68"/>
                  <a:pt x="2359" y="61"/>
                  <a:pt x="2359" y="43"/>
                </a:cubicBezTo>
                <a:cubicBezTo>
                  <a:pt x="2359" y="31"/>
                  <a:pt x="2366" y="13"/>
                  <a:pt x="2390" y="13"/>
                </a:cubicBezTo>
                <a:cubicBezTo>
                  <a:pt x="2416" y="13"/>
                  <a:pt x="2432" y="36"/>
                  <a:pt x="2436" y="50"/>
                </a:cubicBezTo>
                <a:cubicBezTo>
                  <a:pt x="2434" y="13"/>
                  <a:pt x="2434" y="13"/>
                  <a:pt x="2434" y="13"/>
                </a:cubicBezTo>
                <a:cubicBezTo>
                  <a:pt x="2421" y="4"/>
                  <a:pt x="2404" y="2"/>
                  <a:pt x="2394" y="2"/>
                </a:cubicBezTo>
                <a:cubicBezTo>
                  <a:pt x="2367" y="2"/>
                  <a:pt x="2336" y="18"/>
                  <a:pt x="2336" y="52"/>
                </a:cubicBezTo>
                <a:cubicBezTo>
                  <a:pt x="2336" y="75"/>
                  <a:pt x="2350" y="89"/>
                  <a:pt x="2377" y="103"/>
                </a:cubicBezTo>
                <a:cubicBezTo>
                  <a:pt x="2404" y="116"/>
                  <a:pt x="2424" y="122"/>
                  <a:pt x="2424" y="149"/>
                </a:cubicBezTo>
                <a:cubicBezTo>
                  <a:pt x="2424" y="162"/>
                  <a:pt x="2416" y="186"/>
                  <a:pt x="2386" y="186"/>
                </a:cubicBezTo>
                <a:cubicBezTo>
                  <a:pt x="2356" y="186"/>
                  <a:pt x="2341" y="160"/>
                  <a:pt x="2335" y="140"/>
                </a:cubicBezTo>
                <a:cubicBezTo>
                  <a:pt x="2336" y="182"/>
                  <a:pt x="2336" y="182"/>
                  <a:pt x="2336" y="182"/>
                </a:cubicBezTo>
                <a:cubicBezTo>
                  <a:pt x="2346" y="188"/>
                  <a:pt x="2364" y="198"/>
                  <a:pt x="2388" y="198"/>
                </a:cubicBezTo>
                <a:cubicBezTo>
                  <a:pt x="2418" y="198"/>
                  <a:pt x="2450" y="176"/>
                  <a:pt x="2450" y="141"/>
                </a:cubicBezTo>
                <a:close/>
                <a:moveTo>
                  <a:pt x="2510" y="5"/>
                </a:moveTo>
                <a:cubicBezTo>
                  <a:pt x="2468" y="5"/>
                  <a:pt x="2468" y="5"/>
                  <a:pt x="2468" y="5"/>
                </a:cubicBezTo>
                <a:cubicBezTo>
                  <a:pt x="2473" y="7"/>
                  <a:pt x="2476" y="11"/>
                  <a:pt x="2476" y="17"/>
                </a:cubicBezTo>
                <a:cubicBezTo>
                  <a:pt x="2476" y="183"/>
                  <a:pt x="2476" y="183"/>
                  <a:pt x="2476" y="183"/>
                </a:cubicBezTo>
                <a:cubicBezTo>
                  <a:pt x="2476" y="189"/>
                  <a:pt x="2473" y="193"/>
                  <a:pt x="2468" y="195"/>
                </a:cubicBezTo>
                <a:cubicBezTo>
                  <a:pt x="2510" y="195"/>
                  <a:pt x="2510" y="195"/>
                  <a:pt x="2510" y="195"/>
                </a:cubicBezTo>
                <a:cubicBezTo>
                  <a:pt x="2505" y="193"/>
                  <a:pt x="2502" y="189"/>
                  <a:pt x="2502" y="183"/>
                </a:cubicBezTo>
                <a:cubicBezTo>
                  <a:pt x="2502" y="17"/>
                  <a:pt x="2502" y="17"/>
                  <a:pt x="2502" y="17"/>
                </a:cubicBezTo>
                <a:cubicBezTo>
                  <a:pt x="2502" y="11"/>
                  <a:pt x="2505" y="7"/>
                  <a:pt x="2510" y="5"/>
                </a:cubicBezTo>
                <a:close/>
                <a:moveTo>
                  <a:pt x="2613" y="18"/>
                </a:moveTo>
                <a:cubicBezTo>
                  <a:pt x="2633" y="18"/>
                  <a:pt x="2659" y="20"/>
                  <a:pt x="2659" y="20"/>
                </a:cubicBezTo>
                <a:cubicBezTo>
                  <a:pt x="2666" y="21"/>
                  <a:pt x="2670" y="27"/>
                  <a:pt x="2673" y="31"/>
                </a:cubicBezTo>
                <a:cubicBezTo>
                  <a:pt x="2673" y="5"/>
                  <a:pt x="2673" y="5"/>
                  <a:pt x="2673" y="5"/>
                </a:cubicBezTo>
                <a:cubicBezTo>
                  <a:pt x="2525" y="5"/>
                  <a:pt x="2525" y="5"/>
                  <a:pt x="2525" y="5"/>
                </a:cubicBezTo>
                <a:cubicBezTo>
                  <a:pt x="2525" y="31"/>
                  <a:pt x="2525" y="31"/>
                  <a:pt x="2525" y="31"/>
                </a:cubicBezTo>
                <a:cubicBezTo>
                  <a:pt x="2528" y="27"/>
                  <a:pt x="2533" y="20"/>
                  <a:pt x="2540" y="20"/>
                </a:cubicBezTo>
                <a:cubicBezTo>
                  <a:pt x="2540" y="20"/>
                  <a:pt x="2565" y="18"/>
                  <a:pt x="2586" y="18"/>
                </a:cubicBezTo>
                <a:cubicBezTo>
                  <a:pt x="2586" y="183"/>
                  <a:pt x="2586" y="183"/>
                  <a:pt x="2586" y="183"/>
                </a:cubicBezTo>
                <a:cubicBezTo>
                  <a:pt x="2586" y="189"/>
                  <a:pt x="2583" y="193"/>
                  <a:pt x="2579" y="195"/>
                </a:cubicBezTo>
                <a:cubicBezTo>
                  <a:pt x="2620" y="195"/>
                  <a:pt x="2620" y="195"/>
                  <a:pt x="2620" y="195"/>
                </a:cubicBezTo>
                <a:cubicBezTo>
                  <a:pt x="2616" y="193"/>
                  <a:pt x="2613" y="189"/>
                  <a:pt x="2613" y="183"/>
                </a:cubicBezTo>
                <a:cubicBezTo>
                  <a:pt x="2613" y="18"/>
                  <a:pt x="2613" y="18"/>
                  <a:pt x="2613" y="18"/>
                </a:cubicBezTo>
                <a:close/>
                <a:moveTo>
                  <a:pt x="2838" y="5"/>
                </a:moveTo>
                <a:cubicBezTo>
                  <a:pt x="2800" y="5"/>
                  <a:pt x="2800" y="5"/>
                  <a:pt x="2800" y="5"/>
                </a:cubicBezTo>
                <a:cubicBezTo>
                  <a:pt x="2808" y="7"/>
                  <a:pt x="2810" y="11"/>
                  <a:pt x="2806" y="18"/>
                </a:cubicBezTo>
                <a:cubicBezTo>
                  <a:pt x="2768" y="91"/>
                  <a:pt x="2768" y="91"/>
                  <a:pt x="2768" y="91"/>
                </a:cubicBezTo>
                <a:cubicBezTo>
                  <a:pt x="2729" y="22"/>
                  <a:pt x="2729" y="22"/>
                  <a:pt x="2729" y="22"/>
                </a:cubicBezTo>
                <a:cubicBezTo>
                  <a:pt x="2722" y="9"/>
                  <a:pt x="2727" y="8"/>
                  <a:pt x="2733" y="5"/>
                </a:cubicBezTo>
                <a:cubicBezTo>
                  <a:pt x="2679" y="5"/>
                  <a:pt x="2679" y="5"/>
                  <a:pt x="2679" y="5"/>
                </a:cubicBezTo>
                <a:cubicBezTo>
                  <a:pt x="2687" y="9"/>
                  <a:pt x="2690" y="12"/>
                  <a:pt x="2695" y="18"/>
                </a:cubicBezTo>
                <a:cubicBezTo>
                  <a:pt x="2748" y="106"/>
                  <a:pt x="2748" y="106"/>
                  <a:pt x="2748" y="106"/>
                </a:cubicBezTo>
                <a:cubicBezTo>
                  <a:pt x="2748" y="183"/>
                  <a:pt x="2748" y="183"/>
                  <a:pt x="2748" y="183"/>
                </a:cubicBezTo>
                <a:cubicBezTo>
                  <a:pt x="2748" y="189"/>
                  <a:pt x="2743" y="193"/>
                  <a:pt x="2738" y="195"/>
                </a:cubicBezTo>
                <a:cubicBezTo>
                  <a:pt x="2786" y="195"/>
                  <a:pt x="2786" y="195"/>
                  <a:pt x="2786" y="195"/>
                </a:cubicBezTo>
                <a:cubicBezTo>
                  <a:pt x="2781" y="193"/>
                  <a:pt x="2776" y="189"/>
                  <a:pt x="2776" y="183"/>
                </a:cubicBezTo>
                <a:cubicBezTo>
                  <a:pt x="2776" y="105"/>
                  <a:pt x="2776" y="105"/>
                  <a:pt x="2776" y="105"/>
                </a:cubicBezTo>
                <a:cubicBezTo>
                  <a:pt x="2821" y="20"/>
                  <a:pt x="2821" y="20"/>
                  <a:pt x="2821" y="20"/>
                </a:cubicBezTo>
                <a:cubicBezTo>
                  <a:pt x="2824" y="13"/>
                  <a:pt x="2829" y="8"/>
                  <a:pt x="2838" y="5"/>
                </a:cubicBezTo>
                <a:close/>
                <a:moveTo>
                  <a:pt x="3010" y="198"/>
                </a:moveTo>
                <a:cubicBezTo>
                  <a:pt x="3051" y="199"/>
                  <a:pt x="3099" y="166"/>
                  <a:pt x="3100" y="102"/>
                </a:cubicBezTo>
                <a:cubicBezTo>
                  <a:pt x="3102" y="38"/>
                  <a:pt x="3055" y="3"/>
                  <a:pt x="3015" y="2"/>
                </a:cubicBezTo>
                <a:cubicBezTo>
                  <a:pt x="2958" y="0"/>
                  <a:pt x="2925" y="52"/>
                  <a:pt x="2923" y="97"/>
                </a:cubicBezTo>
                <a:cubicBezTo>
                  <a:pt x="2922" y="155"/>
                  <a:pt x="2963" y="197"/>
                  <a:pt x="3010" y="198"/>
                </a:cubicBezTo>
                <a:close/>
                <a:moveTo>
                  <a:pt x="2953" y="96"/>
                </a:moveTo>
                <a:cubicBezTo>
                  <a:pt x="2953" y="45"/>
                  <a:pt x="2977" y="14"/>
                  <a:pt x="3012" y="14"/>
                </a:cubicBezTo>
                <a:cubicBezTo>
                  <a:pt x="3049" y="14"/>
                  <a:pt x="3071" y="49"/>
                  <a:pt x="3071" y="103"/>
                </a:cubicBezTo>
                <a:cubicBezTo>
                  <a:pt x="3071" y="153"/>
                  <a:pt x="3049" y="185"/>
                  <a:pt x="3013" y="185"/>
                </a:cubicBezTo>
                <a:cubicBezTo>
                  <a:pt x="2983" y="185"/>
                  <a:pt x="2953" y="157"/>
                  <a:pt x="2953" y="96"/>
                </a:cubicBezTo>
                <a:close/>
                <a:moveTo>
                  <a:pt x="3161" y="195"/>
                </a:moveTo>
                <a:cubicBezTo>
                  <a:pt x="3156" y="193"/>
                  <a:pt x="3153" y="189"/>
                  <a:pt x="3153" y="183"/>
                </a:cubicBezTo>
                <a:cubicBezTo>
                  <a:pt x="3153" y="97"/>
                  <a:pt x="3153" y="97"/>
                  <a:pt x="3153" y="97"/>
                </a:cubicBezTo>
                <a:cubicBezTo>
                  <a:pt x="3200" y="97"/>
                  <a:pt x="3200" y="97"/>
                  <a:pt x="3200" y="97"/>
                </a:cubicBezTo>
                <a:cubicBezTo>
                  <a:pt x="3203" y="97"/>
                  <a:pt x="3208" y="102"/>
                  <a:pt x="3209" y="105"/>
                </a:cubicBezTo>
                <a:cubicBezTo>
                  <a:pt x="3209" y="75"/>
                  <a:pt x="3209" y="75"/>
                  <a:pt x="3209" y="75"/>
                </a:cubicBezTo>
                <a:cubicBezTo>
                  <a:pt x="3208" y="78"/>
                  <a:pt x="3203" y="83"/>
                  <a:pt x="3200" y="83"/>
                </a:cubicBezTo>
                <a:cubicBezTo>
                  <a:pt x="3153" y="83"/>
                  <a:pt x="3153" y="83"/>
                  <a:pt x="3153" y="83"/>
                </a:cubicBezTo>
                <a:cubicBezTo>
                  <a:pt x="3153" y="19"/>
                  <a:pt x="3153" y="19"/>
                  <a:pt x="3153" y="19"/>
                </a:cubicBezTo>
                <a:cubicBezTo>
                  <a:pt x="3153" y="19"/>
                  <a:pt x="3200" y="19"/>
                  <a:pt x="3206" y="20"/>
                </a:cubicBezTo>
                <a:cubicBezTo>
                  <a:pt x="3220" y="20"/>
                  <a:pt x="3226" y="24"/>
                  <a:pt x="3230" y="30"/>
                </a:cubicBezTo>
                <a:cubicBezTo>
                  <a:pt x="3230" y="5"/>
                  <a:pt x="3230" y="5"/>
                  <a:pt x="3230" y="5"/>
                </a:cubicBezTo>
                <a:cubicBezTo>
                  <a:pt x="3119" y="5"/>
                  <a:pt x="3119" y="5"/>
                  <a:pt x="3119" y="5"/>
                </a:cubicBezTo>
                <a:cubicBezTo>
                  <a:pt x="3123" y="7"/>
                  <a:pt x="3126" y="11"/>
                  <a:pt x="3126" y="17"/>
                </a:cubicBezTo>
                <a:cubicBezTo>
                  <a:pt x="3126" y="183"/>
                  <a:pt x="3126" y="183"/>
                  <a:pt x="3126" y="183"/>
                </a:cubicBezTo>
                <a:cubicBezTo>
                  <a:pt x="3126" y="189"/>
                  <a:pt x="3124" y="193"/>
                  <a:pt x="3119" y="195"/>
                </a:cubicBezTo>
                <a:cubicBezTo>
                  <a:pt x="3161" y="195"/>
                  <a:pt x="3161" y="195"/>
                  <a:pt x="3161" y="19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noProof="0" dirty="0"/>
          </a:p>
        </p:txBody>
      </p:sp>
    </p:spTree>
    <p:extLst>
      <p:ext uri="{BB962C8B-B14F-4D97-AF65-F5344CB8AC3E}">
        <p14:creationId xmlns:p14="http://schemas.microsoft.com/office/powerpoint/2010/main" val="2304760564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 advAuto="0"/>
    </p:bld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GB" noProof="0" dirty="0"/>
              <a:t>Click to insert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609600" y="2552203"/>
            <a:ext cx="10944000" cy="360000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16540" y="6228318"/>
            <a:ext cx="10944000" cy="369332"/>
          </a:xfrm>
        </p:spPr>
        <p:txBody>
          <a:bodyPr anchor="t" anchorCtr="0">
            <a:noAutofit/>
          </a:bodyPr>
          <a:lstStyle>
            <a:lvl1pPr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insert source/notes text, if any</a:t>
            </a:r>
          </a:p>
        </p:txBody>
      </p:sp>
    </p:spTree>
    <p:extLst>
      <p:ext uri="{BB962C8B-B14F-4D97-AF65-F5344CB8AC3E}">
        <p14:creationId xmlns:p14="http://schemas.microsoft.com/office/powerpoint/2010/main" val="3977093049"/>
      </p:ext>
    </p:extLst>
  </p:cSld>
  <p:clrMapOvr>
    <a:masterClrMapping/>
  </p:clrMapOvr>
  <p:hf sldNum="0"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orizontal 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609600" y="3270126"/>
            <a:ext cx="10944000" cy="288000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0" name="Freeform 6"/>
          <p:cNvSpPr>
            <a:spLocks noChangeAspect="1" noEditPoints="1"/>
          </p:cNvSpPr>
          <p:nvPr/>
        </p:nvSpPr>
        <p:spPr bwMode="gray">
          <a:xfrm>
            <a:off x="8113184" y="368301"/>
            <a:ext cx="3623733" cy="592138"/>
          </a:xfrm>
          <a:custGeom>
            <a:avLst/>
            <a:gdLst>
              <a:gd name="T0" fmla="*/ 69 w 3646"/>
              <a:gd name="T1" fmla="*/ 623 h 794"/>
              <a:gd name="T2" fmla="*/ 209 w 3646"/>
              <a:gd name="T3" fmla="*/ 440 h 794"/>
              <a:gd name="T4" fmla="*/ 261 w 3646"/>
              <a:gd name="T5" fmla="*/ 248 h 794"/>
              <a:gd name="T6" fmla="*/ 488 w 3646"/>
              <a:gd name="T7" fmla="*/ 282 h 794"/>
              <a:gd name="T8" fmla="*/ 627 w 3646"/>
              <a:gd name="T9" fmla="*/ 542 h 794"/>
              <a:gd name="T10" fmla="*/ 567 w 3646"/>
              <a:gd name="T11" fmla="*/ 380 h 794"/>
              <a:gd name="T12" fmla="*/ 481 w 3646"/>
              <a:gd name="T13" fmla="*/ 308 h 794"/>
              <a:gd name="T14" fmla="*/ 1184 w 3646"/>
              <a:gd name="T15" fmla="*/ 616 h 794"/>
              <a:gd name="T16" fmla="*/ 1196 w 3646"/>
              <a:gd name="T17" fmla="*/ 290 h 794"/>
              <a:gd name="T18" fmla="*/ 1246 w 3646"/>
              <a:gd name="T19" fmla="*/ 151 h 794"/>
              <a:gd name="T20" fmla="*/ 1316 w 3646"/>
              <a:gd name="T21" fmla="*/ 362 h 794"/>
              <a:gd name="T22" fmla="*/ 1554 w 3646"/>
              <a:gd name="T23" fmla="*/ 627 h 794"/>
              <a:gd name="T24" fmla="*/ 2231 w 3646"/>
              <a:gd name="T25" fmla="*/ 300 h 794"/>
              <a:gd name="T26" fmla="*/ 1884 w 3646"/>
              <a:gd name="T27" fmla="*/ 299 h 794"/>
              <a:gd name="T28" fmla="*/ 1973 w 3646"/>
              <a:gd name="T29" fmla="*/ 599 h 794"/>
              <a:gd name="T30" fmla="*/ 2191 w 3646"/>
              <a:gd name="T31" fmla="*/ 615 h 794"/>
              <a:gd name="T32" fmla="*/ 2341 w 3646"/>
              <a:gd name="T33" fmla="*/ 599 h 794"/>
              <a:gd name="T34" fmla="*/ 2295 w 3646"/>
              <a:gd name="T35" fmla="*/ 282 h 794"/>
              <a:gd name="T36" fmla="*/ 2969 w 3646"/>
              <a:gd name="T37" fmla="*/ 616 h 794"/>
              <a:gd name="T38" fmla="*/ 2981 w 3646"/>
              <a:gd name="T39" fmla="*/ 290 h 794"/>
              <a:gd name="T40" fmla="*/ 3032 w 3646"/>
              <a:gd name="T41" fmla="*/ 580 h 794"/>
              <a:gd name="T42" fmla="*/ 3153 w 3646"/>
              <a:gd name="T43" fmla="*/ 282 h 794"/>
              <a:gd name="T44" fmla="*/ 3087 w 3646"/>
              <a:gd name="T45" fmla="*/ 565 h 794"/>
              <a:gd name="T46" fmla="*/ 3413 w 3646"/>
              <a:gd name="T47" fmla="*/ 282 h 794"/>
              <a:gd name="T48" fmla="*/ 3413 w 3646"/>
              <a:gd name="T49" fmla="*/ 599 h 794"/>
              <a:gd name="T50" fmla="*/ 3646 w 3646"/>
              <a:gd name="T51" fmla="*/ 627 h 794"/>
              <a:gd name="T52" fmla="*/ 2754 w 3646"/>
              <a:gd name="T53" fmla="*/ 378 h 794"/>
              <a:gd name="T54" fmla="*/ 2438 w 3646"/>
              <a:gd name="T55" fmla="*/ 301 h 794"/>
              <a:gd name="T56" fmla="*/ 2557 w 3646"/>
              <a:gd name="T57" fmla="*/ 332 h 794"/>
              <a:gd name="T58" fmla="*/ 2553 w 3646"/>
              <a:gd name="T59" fmla="*/ 627 h 794"/>
              <a:gd name="T60" fmla="*/ 770 w 3646"/>
              <a:gd name="T61" fmla="*/ 566 h 794"/>
              <a:gd name="T62" fmla="*/ 796 w 3646"/>
              <a:gd name="T63" fmla="*/ 633 h 794"/>
              <a:gd name="T64" fmla="*/ 894 w 3646"/>
              <a:gd name="T65" fmla="*/ 308 h 794"/>
              <a:gd name="T66" fmla="*/ 992 w 3646"/>
              <a:gd name="T67" fmla="*/ 610 h 794"/>
              <a:gd name="T68" fmla="*/ 1616 w 3646"/>
              <a:gd name="T69" fmla="*/ 318 h 794"/>
              <a:gd name="T70" fmla="*/ 1754 w 3646"/>
              <a:gd name="T71" fmla="*/ 420 h 794"/>
              <a:gd name="T72" fmla="*/ 1779 w 3646"/>
              <a:gd name="T73" fmla="*/ 560 h 794"/>
              <a:gd name="T74" fmla="*/ 1785 w 3646"/>
              <a:gd name="T75" fmla="*/ 554 h 794"/>
              <a:gd name="T76" fmla="*/ 1473 w 3646"/>
              <a:gd name="T77" fmla="*/ 5 h 794"/>
              <a:gd name="T78" fmla="*/ 1582 w 3646"/>
              <a:gd name="T79" fmla="*/ 5 h 794"/>
              <a:gd name="T80" fmla="*/ 1750 w 3646"/>
              <a:gd name="T81" fmla="*/ 17 h 794"/>
              <a:gd name="T82" fmla="*/ 1608 w 3646"/>
              <a:gd name="T83" fmla="*/ 195 h 794"/>
              <a:gd name="T84" fmla="*/ 1743 w 3646"/>
              <a:gd name="T85" fmla="*/ 5 h 794"/>
              <a:gd name="T86" fmla="*/ 1841 w 3646"/>
              <a:gd name="T87" fmla="*/ 195 h 794"/>
              <a:gd name="T88" fmla="*/ 1907 w 3646"/>
              <a:gd name="T89" fmla="*/ 5 h 794"/>
              <a:gd name="T90" fmla="*/ 2001 w 3646"/>
              <a:gd name="T91" fmla="*/ 18 h 794"/>
              <a:gd name="T92" fmla="*/ 2151 w 3646"/>
              <a:gd name="T93" fmla="*/ 195 h 794"/>
              <a:gd name="T94" fmla="*/ 2128 w 3646"/>
              <a:gd name="T95" fmla="*/ 75 h 794"/>
              <a:gd name="T96" fmla="*/ 2292 w 3646"/>
              <a:gd name="T97" fmla="*/ 52 h 794"/>
              <a:gd name="T98" fmla="*/ 2205 w 3646"/>
              <a:gd name="T99" fmla="*/ 183 h 794"/>
              <a:gd name="T100" fmla="*/ 2317 w 3646"/>
              <a:gd name="T101" fmla="*/ 184 h 794"/>
              <a:gd name="T102" fmla="*/ 2205 w 3646"/>
              <a:gd name="T103" fmla="*/ 93 h 794"/>
              <a:gd name="T104" fmla="*/ 2434 w 3646"/>
              <a:gd name="T105" fmla="*/ 13 h 794"/>
              <a:gd name="T106" fmla="*/ 2336 w 3646"/>
              <a:gd name="T107" fmla="*/ 182 h 794"/>
              <a:gd name="T108" fmla="*/ 2468 w 3646"/>
              <a:gd name="T109" fmla="*/ 195 h 794"/>
              <a:gd name="T110" fmla="*/ 2673 w 3646"/>
              <a:gd name="T111" fmla="*/ 31 h 794"/>
              <a:gd name="T112" fmla="*/ 2579 w 3646"/>
              <a:gd name="T113" fmla="*/ 195 h 794"/>
              <a:gd name="T114" fmla="*/ 2768 w 3646"/>
              <a:gd name="T115" fmla="*/ 91 h 794"/>
              <a:gd name="T116" fmla="*/ 2738 w 3646"/>
              <a:gd name="T117" fmla="*/ 195 h 794"/>
              <a:gd name="T118" fmla="*/ 3100 w 3646"/>
              <a:gd name="T119" fmla="*/ 102 h 794"/>
              <a:gd name="T120" fmla="*/ 3013 w 3646"/>
              <a:gd name="T121" fmla="*/ 185 h 794"/>
              <a:gd name="T122" fmla="*/ 3209 w 3646"/>
              <a:gd name="T123" fmla="*/ 75 h 794"/>
              <a:gd name="T124" fmla="*/ 3119 w 3646"/>
              <a:gd name="T125" fmla="*/ 5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646" h="794">
                <a:moveTo>
                  <a:pt x="161" y="328"/>
                </a:moveTo>
                <a:cubicBezTo>
                  <a:pt x="195" y="345"/>
                  <a:pt x="220" y="359"/>
                  <a:pt x="237" y="369"/>
                </a:cubicBezTo>
                <a:cubicBezTo>
                  <a:pt x="254" y="379"/>
                  <a:pt x="268" y="393"/>
                  <a:pt x="280" y="411"/>
                </a:cubicBezTo>
                <a:cubicBezTo>
                  <a:pt x="293" y="429"/>
                  <a:pt x="299" y="453"/>
                  <a:pt x="299" y="484"/>
                </a:cubicBezTo>
                <a:cubicBezTo>
                  <a:pt x="299" y="528"/>
                  <a:pt x="283" y="563"/>
                  <a:pt x="249" y="591"/>
                </a:cubicBezTo>
                <a:cubicBezTo>
                  <a:pt x="216" y="619"/>
                  <a:pt x="179" y="633"/>
                  <a:pt x="138" y="633"/>
                </a:cubicBezTo>
                <a:cubicBezTo>
                  <a:pt x="110" y="633"/>
                  <a:pt x="87" y="630"/>
                  <a:pt x="69" y="623"/>
                </a:cubicBezTo>
                <a:cubicBezTo>
                  <a:pt x="50" y="616"/>
                  <a:pt x="28" y="606"/>
                  <a:pt x="2" y="592"/>
                </a:cubicBezTo>
                <a:cubicBezTo>
                  <a:pt x="0" y="483"/>
                  <a:pt x="0" y="483"/>
                  <a:pt x="0" y="483"/>
                </a:cubicBezTo>
                <a:cubicBezTo>
                  <a:pt x="10" y="516"/>
                  <a:pt x="26" y="544"/>
                  <a:pt x="47" y="568"/>
                </a:cubicBezTo>
                <a:cubicBezTo>
                  <a:pt x="69" y="591"/>
                  <a:pt x="97" y="602"/>
                  <a:pt x="133" y="602"/>
                </a:cubicBezTo>
                <a:cubicBezTo>
                  <a:pt x="168" y="602"/>
                  <a:pt x="193" y="592"/>
                  <a:pt x="209" y="571"/>
                </a:cubicBezTo>
                <a:cubicBezTo>
                  <a:pt x="224" y="551"/>
                  <a:pt x="232" y="528"/>
                  <a:pt x="232" y="505"/>
                </a:cubicBezTo>
                <a:cubicBezTo>
                  <a:pt x="232" y="473"/>
                  <a:pt x="224" y="452"/>
                  <a:pt x="209" y="440"/>
                </a:cubicBezTo>
                <a:cubicBezTo>
                  <a:pt x="193" y="429"/>
                  <a:pt x="160" y="410"/>
                  <a:pt x="109" y="385"/>
                </a:cubicBezTo>
                <a:cubicBezTo>
                  <a:pt x="72" y="366"/>
                  <a:pt x="45" y="347"/>
                  <a:pt x="27" y="327"/>
                </a:cubicBezTo>
                <a:cubicBezTo>
                  <a:pt x="10" y="307"/>
                  <a:pt x="2" y="282"/>
                  <a:pt x="2" y="253"/>
                </a:cubicBezTo>
                <a:cubicBezTo>
                  <a:pt x="2" y="212"/>
                  <a:pt x="17" y="180"/>
                  <a:pt x="48" y="157"/>
                </a:cubicBezTo>
                <a:cubicBezTo>
                  <a:pt x="79" y="135"/>
                  <a:pt x="114" y="123"/>
                  <a:pt x="153" y="123"/>
                </a:cubicBezTo>
                <a:cubicBezTo>
                  <a:pt x="194" y="123"/>
                  <a:pt x="229" y="133"/>
                  <a:pt x="257" y="152"/>
                </a:cubicBezTo>
                <a:cubicBezTo>
                  <a:pt x="261" y="248"/>
                  <a:pt x="261" y="248"/>
                  <a:pt x="261" y="248"/>
                </a:cubicBezTo>
                <a:cubicBezTo>
                  <a:pt x="256" y="225"/>
                  <a:pt x="243" y="204"/>
                  <a:pt x="222" y="184"/>
                </a:cubicBezTo>
                <a:cubicBezTo>
                  <a:pt x="201" y="163"/>
                  <a:pt x="174" y="153"/>
                  <a:pt x="143" y="153"/>
                </a:cubicBezTo>
                <a:cubicBezTo>
                  <a:pt x="115" y="153"/>
                  <a:pt x="95" y="161"/>
                  <a:pt x="81" y="178"/>
                </a:cubicBezTo>
                <a:cubicBezTo>
                  <a:pt x="68" y="194"/>
                  <a:pt x="62" y="212"/>
                  <a:pt x="62" y="231"/>
                </a:cubicBezTo>
                <a:cubicBezTo>
                  <a:pt x="62" y="252"/>
                  <a:pt x="68" y="269"/>
                  <a:pt x="81" y="280"/>
                </a:cubicBezTo>
                <a:cubicBezTo>
                  <a:pt x="95" y="292"/>
                  <a:pt x="121" y="308"/>
                  <a:pt x="161" y="328"/>
                </a:cubicBezTo>
                <a:close/>
                <a:moveTo>
                  <a:pt x="488" y="282"/>
                </a:moveTo>
                <a:cubicBezTo>
                  <a:pt x="456" y="282"/>
                  <a:pt x="428" y="290"/>
                  <a:pt x="403" y="307"/>
                </a:cubicBezTo>
                <a:cubicBezTo>
                  <a:pt x="378" y="324"/>
                  <a:pt x="360" y="346"/>
                  <a:pt x="346" y="373"/>
                </a:cubicBezTo>
                <a:cubicBezTo>
                  <a:pt x="333" y="401"/>
                  <a:pt x="327" y="429"/>
                  <a:pt x="327" y="458"/>
                </a:cubicBezTo>
                <a:cubicBezTo>
                  <a:pt x="327" y="503"/>
                  <a:pt x="340" y="544"/>
                  <a:pt x="367" y="580"/>
                </a:cubicBezTo>
                <a:cubicBezTo>
                  <a:pt x="394" y="615"/>
                  <a:pt x="434" y="633"/>
                  <a:pt x="487" y="633"/>
                </a:cubicBezTo>
                <a:cubicBezTo>
                  <a:pt x="518" y="633"/>
                  <a:pt x="545" y="625"/>
                  <a:pt x="570" y="608"/>
                </a:cubicBezTo>
                <a:cubicBezTo>
                  <a:pt x="594" y="592"/>
                  <a:pt x="613" y="570"/>
                  <a:pt x="627" y="542"/>
                </a:cubicBezTo>
                <a:cubicBezTo>
                  <a:pt x="640" y="514"/>
                  <a:pt x="647" y="486"/>
                  <a:pt x="647" y="458"/>
                </a:cubicBezTo>
                <a:cubicBezTo>
                  <a:pt x="647" y="428"/>
                  <a:pt x="641" y="400"/>
                  <a:pt x="630" y="373"/>
                </a:cubicBezTo>
                <a:cubicBezTo>
                  <a:pt x="619" y="346"/>
                  <a:pt x="601" y="324"/>
                  <a:pt x="576" y="307"/>
                </a:cubicBezTo>
                <a:cubicBezTo>
                  <a:pt x="552" y="290"/>
                  <a:pt x="523" y="282"/>
                  <a:pt x="488" y="282"/>
                </a:cubicBezTo>
                <a:close/>
                <a:moveTo>
                  <a:pt x="481" y="308"/>
                </a:moveTo>
                <a:cubicBezTo>
                  <a:pt x="503" y="308"/>
                  <a:pt x="521" y="314"/>
                  <a:pt x="535" y="328"/>
                </a:cubicBezTo>
                <a:cubicBezTo>
                  <a:pt x="549" y="341"/>
                  <a:pt x="560" y="358"/>
                  <a:pt x="567" y="380"/>
                </a:cubicBezTo>
                <a:cubicBezTo>
                  <a:pt x="575" y="401"/>
                  <a:pt x="579" y="425"/>
                  <a:pt x="581" y="453"/>
                </a:cubicBezTo>
                <a:cubicBezTo>
                  <a:pt x="582" y="496"/>
                  <a:pt x="575" y="531"/>
                  <a:pt x="560" y="560"/>
                </a:cubicBezTo>
                <a:cubicBezTo>
                  <a:pt x="545" y="588"/>
                  <a:pt x="522" y="603"/>
                  <a:pt x="492" y="604"/>
                </a:cubicBezTo>
                <a:cubicBezTo>
                  <a:pt x="463" y="606"/>
                  <a:pt x="440" y="593"/>
                  <a:pt x="422" y="565"/>
                </a:cubicBezTo>
                <a:cubicBezTo>
                  <a:pt x="404" y="537"/>
                  <a:pt x="395" y="503"/>
                  <a:pt x="393" y="462"/>
                </a:cubicBezTo>
                <a:cubicBezTo>
                  <a:pt x="392" y="420"/>
                  <a:pt x="398" y="384"/>
                  <a:pt x="414" y="354"/>
                </a:cubicBezTo>
                <a:cubicBezTo>
                  <a:pt x="429" y="325"/>
                  <a:pt x="451" y="310"/>
                  <a:pt x="481" y="308"/>
                </a:cubicBezTo>
                <a:close/>
                <a:moveTo>
                  <a:pt x="1095" y="223"/>
                </a:moveTo>
                <a:cubicBezTo>
                  <a:pt x="1000" y="321"/>
                  <a:pt x="1000" y="321"/>
                  <a:pt x="1000" y="321"/>
                </a:cubicBezTo>
                <a:cubicBezTo>
                  <a:pt x="1031" y="321"/>
                  <a:pt x="1031" y="321"/>
                  <a:pt x="1031" y="321"/>
                </a:cubicBezTo>
                <a:cubicBezTo>
                  <a:pt x="1031" y="527"/>
                  <a:pt x="1031" y="527"/>
                  <a:pt x="1031" y="527"/>
                </a:cubicBezTo>
                <a:cubicBezTo>
                  <a:pt x="1031" y="560"/>
                  <a:pt x="1041" y="586"/>
                  <a:pt x="1059" y="605"/>
                </a:cubicBezTo>
                <a:cubicBezTo>
                  <a:pt x="1078" y="624"/>
                  <a:pt x="1103" y="633"/>
                  <a:pt x="1133" y="633"/>
                </a:cubicBezTo>
                <a:cubicBezTo>
                  <a:pt x="1152" y="633"/>
                  <a:pt x="1169" y="627"/>
                  <a:pt x="1184" y="616"/>
                </a:cubicBezTo>
                <a:cubicBezTo>
                  <a:pt x="1199" y="604"/>
                  <a:pt x="1207" y="594"/>
                  <a:pt x="1207" y="583"/>
                </a:cubicBezTo>
                <a:cubicBezTo>
                  <a:pt x="1199" y="590"/>
                  <a:pt x="1192" y="595"/>
                  <a:pt x="1187" y="598"/>
                </a:cubicBezTo>
                <a:cubicBezTo>
                  <a:pt x="1182" y="601"/>
                  <a:pt x="1173" y="602"/>
                  <a:pt x="1160" y="602"/>
                </a:cubicBezTo>
                <a:cubicBezTo>
                  <a:pt x="1116" y="602"/>
                  <a:pt x="1093" y="577"/>
                  <a:pt x="1093" y="527"/>
                </a:cubicBezTo>
                <a:cubicBezTo>
                  <a:pt x="1093" y="321"/>
                  <a:pt x="1093" y="321"/>
                  <a:pt x="1093" y="321"/>
                </a:cubicBezTo>
                <a:cubicBezTo>
                  <a:pt x="1170" y="321"/>
                  <a:pt x="1170" y="321"/>
                  <a:pt x="1170" y="321"/>
                </a:cubicBezTo>
                <a:cubicBezTo>
                  <a:pt x="1196" y="290"/>
                  <a:pt x="1196" y="290"/>
                  <a:pt x="1196" y="290"/>
                </a:cubicBezTo>
                <a:cubicBezTo>
                  <a:pt x="1095" y="290"/>
                  <a:pt x="1095" y="290"/>
                  <a:pt x="1095" y="290"/>
                </a:cubicBezTo>
                <a:cubicBezTo>
                  <a:pt x="1095" y="223"/>
                  <a:pt x="1095" y="223"/>
                  <a:pt x="1095" y="223"/>
                </a:cubicBezTo>
                <a:close/>
                <a:moveTo>
                  <a:pt x="1426" y="282"/>
                </a:moveTo>
                <a:cubicBezTo>
                  <a:pt x="1392" y="282"/>
                  <a:pt x="1356" y="299"/>
                  <a:pt x="1316" y="334"/>
                </a:cubicBezTo>
                <a:cubicBezTo>
                  <a:pt x="1316" y="123"/>
                  <a:pt x="1316" y="123"/>
                  <a:pt x="1316" y="123"/>
                </a:cubicBezTo>
                <a:cubicBezTo>
                  <a:pt x="1226" y="141"/>
                  <a:pt x="1226" y="141"/>
                  <a:pt x="1226" y="141"/>
                </a:cubicBezTo>
                <a:cubicBezTo>
                  <a:pt x="1235" y="144"/>
                  <a:pt x="1242" y="148"/>
                  <a:pt x="1246" y="151"/>
                </a:cubicBezTo>
                <a:cubicBezTo>
                  <a:pt x="1250" y="155"/>
                  <a:pt x="1252" y="161"/>
                  <a:pt x="1252" y="170"/>
                </a:cubicBezTo>
                <a:cubicBezTo>
                  <a:pt x="1252" y="599"/>
                  <a:pt x="1252" y="599"/>
                  <a:pt x="1252" y="599"/>
                </a:cubicBezTo>
                <a:cubicBezTo>
                  <a:pt x="1252" y="611"/>
                  <a:pt x="1246" y="620"/>
                  <a:pt x="1233" y="627"/>
                </a:cubicBezTo>
                <a:cubicBezTo>
                  <a:pt x="1336" y="627"/>
                  <a:pt x="1336" y="627"/>
                  <a:pt x="1336" y="627"/>
                </a:cubicBezTo>
                <a:cubicBezTo>
                  <a:pt x="1328" y="622"/>
                  <a:pt x="1323" y="618"/>
                  <a:pt x="1320" y="614"/>
                </a:cubicBezTo>
                <a:cubicBezTo>
                  <a:pt x="1317" y="610"/>
                  <a:pt x="1316" y="605"/>
                  <a:pt x="1316" y="599"/>
                </a:cubicBezTo>
                <a:cubicBezTo>
                  <a:pt x="1316" y="362"/>
                  <a:pt x="1316" y="362"/>
                  <a:pt x="1316" y="362"/>
                </a:cubicBezTo>
                <a:cubicBezTo>
                  <a:pt x="1324" y="352"/>
                  <a:pt x="1335" y="343"/>
                  <a:pt x="1349" y="335"/>
                </a:cubicBezTo>
                <a:cubicBezTo>
                  <a:pt x="1363" y="328"/>
                  <a:pt x="1379" y="324"/>
                  <a:pt x="1395" y="324"/>
                </a:cubicBezTo>
                <a:cubicBezTo>
                  <a:pt x="1424" y="324"/>
                  <a:pt x="1444" y="332"/>
                  <a:pt x="1456" y="347"/>
                </a:cubicBezTo>
                <a:cubicBezTo>
                  <a:pt x="1467" y="362"/>
                  <a:pt x="1473" y="382"/>
                  <a:pt x="1473" y="407"/>
                </a:cubicBezTo>
                <a:cubicBezTo>
                  <a:pt x="1473" y="599"/>
                  <a:pt x="1473" y="599"/>
                  <a:pt x="1473" y="599"/>
                </a:cubicBezTo>
                <a:cubicBezTo>
                  <a:pt x="1473" y="610"/>
                  <a:pt x="1467" y="619"/>
                  <a:pt x="1454" y="627"/>
                </a:cubicBezTo>
                <a:cubicBezTo>
                  <a:pt x="1554" y="627"/>
                  <a:pt x="1554" y="627"/>
                  <a:pt x="1554" y="627"/>
                </a:cubicBezTo>
                <a:cubicBezTo>
                  <a:pt x="1547" y="622"/>
                  <a:pt x="1542" y="618"/>
                  <a:pt x="1539" y="615"/>
                </a:cubicBezTo>
                <a:cubicBezTo>
                  <a:pt x="1537" y="612"/>
                  <a:pt x="1535" y="607"/>
                  <a:pt x="1535" y="599"/>
                </a:cubicBezTo>
                <a:cubicBezTo>
                  <a:pt x="1535" y="383"/>
                  <a:pt x="1535" y="383"/>
                  <a:pt x="1535" y="383"/>
                </a:cubicBezTo>
                <a:cubicBezTo>
                  <a:pt x="1535" y="351"/>
                  <a:pt x="1525" y="326"/>
                  <a:pt x="1504" y="308"/>
                </a:cubicBezTo>
                <a:cubicBezTo>
                  <a:pt x="1483" y="290"/>
                  <a:pt x="1457" y="282"/>
                  <a:pt x="1426" y="282"/>
                </a:cubicBezTo>
                <a:close/>
                <a:moveTo>
                  <a:pt x="2295" y="282"/>
                </a:moveTo>
                <a:cubicBezTo>
                  <a:pt x="2273" y="282"/>
                  <a:pt x="2252" y="288"/>
                  <a:pt x="2231" y="300"/>
                </a:cubicBezTo>
                <a:cubicBezTo>
                  <a:pt x="2210" y="312"/>
                  <a:pt x="2193" y="328"/>
                  <a:pt x="2179" y="345"/>
                </a:cubicBezTo>
                <a:cubicBezTo>
                  <a:pt x="2173" y="325"/>
                  <a:pt x="2160" y="309"/>
                  <a:pt x="2141" y="298"/>
                </a:cubicBezTo>
                <a:cubicBezTo>
                  <a:pt x="2122" y="287"/>
                  <a:pt x="2101" y="282"/>
                  <a:pt x="2080" y="282"/>
                </a:cubicBezTo>
                <a:cubicBezTo>
                  <a:pt x="2059" y="282"/>
                  <a:pt x="2039" y="287"/>
                  <a:pt x="2023" y="297"/>
                </a:cubicBezTo>
                <a:cubicBezTo>
                  <a:pt x="2006" y="306"/>
                  <a:pt x="1989" y="318"/>
                  <a:pt x="1973" y="332"/>
                </a:cubicBezTo>
                <a:cubicBezTo>
                  <a:pt x="1973" y="282"/>
                  <a:pt x="1973" y="282"/>
                  <a:pt x="1973" y="282"/>
                </a:cubicBezTo>
                <a:cubicBezTo>
                  <a:pt x="1884" y="299"/>
                  <a:pt x="1884" y="299"/>
                  <a:pt x="1884" y="299"/>
                </a:cubicBezTo>
                <a:cubicBezTo>
                  <a:pt x="1892" y="301"/>
                  <a:pt x="1898" y="304"/>
                  <a:pt x="1903" y="308"/>
                </a:cubicBezTo>
                <a:cubicBezTo>
                  <a:pt x="1908" y="312"/>
                  <a:pt x="1911" y="319"/>
                  <a:pt x="1911" y="328"/>
                </a:cubicBezTo>
                <a:cubicBezTo>
                  <a:pt x="1911" y="599"/>
                  <a:pt x="1911" y="599"/>
                  <a:pt x="1911" y="599"/>
                </a:cubicBezTo>
                <a:cubicBezTo>
                  <a:pt x="1911" y="610"/>
                  <a:pt x="1904" y="619"/>
                  <a:pt x="1892" y="627"/>
                </a:cubicBezTo>
                <a:cubicBezTo>
                  <a:pt x="1994" y="627"/>
                  <a:pt x="1994" y="627"/>
                  <a:pt x="1994" y="627"/>
                </a:cubicBezTo>
                <a:cubicBezTo>
                  <a:pt x="1986" y="622"/>
                  <a:pt x="1981" y="618"/>
                  <a:pt x="1978" y="614"/>
                </a:cubicBezTo>
                <a:cubicBezTo>
                  <a:pt x="1975" y="611"/>
                  <a:pt x="1973" y="606"/>
                  <a:pt x="1973" y="599"/>
                </a:cubicBezTo>
                <a:cubicBezTo>
                  <a:pt x="1973" y="360"/>
                  <a:pt x="1973" y="360"/>
                  <a:pt x="1973" y="360"/>
                </a:cubicBezTo>
                <a:cubicBezTo>
                  <a:pt x="1994" y="336"/>
                  <a:pt x="2018" y="323"/>
                  <a:pt x="2047" y="323"/>
                </a:cubicBezTo>
                <a:cubicBezTo>
                  <a:pt x="2098" y="323"/>
                  <a:pt x="2123" y="349"/>
                  <a:pt x="2123" y="400"/>
                </a:cubicBezTo>
                <a:cubicBezTo>
                  <a:pt x="2123" y="599"/>
                  <a:pt x="2123" y="599"/>
                  <a:pt x="2123" y="599"/>
                </a:cubicBezTo>
                <a:cubicBezTo>
                  <a:pt x="2123" y="610"/>
                  <a:pt x="2117" y="619"/>
                  <a:pt x="2104" y="627"/>
                </a:cubicBezTo>
                <a:cubicBezTo>
                  <a:pt x="2206" y="627"/>
                  <a:pt x="2206" y="627"/>
                  <a:pt x="2206" y="627"/>
                </a:cubicBezTo>
                <a:cubicBezTo>
                  <a:pt x="2199" y="623"/>
                  <a:pt x="2195" y="619"/>
                  <a:pt x="2191" y="615"/>
                </a:cubicBezTo>
                <a:cubicBezTo>
                  <a:pt x="2188" y="611"/>
                  <a:pt x="2187" y="605"/>
                  <a:pt x="2187" y="599"/>
                </a:cubicBezTo>
                <a:cubicBezTo>
                  <a:pt x="2187" y="380"/>
                  <a:pt x="2187" y="380"/>
                  <a:pt x="2187" y="380"/>
                </a:cubicBezTo>
                <a:cubicBezTo>
                  <a:pt x="2187" y="375"/>
                  <a:pt x="2186" y="372"/>
                  <a:pt x="2185" y="369"/>
                </a:cubicBezTo>
                <a:cubicBezTo>
                  <a:pt x="2207" y="338"/>
                  <a:pt x="2233" y="323"/>
                  <a:pt x="2264" y="323"/>
                </a:cubicBezTo>
                <a:cubicBezTo>
                  <a:pt x="2291" y="323"/>
                  <a:pt x="2310" y="331"/>
                  <a:pt x="2323" y="345"/>
                </a:cubicBezTo>
                <a:cubicBezTo>
                  <a:pt x="2335" y="360"/>
                  <a:pt x="2341" y="380"/>
                  <a:pt x="2341" y="403"/>
                </a:cubicBezTo>
                <a:cubicBezTo>
                  <a:pt x="2341" y="599"/>
                  <a:pt x="2341" y="599"/>
                  <a:pt x="2341" y="599"/>
                </a:cubicBezTo>
                <a:cubicBezTo>
                  <a:pt x="2341" y="609"/>
                  <a:pt x="2334" y="619"/>
                  <a:pt x="2320" y="627"/>
                </a:cubicBezTo>
                <a:cubicBezTo>
                  <a:pt x="2422" y="627"/>
                  <a:pt x="2422" y="627"/>
                  <a:pt x="2422" y="627"/>
                </a:cubicBezTo>
                <a:cubicBezTo>
                  <a:pt x="2415" y="623"/>
                  <a:pt x="2411" y="619"/>
                  <a:pt x="2408" y="615"/>
                </a:cubicBezTo>
                <a:cubicBezTo>
                  <a:pt x="2404" y="611"/>
                  <a:pt x="2403" y="605"/>
                  <a:pt x="2403" y="599"/>
                </a:cubicBezTo>
                <a:cubicBezTo>
                  <a:pt x="2403" y="382"/>
                  <a:pt x="2403" y="382"/>
                  <a:pt x="2403" y="382"/>
                </a:cubicBezTo>
                <a:cubicBezTo>
                  <a:pt x="2403" y="350"/>
                  <a:pt x="2392" y="325"/>
                  <a:pt x="2370" y="308"/>
                </a:cubicBezTo>
                <a:cubicBezTo>
                  <a:pt x="2347" y="290"/>
                  <a:pt x="2323" y="282"/>
                  <a:pt x="2295" y="282"/>
                </a:cubicBezTo>
                <a:close/>
                <a:moveTo>
                  <a:pt x="2880" y="223"/>
                </a:moveTo>
                <a:cubicBezTo>
                  <a:pt x="2785" y="321"/>
                  <a:pt x="2785" y="321"/>
                  <a:pt x="2785" y="321"/>
                </a:cubicBezTo>
                <a:cubicBezTo>
                  <a:pt x="2816" y="321"/>
                  <a:pt x="2816" y="321"/>
                  <a:pt x="2816" y="321"/>
                </a:cubicBezTo>
                <a:cubicBezTo>
                  <a:pt x="2816" y="527"/>
                  <a:pt x="2816" y="527"/>
                  <a:pt x="2816" y="527"/>
                </a:cubicBezTo>
                <a:cubicBezTo>
                  <a:pt x="2816" y="560"/>
                  <a:pt x="2826" y="586"/>
                  <a:pt x="2845" y="605"/>
                </a:cubicBezTo>
                <a:cubicBezTo>
                  <a:pt x="2863" y="624"/>
                  <a:pt x="2888" y="633"/>
                  <a:pt x="2918" y="633"/>
                </a:cubicBezTo>
                <a:cubicBezTo>
                  <a:pt x="2937" y="633"/>
                  <a:pt x="2954" y="627"/>
                  <a:pt x="2969" y="616"/>
                </a:cubicBezTo>
                <a:cubicBezTo>
                  <a:pt x="2984" y="604"/>
                  <a:pt x="2992" y="594"/>
                  <a:pt x="2992" y="583"/>
                </a:cubicBezTo>
                <a:cubicBezTo>
                  <a:pt x="2984" y="590"/>
                  <a:pt x="2977" y="595"/>
                  <a:pt x="2972" y="598"/>
                </a:cubicBezTo>
                <a:cubicBezTo>
                  <a:pt x="2967" y="601"/>
                  <a:pt x="2958" y="602"/>
                  <a:pt x="2945" y="602"/>
                </a:cubicBezTo>
                <a:cubicBezTo>
                  <a:pt x="2901" y="602"/>
                  <a:pt x="2879" y="577"/>
                  <a:pt x="2879" y="527"/>
                </a:cubicBezTo>
                <a:cubicBezTo>
                  <a:pt x="2879" y="321"/>
                  <a:pt x="2879" y="321"/>
                  <a:pt x="2879" y="321"/>
                </a:cubicBezTo>
                <a:cubicBezTo>
                  <a:pt x="2955" y="321"/>
                  <a:pt x="2955" y="321"/>
                  <a:pt x="2955" y="321"/>
                </a:cubicBezTo>
                <a:cubicBezTo>
                  <a:pt x="2981" y="290"/>
                  <a:pt x="2981" y="290"/>
                  <a:pt x="2981" y="290"/>
                </a:cubicBezTo>
                <a:cubicBezTo>
                  <a:pt x="2880" y="290"/>
                  <a:pt x="2880" y="290"/>
                  <a:pt x="2880" y="290"/>
                </a:cubicBezTo>
                <a:cubicBezTo>
                  <a:pt x="2880" y="223"/>
                  <a:pt x="2880" y="223"/>
                  <a:pt x="2880" y="223"/>
                </a:cubicBezTo>
                <a:close/>
                <a:moveTo>
                  <a:pt x="3153" y="282"/>
                </a:moveTo>
                <a:cubicBezTo>
                  <a:pt x="3121" y="282"/>
                  <a:pt x="3093" y="290"/>
                  <a:pt x="3068" y="307"/>
                </a:cubicBezTo>
                <a:cubicBezTo>
                  <a:pt x="3043" y="324"/>
                  <a:pt x="3024" y="346"/>
                  <a:pt x="3011" y="373"/>
                </a:cubicBezTo>
                <a:cubicBezTo>
                  <a:pt x="2998" y="401"/>
                  <a:pt x="2991" y="429"/>
                  <a:pt x="2991" y="458"/>
                </a:cubicBezTo>
                <a:cubicBezTo>
                  <a:pt x="2991" y="503"/>
                  <a:pt x="3005" y="544"/>
                  <a:pt x="3032" y="580"/>
                </a:cubicBezTo>
                <a:cubicBezTo>
                  <a:pt x="3059" y="615"/>
                  <a:pt x="3099" y="633"/>
                  <a:pt x="3151" y="633"/>
                </a:cubicBezTo>
                <a:cubicBezTo>
                  <a:pt x="3182" y="633"/>
                  <a:pt x="3210" y="625"/>
                  <a:pt x="3234" y="608"/>
                </a:cubicBezTo>
                <a:cubicBezTo>
                  <a:pt x="3259" y="592"/>
                  <a:pt x="3278" y="570"/>
                  <a:pt x="3291" y="542"/>
                </a:cubicBezTo>
                <a:cubicBezTo>
                  <a:pt x="3305" y="514"/>
                  <a:pt x="3312" y="486"/>
                  <a:pt x="3312" y="458"/>
                </a:cubicBezTo>
                <a:cubicBezTo>
                  <a:pt x="3312" y="428"/>
                  <a:pt x="3306" y="400"/>
                  <a:pt x="3295" y="373"/>
                </a:cubicBezTo>
                <a:cubicBezTo>
                  <a:pt x="3283" y="346"/>
                  <a:pt x="3265" y="324"/>
                  <a:pt x="3241" y="307"/>
                </a:cubicBezTo>
                <a:cubicBezTo>
                  <a:pt x="3217" y="290"/>
                  <a:pt x="3187" y="282"/>
                  <a:pt x="3153" y="282"/>
                </a:cubicBezTo>
                <a:close/>
                <a:moveTo>
                  <a:pt x="3146" y="308"/>
                </a:moveTo>
                <a:cubicBezTo>
                  <a:pt x="3168" y="308"/>
                  <a:pt x="3185" y="314"/>
                  <a:pt x="3199" y="328"/>
                </a:cubicBezTo>
                <a:cubicBezTo>
                  <a:pt x="3214" y="341"/>
                  <a:pt x="3224" y="358"/>
                  <a:pt x="3232" y="380"/>
                </a:cubicBezTo>
                <a:cubicBezTo>
                  <a:pt x="3239" y="401"/>
                  <a:pt x="3244" y="425"/>
                  <a:pt x="3245" y="453"/>
                </a:cubicBezTo>
                <a:cubicBezTo>
                  <a:pt x="3247" y="496"/>
                  <a:pt x="3240" y="531"/>
                  <a:pt x="3225" y="560"/>
                </a:cubicBezTo>
                <a:cubicBezTo>
                  <a:pt x="3209" y="588"/>
                  <a:pt x="3186" y="603"/>
                  <a:pt x="3156" y="604"/>
                </a:cubicBezTo>
                <a:cubicBezTo>
                  <a:pt x="3128" y="606"/>
                  <a:pt x="3104" y="593"/>
                  <a:pt x="3087" y="565"/>
                </a:cubicBezTo>
                <a:cubicBezTo>
                  <a:pt x="3069" y="537"/>
                  <a:pt x="3059" y="503"/>
                  <a:pt x="3058" y="462"/>
                </a:cubicBezTo>
                <a:cubicBezTo>
                  <a:pt x="3056" y="420"/>
                  <a:pt x="3063" y="384"/>
                  <a:pt x="3078" y="354"/>
                </a:cubicBezTo>
                <a:cubicBezTo>
                  <a:pt x="3093" y="325"/>
                  <a:pt x="3116" y="310"/>
                  <a:pt x="3146" y="308"/>
                </a:cubicBezTo>
                <a:close/>
                <a:moveTo>
                  <a:pt x="3519" y="282"/>
                </a:moveTo>
                <a:cubicBezTo>
                  <a:pt x="3499" y="282"/>
                  <a:pt x="3479" y="287"/>
                  <a:pt x="3460" y="298"/>
                </a:cubicBezTo>
                <a:cubicBezTo>
                  <a:pt x="3441" y="309"/>
                  <a:pt x="3425" y="321"/>
                  <a:pt x="3413" y="334"/>
                </a:cubicBezTo>
                <a:cubicBezTo>
                  <a:pt x="3413" y="282"/>
                  <a:pt x="3413" y="282"/>
                  <a:pt x="3413" y="282"/>
                </a:cubicBezTo>
                <a:cubicBezTo>
                  <a:pt x="3326" y="298"/>
                  <a:pt x="3326" y="298"/>
                  <a:pt x="3326" y="298"/>
                </a:cubicBezTo>
                <a:cubicBezTo>
                  <a:pt x="3342" y="304"/>
                  <a:pt x="3350" y="314"/>
                  <a:pt x="3350" y="328"/>
                </a:cubicBezTo>
                <a:cubicBezTo>
                  <a:pt x="3350" y="599"/>
                  <a:pt x="3350" y="599"/>
                  <a:pt x="3350" y="599"/>
                </a:cubicBezTo>
                <a:cubicBezTo>
                  <a:pt x="3350" y="611"/>
                  <a:pt x="3344" y="620"/>
                  <a:pt x="3332" y="627"/>
                </a:cubicBezTo>
                <a:cubicBezTo>
                  <a:pt x="3432" y="627"/>
                  <a:pt x="3432" y="627"/>
                  <a:pt x="3432" y="627"/>
                </a:cubicBezTo>
                <a:cubicBezTo>
                  <a:pt x="3426" y="623"/>
                  <a:pt x="3421" y="619"/>
                  <a:pt x="3418" y="615"/>
                </a:cubicBezTo>
                <a:cubicBezTo>
                  <a:pt x="3415" y="611"/>
                  <a:pt x="3413" y="605"/>
                  <a:pt x="3413" y="599"/>
                </a:cubicBezTo>
                <a:cubicBezTo>
                  <a:pt x="3413" y="362"/>
                  <a:pt x="3413" y="362"/>
                  <a:pt x="3413" y="362"/>
                </a:cubicBezTo>
                <a:cubicBezTo>
                  <a:pt x="3422" y="351"/>
                  <a:pt x="3433" y="342"/>
                  <a:pt x="3447" y="335"/>
                </a:cubicBezTo>
                <a:cubicBezTo>
                  <a:pt x="3460" y="328"/>
                  <a:pt x="3474" y="324"/>
                  <a:pt x="3487" y="324"/>
                </a:cubicBezTo>
                <a:cubicBezTo>
                  <a:pt x="3539" y="324"/>
                  <a:pt x="3565" y="352"/>
                  <a:pt x="3565" y="409"/>
                </a:cubicBezTo>
                <a:cubicBezTo>
                  <a:pt x="3565" y="599"/>
                  <a:pt x="3565" y="599"/>
                  <a:pt x="3565" y="599"/>
                </a:cubicBezTo>
                <a:cubicBezTo>
                  <a:pt x="3565" y="611"/>
                  <a:pt x="3558" y="620"/>
                  <a:pt x="3546" y="627"/>
                </a:cubicBezTo>
                <a:cubicBezTo>
                  <a:pt x="3646" y="627"/>
                  <a:pt x="3646" y="627"/>
                  <a:pt x="3646" y="627"/>
                </a:cubicBezTo>
                <a:cubicBezTo>
                  <a:pt x="3637" y="620"/>
                  <a:pt x="3632" y="616"/>
                  <a:pt x="3630" y="613"/>
                </a:cubicBezTo>
                <a:cubicBezTo>
                  <a:pt x="3628" y="610"/>
                  <a:pt x="3627" y="605"/>
                  <a:pt x="3627" y="599"/>
                </a:cubicBezTo>
                <a:cubicBezTo>
                  <a:pt x="3627" y="383"/>
                  <a:pt x="3627" y="383"/>
                  <a:pt x="3627" y="383"/>
                </a:cubicBezTo>
                <a:cubicBezTo>
                  <a:pt x="3627" y="362"/>
                  <a:pt x="3622" y="344"/>
                  <a:pt x="3612" y="329"/>
                </a:cubicBezTo>
                <a:cubicBezTo>
                  <a:pt x="3602" y="314"/>
                  <a:pt x="3588" y="302"/>
                  <a:pt x="3571" y="294"/>
                </a:cubicBezTo>
                <a:cubicBezTo>
                  <a:pt x="3554" y="286"/>
                  <a:pt x="3537" y="282"/>
                  <a:pt x="3519" y="282"/>
                </a:cubicBezTo>
                <a:close/>
                <a:moveTo>
                  <a:pt x="2754" y="378"/>
                </a:moveTo>
                <a:cubicBezTo>
                  <a:pt x="2745" y="355"/>
                  <a:pt x="2734" y="337"/>
                  <a:pt x="2720" y="323"/>
                </a:cubicBezTo>
                <a:cubicBezTo>
                  <a:pt x="2705" y="309"/>
                  <a:pt x="2690" y="299"/>
                  <a:pt x="2674" y="292"/>
                </a:cubicBezTo>
                <a:cubicBezTo>
                  <a:pt x="2658" y="285"/>
                  <a:pt x="2642" y="282"/>
                  <a:pt x="2625" y="282"/>
                </a:cubicBezTo>
                <a:cubicBezTo>
                  <a:pt x="2603" y="282"/>
                  <a:pt x="2584" y="286"/>
                  <a:pt x="2566" y="295"/>
                </a:cubicBezTo>
                <a:cubicBezTo>
                  <a:pt x="2548" y="304"/>
                  <a:pt x="2534" y="315"/>
                  <a:pt x="2525" y="326"/>
                </a:cubicBezTo>
                <a:cubicBezTo>
                  <a:pt x="2525" y="282"/>
                  <a:pt x="2525" y="282"/>
                  <a:pt x="2525" y="282"/>
                </a:cubicBezTo>
                <a:cubicBezTo>
                  <a:pt x="2438" y="301"/>
                  <a:pt x="2438" y="301"/>
                  <a:pt x="2438" y="301"/>
                </a:cubicBezTo>
                <a:cubicBezTo>
                  <a:pt x="2454" y="305"/>
                  <a:pt x="2462" y="316"/>
                  <a:pt x="2462" y="331"/>
                </a:cubicBezTo>
                <a:cubicBezTo>
                  <a:pt x="2462" y="766"/>
                  <a:pt x="2462" y="766"/>
                  <a:pt x="2462" y="766"/>
                </a:cubicBezTo>
                <a:cubicBezTo>
                  <a:pt x="2462" y="779"/>
                  <a:pt x="2455" y="788"/>
                  <a:pt x="2443" y="794"/>
                </a:cubicBezTo>
                <a:cubicBezTo>
                  <a:pt x="2544" y="794"/>
                  <a:pt x="2544" y="794"/>
                  <a:pt x="2544" y="794"/>
                </a:cubicBezTo>
                <a:cubicBezTo>
                  <a:pt x="2532" y="788"/>
                  <a:pt x="2525" y="778"/>
                  <a:pt x="2525" y="766"/>
                </a:cubicBezTo>
                <a:cubicBezTo>
                  <a:pt x="2525" y="358"/>
                  <a:pt x="2525" y="358"/>
                  <a:pt x="2525" y="358"/>
                </a:cubicBezTo>
                <a:cubicBezTo>
                  <a:pt x="2534" y="348"/>
                  <a:pt x="2544" y="339"/>
                  <a:pt x="2557" y="332"/>
                </a:cubicBezTo>
                <a:cubicBezTo>
                  <a:pt x="2569" y="325"/>
                  <a:pt x="2583" y="322"/>
                  <a:pt x="2599" y="322"/>
                </a:cubicBezTo>
                <a:cubicBezTo>
                  <a:pt x="2624" y="322"/>
                  <a:pt x="2647" y="332"/>
                  <a:pt x="2667" y="353"/>
                </a:cubicBezTo>
                <a:cubicBezTo>
                  <a:pt x="2688" y="373"/>
                  <a:pt x="2698" y="408"/>
                  <a:pt x="2698" y="458"/>
                </a:cubicBezTo>
                <a:cubicBezTo>
                  <a:pt x="2698" y="504"/>
                  <a:pt x="2689" y="540"/>
                  <a:pt x="2670" y="566"/>
                </a:cubicBezTo>
                <a:cubicBezTo>
                  <a:pt x="2650" y="592"/>
                  <a:pt x="2624" y="604"/>
                  <a:pt x="2592" y="604"/>
                </a:cubicBezTo>
                <a:cubicBezTo>
                  <a:pt x="2568" y="604"/>
                  <a:pt x="2557" y="600"/>
                  <a:pt x="2536" y="582"/>
                </a:cubicBezTo>
                <a:cubicBezTo>
                  <a:pt x="2553" y="627"/>
                  <a:pt x="2553" y="627"/>
                  <a:pt x="2553" y="627"/>
                </a:cubicBezTo>
                <a:cubicBezTo>
                  <a:pt x="2568" y="631"/>
                  <a:pt x="2584" y="633"/>
                  <a:pt x="2601" y="633"/>
                </a:cubicBezTo>
                <a:cubicBezTo>
                  <a:pt x="2652" y="633"/>
                  <a:pt x="2692" y="615"/>
                  <a:pt x="2722" y="578"/>
                </a:cubicBezTo>
                <a:cubicBezTo>
                  <a:pt x="2752" y="541"/>
                  <a:pt x="2767" y="500"/>
                  <a:pt x="2767" y="455"/>
                </a:cubicBezTo>
                <a:cubicBezTo>
                  <a:pt x="2767" y="427"/>
                  <a:pt x="2763" y="401"/>
                  <a:pt x="2754" y="378"/>
                </a:cubicBezTo>
                <a:close/>
                <a:moveTo>
                  <a:pt x="865" y="581"/>
                </a:moveTo>
                <a:cubicBezTo>
                  <a:pt x="854" y="588"/>
                  <a:pt x="840" y="591"/>
                  <a:pt x="824" y="591"/>
                </a:cubicBezTo>
                <a:cubicBezTo>
                  <a:pt x="802" y="591"/>
                  <a:pt x="784" y="582"/>
                  <a:pt x="770" y="566"/>
                </a:cubicBezTo>
                <a:cubicBezTo>
                  <a:pt x="756" y="549"/>
                  <a:pt x="748" y="526"/>
                  <a:pt x="748" y="496"/>
                </a:cubicBezTo>
                <a:cubicBezTo>
                  <a:pt x="748" y="282"/>
                  <a:pt x="748" y="282"/>
                  <a:pt x="748" y="282"/>
                </a:cubicBezTo>
                <a:cubicBezTo>
                  <a:pt x="660" y="299"/>
                  <a:pt x="660" y="299"/>
                  <a:pt x="660" y="299"/>
                </a:cubicBezTo>
                <a:cubicBezTo>
                  <a:pt x="676" y="305"/>
                  <a:pt x="685" y="314"/>
                  <a:pt x="685" y="328"/>
                </a:cubicBezTo>
                <a:cubicBezTo>
                  <a:pt x="685" y="496"/>
                  <a:pt x="685" y="496"/>
                  <a:pt x="685" y="496"/>
                </a:cubicBezTo>
                <a:cubicBezTo>
                  <a:pt x="685" y="544"/>
                  <a:pt x="696" y="579"/>
                  <a:pt x="720" y="601"/>
                </a:cubicBezTo>
                <a:cubicBezTo>
                  <a:pt x="743" y="622"/>
                  <a:pt x="769" y="633"/>
                  <a:pt x="796" y="633"/>
                </a:cubicBezTo>
                <a:cubicBezTo>
                  <a:pt x="827" y="633"/>
                  <a:pt x="856" y="623"/>
                  <a:pt x="882" y="602"/>
                </a:cubicBezTo>
                <a:cubicBezTo>
                  <a:pt x="895" y="559"/>
                  <a:pt x="895" y="559"/>
                  <a:pt x="895" y="559"/>
                </a:cubicBezTo>
                <a:cubicBezTo>
                  <a:pt x="884" y="569"/>
                  <a:pt x="876" y="575"/>
                  <a:pt x="865" y="581"/>
                </a:cubicBezTo>
                <a:close/>
                <a:moveTo>
                  <a:pt x="963" y="568"/>
                </a:moveTo>
                <a:cubicBezTo>
                  <a:pt x="963" y="282"/>
                  <a:pt x="963" y="282"/>
                  <a:pt x="963" y="282"/>
                </a:cubicBezTo>
                <a:cubicBezTo>
                  <a:pt x="875" y="299"/>
                  <a:pt x="875" y="299"/>
                  <a:pt x="875" y="299"/>
                </a:cubicBezTo>
                <a:cubicBezTo>
                  <a:pt x="883" y="301"/>
                  <a:pt x="889" y="304"/>
                  <a:pt x="894" y="308"/>
                </a:cubicBezTo>
                <a:cubicBezTo>
                  <a:pt x="899" y="312"/>
                  <a:pt x="901" y="319"/>
                  <a:pt x="901" y="328"/>
                </a:cubicBezTo>
                <a:cubicBezTo>
                  <a:pt x="901" y="551"/>
                  <a:pt x="901" y="551"/>
                  <a:pt x="901" y="551"/>
                </a:cubicBezTo>
                <a:cubicBezTo>
                  <a:pt x="902" y="583"/>
                  <a:pt x="902" y="583"/>
                  <a:pt x="902" y="583"/>
                </a:cubicBezTo>
                <a:cubicBezTo>
                  <a:pt x="902" y="582"/>
                  <a:pt x="902" y="582"/>
                  <a:pt x="902" y="582"/>
                </a:cubicBezTo>
                <a:cubicBezTo>
                  <a:pt x="902" y="597"/>
                  <a:pt x="904" y="607"/>
                  <a:pt x="908" y="614"/>
                </a:cubicBezTo>
                <a:cubicBezTo>
                  <a:pt x="912" y="621"/>
                  <a:pt x="919" y="627"/>
                  <a:pt x="929" y="633"/>
                </a:cubicBezTo>
                <a:cubicBezTo>
                  <a:pt x="992" y="610"/>
                  <a:pt x="992" y="610"/>
                  <a:pt x="992" y="610"/>
                </a:cubicBezTo>
                <a:cubicBezTo>
                  <a:pt x="973" y="607"/>
                  <a:pt x="963" y="593"/>
                  <a:pt x="963" y="568"/>
                </a:cubicBezTo>
                <a:close/>
                <a:moveTo>
                  <a:pt x="1849" y="599"/>
                </a:moveTo>
                <a:cubicBezTo>
                  <a:pt x="1847" y="594"/>
                  <a:pt x="1846" y="586"/>
                  <a:pt x="1846" y="575"/>
                </a:cubicBezTo>
                <a:cubicBezTo>
                  <a:pt x="1846" y="380"/>
                  <a:pt x="1846" y="380"/>
                  <a:pt x="1846" y="380"/>
                </a:cubicBezTo>
                <a:cubicBezTo>
                  <a:pt x="1846" y="342"/>
                  <a:pt x="1834" y="316"/>
                  <a:pt x="1811" y="302"/>
                </a:cubicBezTo>
                <a:cubicBezTo>
                  <a:pt x="1787" y="289"/>
                  <a:pt x="1761" y="282"/>
                  <a:pt x="1731" y="282"/>
                </a:cubicBezTo>
                <a:cubicBezTo>
                  <a:pt x="1692" y="282"/>
                  <a:pt x="1653" y="294"/>
                  <a:pt x="1616" y="318"/>
                </a:cubicBezTo>
                <a:cubicBezTo>
                  <a:pt x="1617" y="408"/>
                  <a:pt x="1617" y="408"/>
                  <a:pt x="1617" y="408"/>
                </a:cubicBezTo>
                <a:cubicBezTo>
                  <a:pt x="1627" y="378"/>
                  <a:pt x="1641" y="353"/>
                  <a:pt x="1657" y="336"/>
                </a:cubicBezTo>
                <a:cubicBezTo>
                  <a:pt x="1673" y="318"/>
                  <a:pt x="1695" y="309"/>
                  <a:pt x="1722" y="309"/>
                </a:cubicBezTo>
                <a:cubicBezTo>
                  <a:pt x="1744" y="309"/>
                  <a:pt x="1760" y="315"/>
                  <a:pt x="1770" y="328"/>
                </a:cubicBezTo>
                <a:cubicBezTo>
                  <a:pt x="1780" y="340"/>
                  <a:pt x="1785" y="355"/>
                  <a:pt x="1785" y="373"/>
                </a:cubicBezTo>
                <a:cubicBezTo>
                  <a:pt x="1785" y="391"/>
                  <a:pt x="1784" y="401"/>
                  <a:pt x="1782" y="403"/>
                </a:cubicBezTo>
                <a:cubicBezTo>
                  <a:pt x="1776" y="411"/>
                  <a:pt x="1767" y="416"/>
                  <a:pt x="1754" y="420"/>
                </a:cubicBezTo>
                <a:cubicBezTo>
                  <a:pt x="1742" y="424"/>
                  <a:pt x="1722" y="430"/>
                  <a:pt x="1693" y="439"/>
                </a:cubicBezTo>
                <a:cubicBezTo>
                  <a:pt x="1664" y="447"/>
                  <a:pt x="1644" y="455"/>
                  <a:pt x="1633" y="462"/>
                </a:cubicBezTo>
                <a:cubicBezTo>
                  <a:pt x="1601" y="481"/>
                  <a:pt x="1584" y="509"/>
                  <a:pt x="1584" y="544"/>
                </a:cubicBezTo>
                <a:cubicBezTo>
                  <a:pt x="1584" y="564"/>
                  <a:pt x="1592" y="584"/>
                  <a:pt x="1607" y="604"/>
                </a:cubicBezTo>
                <a:cubicBezTo>
                  <a:pt x="1621" y="623"/>
                  <a:pt x="1643" y="633"/>
                  <a:pt x="1672" y="633"/>
                </a:cubicBezTo>
                <a:cubicBezTo>
                  <a:pt x="1706" y="633"/>
                  <a:pt x="1737" y="622"/>
                  <a:pt x="1765" y="599"/>
                </a:cubicBezTo>
                <a:cubicBezTo>
                  <a:pt x="1779" y="560"/>
                  <a:pt x="1779" y="560"/>
                  <a:pt x="1779" y="560"/>
                </a:cubicBezTo>
                <a:cubicBezTo>
                  <a:pt x="1756" y="581"/>
                  <a:pt x="1730" y="592"/>
                  <a:pt x="1702" y="592"/>
                </a:cubicBezTo>
                <a:cubicBezTo>
                  <a:pt x="1685" y="592"/>
                  <a:pt x="1672" y="586"/>
                  <a:pt x="1662" y="576"/>
                </a:cubicBezTo>
                <a:cubicBezTo>
                  <a:pt x="1652" y="565"/>
                  <a:pt x="1646" y="550"/>
                  <a:pt x="1646" y="532"/>
                </a:cubicBezTo>
                <a:cubicBezTo>
                  <a:pt x="1646" y="515"/>
                  <a:pt x="1652" y="501"/>
                  <a:pt x="1662" y="491"/>
                </a:cubicBezTo>
                <a:cubicBezTo>
                  <a:pt x="1672" y="481"/>
                  <a:pt x="1687" y="472"/>
                  <a:pt x="1707" y="464"/>
                </a:cubicBezTo>
                <a:cubicBezTo>
                  <a:pt x="1749" y="451"/>
                  <a:pt x="1775" y="442"/>
                  <a:pt x="1785" y="437"/>
                </a:cubicBezTo>
                <a:cubicBezTo>
                  <a:pt x="1785" y="554"/>
                  <a:pt x="1785" y="554"/>
                  <a:pt x="1785" y="554"/>
                </a:cubicBezTo>
                <a:cubicBezTo>
                  <a:pt x="1785" y="554"/>
                  <a:pt x="1786" y="579"/>
                  <a:pt x="1786" y="579"/>
                </a:cubicBezTo>
                <a:cubicBezTo>
                  <a:pt x="1786" y="597"/>
                  <a:pt x="1788" y="608"/>
                  <a:pt x="1792" y="614"/>
                </a:cubicBezTo>
                <a:cubicBezTo>
                  <a:pt x="1795" y="620"/>
                  <a:pt x="1802" y="626"/>
                  <a:pt x="1811" y="634"/>
                </a:cubicBezTo>
                <a:cubicBezTo>
                  <a:pt x="1868" y="609"/>
                  <a:pt x="1868" y="609"/>
                  <a:pt x="1868" y="609"/>
                </a:cubicBezTo>
                <a:cubicBezTo>
                  <a:pt x="1858" y="607"/>
                  <a:pt x="1851" y="603"/>
                  <a:pt x="1849" y="599"/>
                </a:cubicBezTo>
                <a:close/>
                <a:moveTo>
                  <a:pt x="1464" y="17"/>
                </a:moveTo>
                <a:cubicBezTo>
                  <a:pt x="1464" y="11"/>
                  <a:pt x="1468" y="7"/>
                  <a:pt x="1473" y="5"/>
                </a:cubicBezTo>
                <a:cubicBezTo>
                  <a:pt x="1428" y="5"/>
                  <a:pt x="1428" y="5"/>
                  <a:pt x="1428" y="5"/>
                </a:cubicBezTo>
                <a:cubicBezTo>
                  <a:pt x="1432" y="7"/>
                  <a:pt x="1437" y="11"/>
                  <a:pt x="1437" y="17"/>
                </a:cubicBezTo>
                <a:cubicBezTo>
                  <a:pt x="1437" y="135"/>
                  <a:pt x="1437" y="135"/>
                  <a:pt x="1437" y="135"/>
                </a:cubicBezTo>
                <a:cubicBezTo>
                  <a:pt x="1437" y="183"/>
                  <a:pt x="1478" y="198"/>
                  <a:pt x="1509" y="198"/>
                </a:cubicBezTo>
                <a:cubicBezTo>
                  <a:pt x="1544" y="198"/>
                  <a:pt x="1573" y="181"/>
                  <a:pt x="1573" y="135"/>
                </a:cubicBezTo>
                <a:cubicBezTo>
                  <a:pt x="1574" y="17"/>
                  <a:pt x="1574" y="17"/>
                  <a:pt x="1574" y="17"/>
                </a:cubicBezTo>
                <a:cubicBezTo>
                  <a:pt x="1574" y="11"/>
                  <a:pt x="1577" y="7"/>
                  <a:pt x="1582" y="5"/>
                </a:cubicBezTo>
                <a:cubicBezTo>
                  <a:pt x="1551" y="5"/>
                  <a:pt x="1551" y="5"/>
                  <a:pt x="1551" y="5"/>
                </a:cubicBezTo>
                <a:cubicBezTo>
                  <a:pt x="1555" y="7"/>
                  <a:pt x="1558" y="11"/>
                  <a:pt x="1558" y="17"/>
                </a:cubicBezTo>
                <a:cubicBezTo>
                  <a:pt x="1559" y="136"/>
                  <a:pt x="1559" y="136"/>
                  <a:pt x="1559" y="136"/>
                </a:cubicBezTo>
                <a:cubicBezTo>
                  <a:pt x="1559" y="161"/>
                  <a:pt x="1547" y="185"/>
                  <a:pt x="1510" y="185"/>
                </a:cubicBezTo>
                <a:cubicBezTo>
                  <a:pt x="1470" y="185"/>
                  <a:pt x="1464" y="155"/>
                  <a:pt x="1464" y="136"/>
                </a:cubicBezTo>
                <a:cubicBezTo>
                  <a:pt x="1464" y="17"/>
                  <a:pt x="1464" y="17"/>
                  <a:pt x="1464" y="17"/>
                </a:cubicBezTo>
                <a:close/>
                <a:moveTo>
                  <a:pt x="1750" y="17"/>
                </a:moveTo>
                <a:cubicBezTo>
                  <a:pt x="1750" y="141"/>
                  <a:pt x="1750" y="141"/>
                  <a:pt x="1750" y="141"/>
                </a:cubicBezTo>
                <a:cubicBezTo>
                  <a:pt x="1639" y="5"/>
                  <a:pt x="1639" y="5"/>
                  <a:pt x="1639" y="5"/>
                </a:cubicBezTo>
                <a:cubicBezTo>
                  <a:pt x="1599" y="5"/>
                  <a:pt x="1599" y="5"/>
                  <a:pt x="1599" y="5"/>
                </a:cubicBezTo>
                <a:cubicBezTo>
                  <a:pt x="1606" y="8"/>
                  <a:pt x="1609" y="12"/>
                  <a:pt x="1612" y="15"/>
                </a:cubicBezTo>
                <a:cubicBezTo>
                  <a:pt x="1615" y="19"/>
                  <a:pt x="1615" y="20"/>
                  <a:pt x="1615" y="28"/>
                </a:cubicBezTo>
                <a:cubicBezTo>
                  <a:pt x="1615" y="183"/>
                  <a:pt x="1615" y="183"/>
                  <a:pt x="1615" y="183"/>
                </a:cubicBezTo>
                <a:cubicBezTo>
                  <a:pt x="1615" y="189"/>
                  <a:pt x="1612" y="193"/>
                  <a:pt x="1608" y="195"/>
                </a:cubicBezTo>
                <a:cubicBezTo>
                  <a:pt x="1638" y="195"/>
                  <a:pt x="1638" y="195"/>
                  <a:pt x="1638" y="195"/>
                </a:cubicBezTo>
                <a:cubicBezTo>
                  <a:pt x="1633" y="193"/>
                  <a:pt x="1630" y="189"/>
                  <a:pt x="1630" y="183"/>
                </a:cubicBezTo>
                <a:cubicBezTo>
                  <a:pt x="1630" y="36"/>
                  <a:pt x="1630" y="36"/>
                  <a:pt x="1630" y="36"/>
                </a:cubicBezTo>
                <a:cubicBezTo>
                  <a:pt x="1630" y="39"/>
                  <a:pt x="1764" y="201"/>
                  <a:pt x="1764" y="201"/>
                </a:cubicBezTo>
                <a:cubicBezTo>
                  <a:pt x="1764" y="17"/>
                  <a:pt x="1764" y="17"/>
                  <a:pt x="1764" y="17"/>
                </a:cubicBezTo>
                <a:cubicBezTo>
                  <a:pt x="1764" y="11"/>
                  <a:pt x="1767" y="7"/>
                  <a:pt x="1772" y="5"/>
                </a:cubicBezTo>
                <a:cubicBezTo>
                  <a:pt x="1743" y="5"/>
                  <a:pt x="1743" y="5"/>
                  <a:pt x="1743" y="5"/>
                </a:cubicBezTo>
                <a:cubicBezTo>
                  <a:pt x="1747" y="7"/>
                  <a:pt x="1750" y="11"/>
                  <a:pt x="1750" y="17"/>
                </a:cubicBezTo>
                <a:close/>
                <a:moveTo>
                  <a:pt x="1841" y="5"/>
                </a:moveTo>
                <a:cubicBezTo>
                  <a:pt x="1799" y="5"/>
                  <a:pt x="1799" y="5"/>
                  <a:pt x="1799" y="5"/>
                </a:cubicBezTo>
                <a:cubicBezTo>
                  <a:pt x="1804" y="7"/>
                  <a:pt x="1807" y="11"/>
                  <a:pt x="1807" y="17"/>
                </a:cubicBezTo>
                <a:cubicBezTo>
                  <a:pt x="1807" y="183"/>
                  <a:pt x="1807" y="183"/>
                  <a:pt x="1807" y="183"/>
                </a:cubicBezTo>
                <a:cubicBezTo>
                  <a:pt x="1807" y="189"/>
                  <a:pt x="1804" y="193"/>
                  <a:pt x="1799" y="195"/>
                </a:cubicBezTo>
                <a:cubicBezTo>
                  <a:pt x="1841" y="195"/>
                  <a:pt x="1841" y="195"/>
                  <a:pt x="1841" y="195"/>
                </a:cubicBezTo>
                <a:cubicBezTo>
                  <a:pt x="1837" y="193"/>
                  <a:pt x="1833" y="189"/>
                  <a:pt x="1833" y="183"/>
                </a:cubicBezTo>
                <a:cubicBezTo>
                  <a:pt x="1833" y="17"/>
                  <a:pt x="1833" y="17"/>
                  <a:pt x="1833" y="17"/>
                </a:cubicBezTo>
                <a:cubicBezTo>
                  <a:pt x="1833" y="11"/>
                  <a:pt x="1837" y="7"/>
                  <a:pt x="1841" y="5"/>
                </a:cubicBezTo>
                <a:close/>
                <a:moveTo>
                  <a:pt x="2001" y="18"/>
                </a:moveTo>
                <a:cubicBezTo>
                  <a:pt x="2001" y="19"/>
                  <a:pt x="1952" y="151"/>
                  <a:pt x="1952" y="151"/>
                </a:cubicBezTo>
                <a:cubicBezTo>
                  <a:pt x="1952" y="151"/>
                  <a:pt x="1902" y="22"/>
                  <a:pt x="1902" y="21"/>
                </a:cubicBezTo>
                <a:cubicBezTo>
                  <a:pt x="1900" y="14"/>
                  <a:pt x="1900" y="8"/>
                  <a:pt x="1907" y="5"/>
                </a:cubicBezTo>
                <a:cubicBezTo>
                  <a:pt x="1856" y="5"/>
                  <a:pt x="1856" y="5"/>
                  <a:pt x="1856" y="5"/>
                </a:cubicBezTo>
                <a:cubicBezTo>
                  <a:pt x="1865" y="8"/>
                  <a:pt x="1868" y="13"/>
                  <a:pt x="1871" y="18"/>
                </a:cubicBezTo>
                <a:cubicBezTo>
                  <a:pt x="1876" y="29"/>
                  <a:pt x="1948" y="203"/>
                  <a:pt x="1948" y="203"/>
                </a:cubicBezTo>
                <a:cubicBezTo>
                  <a:pt x="1948" y="203"/>
                  <a:pt x="2013" y="29"/>
                  <a:pt x="2017" y="18"/>
                </a:cubicBezTo>
                <a:cubicBezTo>
                  <a:pt x="2021" y="11"/>
                  <a:pt x="2020" y="10"/>
                  <a:pt x="2027" y="5"/>
                </a:cubicBezTo>
                <a:cubicBezTo>
                  <a:pt x="1997" y="5"/>
                  <a:pt x="1997" y="5"/>
                  <a:pt x="1997" y="5"/>
                </a:cubicBezTo>
                <a:cubicBezTo>
                  <a:pt x="2003" y="8"/>
                  <a:pt x="2004" y="12"/>
                  <a:pt x="2001" y="18"/>
                </a:cubicBezTo>
                <a:close/>
                <a:moveTo>
                  <a:pt x="2145" y="30"/>
                </a:moveTo>
                <a:cubicBezTo>
                  <a:pt x="2144" y="5"/>
                  <a:pt x="2144" y="5"/>
                  <a:pt x="2144" y="5"/>
                </a:cubicBezTo>
                <a:cubicBezTo>
                  <a:pt x="2039" y="5"/>
                  <a:pt x="2039" y="5"/>
                  <a:pt x="2039" y="5"/>
                </a:cubicBezTo>
                <a:cubicBezTo>
                  <a:pt x="2043" y="7"/>
                  <a:pt x="2047" y="11"/>
                  <a:pt x="2047" y="17"/>
                </a:cubicBezTo>
                <a:cubicBezTo>
                  <a:pt x="2047" y="183"/>
                  <a:pt x="2047" y="183"/>
                  <a:pt x="2047" y="183"/>
                </a:cubicBezTo>
                <a:cubicBezTo>
                  <a:pt x="2047" y="189"/>
                  <a:pt x="2043" y="193"/>
                  <a:pt x="2038" y="195"/>
                </a:cubicBezTo>
                <a:cubicBezTo>
                  <a:pt x="2151" y="195"/>
                  <a:pt x="2151" y="195"/>
                  <a:pt x="2151" y="195"/>
                </a:cubicBezTo>
                <a:cubicBezTo>
                  <a:pt x="2157" y="164"/>
                  <a:pt x="2157" y="164"/>
                  <a:pt x="2157" y="164"/>
                </a:cubicBezTo>
                <a:cubicBezTo>
                  <a:pt x="2146" y="182"/>
                  <a:pt x="2136" y="182"/>
                  <a:pt x="2105" y="182"/>
                </a:cubicBezTo>
                <a:cubicBezTo>
                  <a:pt x="2092" y="182"/>
                  <a:pt x="2079" y="181"/>
                  <a:pt x="2073" y="180"/>
                </a:cubicBezTo>
                <a:cubicBezTo>
                  <a:pt x="2073" y="97"/>
                  <a:pt x="2073" y="97"/>
                  <a:pt x="2073" y="97"/>
                </a:cubicBezTo>
                <a:cubicBezTo>
                  <a:pt x="2119" y="97"/>
                  <a:pt x="2119" y="97"/>
                  <a:pt x="2119" y="97"/>
                </a:cubicBezTo>
                <a:cubicBezTo>
                  <a:pt x="2123" y="97"/>
                  <a:pt x="2127" y="102"/>
                  <a:pt x="2128" y="105"/>
                </a:cubicBezTo>
                <a:cubicBezTo>
                  <a:pt x="2128" y="75"/>
                  <a:pt x="2128" y="75"/>
                  <a:pt x="2128" y="75"/>
                </a:cubicBezTo>
                <a:cubicBezTo>
                  <a:pt x="2127" y="78"/>
                  <a:pt x="2123" y="83"/>
                  <a:pt x="2119" y="83"/>
                </a:cubicBezTo>
                <a:cubicBezTo>
                  <a:pt x="2073" y="83"/>
                  <a:pt x="2073" y="83"/>
                  <a:pt x="2073" y="83"/>
                </a:cubicBezTo>
                <a:cubicBezTo>
                  <a:pt x="2073" y="19"/>
                  <a:pt x="2073" y="19"/>
                  <a:pt x="2073" y="19"/>
                </a:cubicBezTo>
                <a:cubicBezTo>
                  <a:pt x="2073" y="19"/>
                  <a:pt x="2116" y="20"/>
                  <a:pt x="2121" y="20"/>
                </a:cubicBezTo>
                <a:cubicBezTo>
                  <a:pt x="2133" y="20"/>
                  <a:pt x="2139" y="23"/>
                  <a:pt x="2145" y="30"/>
                </a:cubicBezTo>
                <a:close/>
                <a:moveTo>
                  <a:pt x="2248" y="99"/>
                </a:moveTo>
                <a:cubicBezTo>
                  <a:pt x="2265" y="97"/>
                  <a:pt x="2292" y="82"/>
                  <a:pt x="2292" y="52"/>
                </a:cubicBezTo>
                <a:cubicBezTo>
                  <a:pt x="2292" y="34"/>
                  <a:pt x="2280" y="5"/>
                  <a:pt x="2224" y="5"/>
                </a:cubicBezTo>
                <a:cubicBezTo>
                  <a:pt x="2171" y="5"/>
                  <a:pt x="2171" y="5"/>
                  <a:pt x="2171" y="5"/>
                </a:cubicBezTo>
                <a:cubicBezTo>
                  <a:pt x="2176" y="7"/>
                  <a:pt x="2179" y="11"/>
                  <a:pt x="2179" y="17"/>
                </a:cubicBezTo>
                <a:cubicBezTo>
                  <a:pt x="2179" y="183"/>
                  <a:pt x="2179" y="183"/>
                  <a:pt x="2179" y="183"/>
                </a:cubicBezTo>
                <a:cubicBezTo>
                  <a:pt x="2179" y="189"/>
                  <a:pt x="2176" y="193"/>
                  <a:pt x="2171" y="195"/>
                </a:cubicBezTo>
                <a:cubicBezTo>
                  <a:pt x="2213" y="195"/>
                  <a:pt x="2213" y="195"/>
                  <a:pt x="2213" y="195"/>
                </a:cubicBezTo>
                <a:cubicBezTo>
                  <a:pt x="2209" y="193"/>
                  <a:pt x="2205" y="189"/>
                  <a:pt x="2205" y="183"/>
                </a:cubicBezTo>
                <a:cubicBezTo>
                  <a:pt x="2205" y="107"/>
                  <a:pt x="2205" y="107"/>
                  <a:pt x="2205" y="107"/>
                </a:cubicBezTo>
                <a:cubicBezTo>
                  <a:pt x="2205" y="107"/>
                  <a:pt x="2216" y="107"/>
                  <a:pt x="2221" y="107"/>
                </a:cubicBezTo>
                <a:cubicBezTo>
                  <a:pt x="2236" y="107"/>
                  <a:pt x="2242" y="119"/>
                  <a:pt x="2249" y="131"/>
                </a:cubicBezTo>
                <a:cubicBezTo>
                  <a:pt x="2259" y="146"/>
                  <a:pt x="2269" y="162"/>
                  <a:pt x="2283" y="183"/>
                </a:cubicBezTo>
                <a:cubicBezTo>
                  <a:pt x="2288" y="189"/>
                  <a:pt x="2295" y="196"/>
                  <a:pt x="2306" y="196"/>
                </a:cubicBezTo>
                <a:cubicBezTo>
                  <a:pt x="2335" y="195"/>
                  <a:pt x="2335" y="195"/>
                  <a:pt x="2335" y="195"/>
                </a:cubicBezTo>
                <a:cubicBezTo>
                  <a:pt x="2335" y="195"/>
                  <a:pt x="2323" y="191"/>
                  <a:pt x="2317" y="184"/>
                </a:cubicBezTo>
                <a:cubicBezTo>
                  <a:pt x="2305" y="171"/>
                  <a:pt x="2275" y="120"/>
                  <a:pt x="2275" y="120"/>
                </a:cubicBezTo>
                <a:cubicBezTo>
                  <a:pt x="2271" y="114"/>
                  <a:pt x="2263" y="102"/>
                  <a:pt x="2248" y="99"/>
                </a:cubicBezTo>
                <a:close/>
                <a:moveTo>
                  <a:pt x="2205" y="17"/>
                </a:moveTo>
                <a:cubicBezTo>
                  <a:pt x="2205" y="17"/>
                  <a:pt x="2214" y="16"/>
                  <a:pt x="2226" y="16"/>
                </a:cubicBezTo>
                <a:cubicBezTo>
                  <a:pt x="2256" y="16"/>
                  <a:pt x="2264" y="39"/>
                  <a:pt x="2264" y="52"/>
                </a:cubicBezTo>
                <a:cubicBezTo>
                  <a:pt x="2264" y="82"/>
                  <a:pt x="2243" y="93"/>
                  <a:pt x="2221" y="93"/>
                </a:cubicBezTo>
                <a:cubicBezTo>
                  <a:pt x="2214" y="93"/>
                  <a:pt x="2205" y="93"/>
                  <a:pt x="2205" y="93"/>
                </a:cubicBezTo>
                <a:cubicBezTo>
                  <a:pt x="2205" y="17"/>
                  <a:pt x="2205" y="17"/>
                  <a:pt x="2205" y="17"/>
                </a:cubicBezTo>
                <a:close/>
                <a:moveTo>
                  <a:pt x="2450" y="141"/>
                </a:moveTo>
                <a:cubicBezTo>
                  <a:pt x="2450" y="103"/>
                  <a:pt x="2424" y="94"/>
                  <a:pt x="2397" y="81"/>
                </a:cubicBezTo>
                <a:cubicBezTo>
                  <a:pt x="2370" y="68"/>
                  <a:pt x="2359" y="61"/>
                  <a:pt x="2359" y="43"/>
                </a:cubicBezTo>
                <a:cubicBezTo>
                  <a:pt x="2359" y="31"/>
                  <a:pt x="2366" y="13"/>
                  <a:pt x="2390" y="13"/>
                </a:cubicBezTo>
                <a:cubicBezTo>
                  <a:pt x="2416" y="13"/>
                  <a:pt x="2432" y="36"/>
                  <a:pt x="2436" y="50"/>
                </a:cubicBezTo>
                <a:cubicBezTo>
                  <a:pt x="2434" y="13"/>
                  <a:pt x="2434" y="13"/>
                  <a:pt x="2434" y="13"/>
                </a:cubicBezTo>
                <a:cubicBezTo>
                  <a:pt x="2421" y="4"/>
                  <a:pt x="2404" y="2"/>
                  <a:pt x="2394" y="2"/>
                </a:cubicBezTo>
                <a:cubicBezTo>
                  <a:pt x="2367" y="2"/>
                  <a:pt x="2336" y="18"/>
                  <a:pt x="2336" y="52"/>
                </a:cubicBezTo>
                <a:cubicBezTo>
                  <a:pt x="2336" y="75"/>
                  <a:pt x="2350" y="89"/>
                  <a:pt x="2377" y="103"/>
                </a:cubicBezTo>
                <a:cubicBezTo>
                  <a:pt x="2404" y="116"/>
                  <a:pt x="2424" y="122"/>
                  <a:pt x="2424" y="149"/>
                </a:cubicBezTo>
                <a:cubicBezTo>
                  <a:pt x="2424" y="162"/>
                  <a:pt x="2416" y="186"/>
                  <a:pt x="2386" y="186"/>
                </a:cubicBezTo>
                <a:cubicBezTo>
                  <a:pt x="2356" y="186"/>
                  <a:pt x="2341" y="160"/>
                  <a:pt x="2335" y="140"/>
                </a:cubicBezTo>
                <a:cubicBezTo>
                  <a:pt x="2336" y="182"/>
                  <a:pt x="2336" y="182"/>
                  <a:pt x="2336" y="182"/>
                </a:cubicBezTo>
                <a:cubicBezTo>
                  <a:pt x="2346" y="188"/>
                  <a:pt x="2364" y="198"/>
                  <a:pt x="2388" y="198"/>
                </a:cubicBezTo>
                <a:cubicBezTo>
                  <a:pt x="2418" y="198"/>
                  <a:pt x="2450" y="176"/>
                  <a:pt x="2450" y="141"/>
                </a:cubicBezTo>
                <a:close/>
                <a:moveTo>
                  <a:pt x="2510" y="5"/>
                </a:moveTo>
                <a:cubicBezTo>
                  <a:pt x="2468" y="5"/>
                  <a:pt x="2468" y="5"/>
                  <a:pt x="2468" y="5"/>
                </a:cubicBezTo>
                <a:cubicBezTo>
                  <a:pt x="2473" y="7"/>
                  <a:pt x="2476" y="11"/>
                  <a:pt x="2476" y="17"/>
                </a:cubicBezTo>
                <a:cubicBezTo>
                  <a:pt x="2476" y="183"/>
                  <a:pt x="2476" y="183"/>
                  <a:pt x="2476" y="183"/>
                </a:cubicBezTo>
                <a:cubicBezTo>
                  <a:pt x="2476" y="189"/>
                  <a:pt x="2473" y="193"/>
                  <a:pt x="2468" y="195"/>
                </a:cubicBezTo>
                <a:cubicBezTo>
                  <a:pt x="2510" y="195"/>
                  <a:pt x="2510" y="195"/>
                  <a:pt x="2510" y="195"/>
                </a:cubicBezTo>
                <a:cubicBezTo>
                  <a:pt x="2505" y="193"/>
                  <a:pt x="2502" y="189"/>
                  <a:pt x="2502" y="183"/>
                </a:cubicBezTo>
                <a:cubicBezTo>
                  <a:pt x="2502" y="17"/>
                  <a:pt x="2502" y="17"/>
                  <a:pt x="2502" y="17"/>
                </a:cubicBezTo>
                <a:cubicBezTo>
                  <a:pt x="2502" y="11"/>
                  <a:pt x="2505" y="7"/>
                  <a:pt x="2510" y="5"/>
                </a:cubicBezTo>
                <a:close/>
                <a:moveTo>
                  <a:pt x="2613" y="18"/>
                </a:moveTo>
                <a:cubicBezTo>
                  <a:pt x="2633" y="18"/>
                  <a:pt x="2659" y="20"/>
                  <a:pt x="2659" y="20"/>
                </a:cubicBezTo>
                <a:cubicBezTo>
                  <a:pt x="2666" y="21"/>
                  <a:pt x="2670" y="27"/>
                  <a:pt x="2673" y="31"/>
                </a:cubicBezTo>
                <a:cubicBezTo>
                  <a:pt x="2673" y="5"/>
                  <a:pt x="2673" y="5"/>
                  <a:pt x="2673" y="5"/>
                </a:cubicBezTo>
                <a:cubicBezTo>
                  <a:pt x="2525" y="5"/>
                  <a:pt x="2525" y="5"/>
                  <a:pt x="2525" y="5"/>
                </a:cubicBezTo>
                <a:cubicBezTo>
                  <a:pt x="2525" y="31"/>
                  <a:pt x="2525" y="31"/>
                  <a:pt x="2525" y="31"/>
                </a:cubicBezTo>
                <a:cubicBezTo>
                  <a:pt x="2528" y="27"/>
                  <a:pt x="2533" y="20"/>
                  <a:pt x="2540" y="20"/>
                </a:cubicBezTo>
                <a:cubicBezTo>
                  <a:pt x="2540" y="20"/>
                  <a:pt x="2565" y="18"/>
                  <a:pt x="2586" y="18"/>
                </a:cubicBezTo>
                <a:cubicBezTo>
                  <a:pt x="2586" y="183"/>
                  <a:pt x="2586" y="183"/>
                  <a:pt x="2586" y="183"/>
                </a:cubicBezTo>
                <a:cubicBezTo>
                  <a:pt x="2586" y="189"/>
                  <a:pt x="2583" y="193"/>
                  <a:pt x="2579" y="195"/>
                </a:cubicBezTo>
                <a:cubicBezTo>
                  <a:pt x="2620" y="195"/>
                  <a:pt x="2620" y="195"/>
                  <a:pt x="2620" y="195"/>
                </a:cubicBezTo>
                <a:cubicBezTo>
                  <a:pt x="2616" y="193"/>
                  <a:pt x="2613" y="189"/>
                  <a:pt x="2613" y="183"/>
                </a:cubicBezTo>
                <a:cubicBezTo>
                  <a:pt x="2613" y="18"/>
                  <a:pt x="2613" y="18"/>
                  <a:pt x="2613" y="18"/>
                </a:cubicBezTo>
                <a:close/>
                <a:moveTo>
                  <a:pt x="2838" y="5"/>
                </a:moveTo>
                <a:cubicBezTo>
                  <a:pt x="2800" y="5"/>
                  <a:pt x="2800" y="5"/>
                  <a:pt x="2800" y="5"/>
                </a:cubicBezTo>
                <a:cubicBezTo>
                  <a:pt x="2808" y="7"/>
                  <a:pt x="2810" y="11"/>
                  <a:pt x="2806" y="18"/>
                </a:cubicBezTo>
                <a:cubicBezTo>
                  <a:pt x="2768" y="91"/>
                  <a:pt x="2768" y="91"/>
                  <a:pt x="2768" y="91"/>
                </a:cubicBezTo>
                <a:cubicBezTo>
                  <a:pt x="2729" y="22"/>
                  <a:pt x="2729" y="22"/>
                  <a:pt x="2729" y="22"/>
                </a:cubicBezTo>
                <a:cubicBezTo>
                  <a:pt x="2722" y="9"/>
                  <a:pt x="2727" y="8"/>
                  <a:pt x="2733" y="5"/>
                </a:cubicBezTo>
                <a:cubicBezTo>
                  <a:pt x="2679" y="5"/>
                  <a:pt x="2679" y="5"/>
                  <a:pt x="2679" y="5"/>
                </a:cubicBezTo>
                <a:cubicBezTo>
                  <a:pt x="2687" y="9"/>
                  <a:pt x="2690" y="12"/>
                  <a:pt x="2695" y="18"/>
                </a:cubicBezTo>
                <a:cubicBezTo>
                  <a:pt x="2748" y="106"/>
                  <a:pt x="2748" y="106"/>
                  <a:pt x="2748" y="106"/>
                </a:cubicBezTo>
                <a:cubicBezTo>
                  <a:pt x="2748" y="183"/>
                  <a:pt x="2748" y="183"/>
                  <a:pt x="2748" y="183"/>
                </a:cubicBezTo>
                <a:cubicBezTo>
                  <a:pt x="2748" y="189"/>
                  <a:pt x="2743" y="193"/>
                  <a:pt x="2738" y="195"/>
                </a:cubicBezTo>
                <a:cubicBezTo>
                  <a:pt x="2786" y="195"/>
                  <a:pt x="2786" y="195"/>
                  <a:pt x="2786" y="195"/>
                </a:cubicBezTo>
                <a:cubicBezTo>
                  <a:pt x="2781" y="193"/>
                  <a:pt x="2776" y="189"/>
                  <a:pt x="2776" y="183"/>
                </a:cubicBezTo>
                <a:cubicBezTo>
                  <a:pt x="2776" y="105"/>
                  <a:pt x="2776" y="105"/>
                  <a:pt x="2776" y="105"/>
                </a:cubicBezTo>
                <a:cubicBezTo>
                  <a:pt x="2821" y="20"/>
                  <a:pt x="2821" y="20"/>
                  <a:pt x="2821" y="20"/>
                </a:cubicBezTo>
                <a:cubicBezTo>
                  <a:pt x="2824" y="13"/>
                  <a:pt x="2829" y="8"/>
                  <a:pt x="2838" y="5"/>
                </a:cubicBezTo>
                <a:close/>
                <a:moveTo>
                  <a:pt x="3010" y="198"/>
                </a:moveTo>
                <a:cubicBezTo>
                  <a:pt x="3051" y="199"/>
                  <a:pt x="3099" y="166"/>
                  <a:pt x="3100" y="102"/>
                </a:cubicBezTo>
                <a:cubicBezTo>
                  <a:pt x="3102" y="38"/>
                  <a:pt x="3055" y="3"/>
                  <a:pt x="3015" y="2"/>
                </a:cubicBezTo>
                <a:cubicBezTo>
                  <a:pt x="2958" y="0"/>
                  <a:pt x="2925" y="52"/>
                  <a:pt x="2923" y="97"/>
                </a:cubicBezTo>
                <a:cubicBezTo>
                  <a:pt x="2922" y="155"/>
                  <a:pt x="2963" y="197"/>
                  <a:pt x="3010" y="198"/>
                </a:cubicBezTo>
                <a:close/>
                <a:moveTo>
                  <a:pt x="2953" y="96"/>
                </a:moveTo>
                <a:cubicBezTo>
                  <a:pt x="2953" y="45"/>
                  <a:pt x="2977" y="14"/>
                  <a:pt x="3012" y="14"/>
                </a:cubicBezTo>
                <a:cubicBezTo>
                  <a:pt x="3049" y="14"/>
                  <a:pt x="3071" y="49"/>
                  <a:pt x="3071" y="103"/>
                </a:cubicBezTo>
                <a:cubicBezTo>
                  <a:pt x="3071" y="153"/>
                  <a:pt x="3049" y="185"/>
                  <a:pt x="3013" y="185"/>
                </a:cubicBezTo>
                <a:cubicBezTo>
                  <a:pt x="2983" y="185"/>
                  <a:pt x="2953" y="157"/>
                  <a:pt x="2953" y="96"/>
                </a:cubicBezTo>
                <a:close/>
                <a:moveTo>
                  <a:pt x="3161" y="195"/>
                </a:moveTo>
                <a:cubicBezTo>
                  <a:pt x="3156" y="193"/>
                  <a:pt x="3153" y="189"/>
                  <a:pt x="3153" y="183"/>
                </a:cubicBezTo>
                <a:cubicBezTo>
                  <a:pt x="3153" y="97"/>
                  <a:pt x="3153" y="97"/>
                  <a:pt x="3153" y="97"/>
                </a:cubicBezTo>
                <a:cubicBezTo>
                  <a:pt x="3200" y="97"/>
                  <a:pt x="3200" y="97"/>
                  <a:pt x="3200" y="97"/>
                </a:cubicBezTo>
                <a:cubicBezTo>
                  <a:pt x="3203" y="97"/>
                  <a:pt x="3208" y="102"/>
                  <a:pt x="3209" y="105"/>
                </a:cubicBezTo>
                <a:cubicBezTo>
                  <a:pt x="3209" y="75"/>
                  <a:pt x="3209" y="75"/>
                  <a:pt x="3209" y="75"/>
                </a:cubicBezTo>
                <a:cubicBezTo>
                  <a:pt x="3208" y="78"/>
                  <a:pt x="3203" y="83"/>
                  <a:pt x="3200" y="83"/>
                </a:cubicBezTo>
                <a:cubicBezTo>
                  <a:pt x="3153" y="83"/>
                  <a:pt x="3153" y="83"/>
                  <a:pt x="3153" y="83"/>
                </a:cubicBezTo>
                <a:cubicBezTo>
                  <a:pt x="3153" y="19"/>
                  <a:pt x="3153" y="19"/>
                  <a:pt x="3153" y="19"/>
                </a:cubicBezTo>
                <a:cubicBezTo>
                  <a:pt x="3153" y="19"/>
                  <a:pt x="3200" y="19"/>
                  <a:pt x="3206" y="20"/>
                </a:cubicBezTo>
                <a:cubicBezTo>
                  <a:pt x="3220" y="20"/>
                  <a:pt x="3226" y="24"/>
                  <a:pt x="3230" y="30"/>
                </a:cubicBezTo>
                <a:cubicBezTo>
                  <a:pt x="3230" y="5"/>
                  <a:pt x="3230" y="5"/>
                  <a:pt x="3230" y="5"/>
                </a:cubicBezTo>
                <a:cubicBezTo>
                  <a:pt x="3119" y="5"/>
                  <a:pt x="3119" y="5"/>
                  <a:pt x="3119" y="5"/>
                </a:cubicBezTo>
                <a:cubicBezTo>
                  <a:pt x="3123" y="7"/>
                  <a:pt x="3126" y="11"/>
                  <a:pt x="3126" y="17"/>
                </a:cubicBezTo>
                <a:cubicBezTo>
                  <a:pt x="3126" y="183"/>
                  <a:pt x="3126" y="183"/>
                  <a:pt x="3126" y="183"/>
                </a:cubicBezTo>
                <a:cubicBezTo>
                  <a:pt x="3126" y="189"/>
                  <a:pt x="3124" y="193"/>
                  <a:pt x="3119" y="195"/>
                </a:cubicBezTo>
                <a:cubicBezTo>
                  <a:pt x="3161" y="195"/>
                  <a:pt x="3161" y="195"/>
                  <a:pt x="3161" y="19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noProof="0" dirty="0"/>
          </a:p>
        </p:txBody>
      </p:sp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 bwMode="gray">
          <a:xfrm>
            <a:off x="609600" y="1186033"/>
            <a:ext cx="10944000" cy="136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insert title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16540" y="6228318"/>
            <a:ext cx="10944000" cy="369332"/>
          </a:xfrm>
        </p:spPr>
        <p:txBody>
          <a:bodyPr anchor="t" anchorCtr="0">
            <a:noAutofit/>
          </a:bodyPr>
          <a:lstStyle>
            <a:lvl1pPr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insert source/notes text, if any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0"/>
            <a:ext cx="12192000" cy="31320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lang="en-GB" noProof="0" dirty="0"/>
              <a:t>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-3504693" y="5160786"/>
            <a:ext cx="3360000" cy="12868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1000" b="0" dirty="0">
                <a:solidFill>
                  <a:schemeClr val="bg1"/>
                </a:solidFill>
                <a:latin typeface="Lucida Sans" panose="020B0602030504020204" pitchFamily="34" charset="0"/>
              </a:rPr>
              <a:t>T</a:t>
            </a:r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ry to insert an image of  </a:t>
            </a:r>
            <a:r>
              <a:rPr lang="en-GB" sz="1000" b="1" u="sng" baseline="0" dirty="0">
                <a:solidFill>
                  <a:srgbClr val="FF0000"/>
                </a:solidFill>
                <a:latin typeface="Lucida Sans" panose="020B0602030504020204" pitchFamily="34" charset="0"/>
              </a:rPr>
              <a:t>25.4cm by 8.7cm (approx. 3:1)</a:t>
            </a:r>
            <a:r>
              <a:rPr lang="en-GB" sz="1000" b="1" u="none" baseline="0" dirty="0">
                <a:solidFill>
                  <a:srgbClr val="FF0000"/>
                </a:solidFill>
                <a:latin typeface="Lucida Sans" panose="020B0602030504020204" pitchFamily="34" charset="0"/>
              </a:rPr>
              <a:t> </a:t>
            </a:r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on this layout to avoid distortion.</a:t>
            </a:r>
          </a:p>
          <a:p>
            <a:pPr algn="l"/>
            <a:endParaRPr lang="en-GB" sz="1000" b="0" baseline="0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algn="l"/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Please ensure, the image has a simple background to display the logo and text overlapping.</a:t>
            </a:r>
            <a:endParaRPr lang="en-GB" sz="1000" b="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12" name="Freeform 6"/>
          <p:cNvSpPr>
            <a:spLocks noChangeAspect="1" noEditPoints="1"/>
          </p:cNvSpPr>
          <p:nvPr/>
        </p:nvSpPr>
        <p:spPr bwMode="gray">
          <a:xfrm>
            <a:off x="8316384" y="520701"/>
            <a:ext cx="3623733" cy="592138"/>
          </a:xfrm>
          <a:custGeom>
            <a:avLst/>
            <a:gdLst>
              <a:gd name="T0" fmla="*/ 69 w 3646"/>
              <a:gd name="T1" fmla="*/ 623 h 794"/>
              <a:gd name="T2" fmla="*/ 209 w 3646"/>
              <a:gd name="T3" fmla="*/ 440 h 794"/>
              <a:gd name="T4" fmla="*/ 261 w 3646"/>
              <a:gd name="T5" fmla="*/ 248 h 794"/>
              <a:gd name="T6" fmla="*/ 488 w 3646"/>
              <a:gd name="T7" fmla="*/ 282 h 794"/>
              <a:gd name="T8" fmla="*/ 627 w 3646"/>
              <a:gd name="T9" fmla="*/ 542 h 794"/>
              <a:gd name="T10" fmla="*/ 567 w 3646"/>
              <a:gd name="T11" fmla="*/ 380 h 794"/>
              <a:gd name="T12" fmla="*/ 481 w 3646"/>
              <a:gd name="T13" fmla="*/ 308 h 794"/>
              <a:gd name="T14" fmla="*/ 1184 w 3646"/>
              <a:gd name="T15" fmla="*/ 616 h 794"/>
              <a:gd name="T16" fmla="*/ 1196 w 3646"/>
              <a:gd name="T17" fmla="*/ 290 h 794"/>
              <a:gd name="T18" fmla="*/ 1246 w 3646"/>
              <a:gd name="T19" fmla="*/ 151 h 794"/>
              <a:gd name="T20" fmla="*/ 1316 w 3646"/>
              <a:gd name="T21" fmla="*/ 362 h 794"/>
              <a:gd name="T22" fmla="*/ 1554 w 3646"/>
              <a:gd name="T23" fmla="*/ 627 h 794"/>
              <a:gd name="T24" fmla="*/ 2231 w 3646"/>
              <a:gd name="T25" fmla="*/ 300 h 794"/>
              <a:gd name="T26" fmla="*/ 1884 w 3646"/>
              <a:gd name="T27" fmla="*/ 299 h 794"/>
              <a:gd name="T28" fmla="*/ 1973 w 3646"/>
              <a:gd name="T29" fmla="*/ 599 h 794"/>
              <a:gd name="T30" fmla="*/ 2191 w 3646"/>
              <a:gd name="T31" fmla="*/ 615 h 794"/>
              <a:gd name="T32" fmla="*/ 2341 w 3646"/>
              <a:gd name="T33" fmla="*/ 599 h 794"/>
              <a:gd name="T34" fmla="*/ 2295 w 3646"/>
              <a:gd name="T35" fmla="*/ 282 h 794"/>
              <a:gd name="T36" fmla="*/ 2969 w 3646"/>
              <a:gd name="T37" fmla="*/ 616 h 794"/>
              <a:gd name="T38" fmla="*/ 2981 w 3646"/>
              <a:gd name="T39" fmla="*/ 290 h 794"/>
              <a:gd name="T40" fmla="*/ 3032 w 3646"/>
              <a:gd name="T41" fmla="*/ 580 h 794"/>
              <a:gd name="T42" fmla="*/ 3153 w 3646"/>
              <a:gd name="T43" fmla="*/ 282 h 794"/>
              <a:gd name="T44" fmla="*/ 3087 w 3646"/>
              <a:gd name="T45" fmla="*/ 565 h 794"/>
              <a:gd name="T46" fmla="*/ 3413 w 3646"/>
              <a:gd name="T47" fmla="*/ 282 h 794"/>
              <a:gd name="T48" fmla="*/ 3413 w 3646"/>
              <a:gd name="T49" fmla="*/ 599 h 794"/>
              <a:gd name="T50" fmla="*/ 3646 w 3646"/>
              <a:gd name="T51" fmla="*/ 627 h 794"/>
              <a:gd name="T52" fmla="*/ 2754 w 3646"/>
              <a:gd name="T53" fmla="*/ 378 h 794"/>
              <a:gd name="T54" fmla="*/ 2438 w 3646"/>
              <a:gd name="T55" fmla="*/ 301 h 794"/>
              <a:gd name="T56" fmla="*/ 2557 w 3646"/>
              <a:gd name="T57" fmla="*/ 332 h 794"/>
              <a:gd name="T58" fmla="*/ 2553 w 3646"/>
              <a:gd name="T59" fmla="*/ 627 h 794"/>
              <a:gd name="T60" fmla="*/ 770 w 3646"/>
              <a:gd name="T61" fmla="*/ 566 h 794"/>
              <a:gd name="T62" fmla="*/ 796 w 3646"/>
              <a:gd name="T63" fmla="*/ 633 h 794"/>
              <a:gd name="T64" fmla="*/ 894 w 3646"/>
              <a:gd name="T65" fmla="*/ 308 h 794"/>
              <a:gd name="T66" fmla="*/ 992 w 3646"/>
              <a:gd name="T67" fmla="*/ 610 h 794"/>
              <a:gd name="T68" fmla="*/ 1616 w 3646"/>
              <a:gd name="T69" fmla="*/ 318 h 794"/>
              <a:gd name="T70" fmla="*/ 1754 w 3646"/>
              <a:gd name="T71" fmla="*/ 420 h 794"/>
              <a:gd name="T72" fmla="*/ 1779 w 3646"/>
              <a:gd name="T73" fmla="*/ 560 h 794"/>
              <a:gd name="T74" fmla="*/ 1785 w 3646"/>
              <a:gd name="T75" fmla="*/ 554 h 794"/>
              <a:gd name="T76" fmla="*/ 1473 w 3646"/>
              <a:gd name="T77" fmla="*/ 5 h 794"/>
              <a:gd name="T78" fmla="*/ 1582 w 3646"/>
              <a:gd name="T79" fmla="*/ 5 h 794"/>
              <a:gd name="T80" fmla="*/ 1750 w 3646"/>
              <a:gd name="T81" fmla="*/ 17 h 794"/>
              <a:gd name="T82" fmla="*/ 1608 w 3646"/>
              <a:gd name="T83" fmla="*/ 195 h 794"/>
              <a:gd name="T84" fmla="*/ 1743 w 3646"/>
              <a:gd name="T85" fmla="*/ 5 h 794"/>
              <a:gd name="T86" fmla="*/ 1841 w 3646"/>
              <a:gd name="T87" fmla="*/ 195 h 794"/>
              <a:gd name="T88" fmla="*/ 1907 w 3646"/>
              <a:gd name="T89" fmla="*/ 5 h 794"/>
              <a:gd name="T90" fmla="*/ 2001 w 3646"/>
              <a:gd name="T91" fmla="*/ 18 h 794"/>
              <a:gd name="T92" fmla="*/ 2151 w 3646"/>
              <a:gd name="T93" fmla="*/ 195 h 794"/>
              <a:gd name="T94" fmla="*/ 2128 w 3646"/>
              <a:gd name="T95" fmla="*/ 75 h 794"/>
              <a:gd name="T96" fmla="*/ 2292 w 3646"/>
              <a:gd name="T97" fmla="*/ 52 h 794"/>
              <a:gd name="T98" fmla="*/ 2205 w 3646"/>
              <a:gd name="T99" fmla="*/ 183 h 794"/>
              <a:gd name="T100" fmla="*/ 2317 w 3646"/>
              <a:gd name="T101" fmla="*/ 184 h 794"/>
              <a:gd name="T102" fmla="*/ 2205 w 3646"/>
              <a:gd name="T103" fmla="*/ 93 h 794"/>
              <a:gd name="T104" fmla="*/ 2434 w 3646"/>
              <a:gd name="T105" fmla="*/ 13 h 794"/>
              <a:gd name="T106" fmla="*/ 2336 w 3646"/>
              <a:gd name="T107" fmla="*/ 182 h 794"/>
              <a:gd name="T108" fmla="*/ 2468 w 3646"/>
              <a:gd name="T109" fmla="*/ 195 h 794"/>
              <a:gd name="T110" fmla="*/ 2673 w 3646"/>
              <a:gd name="T111" fmla="*/ 31 h 794"/>
              <a:gd name="T112" fmla="*/ 2579 w 3646"/>
              <a:gd name="T113" fmla="*/ 195 h 794"/>
              <a:gd name="T114" fmla="*/ 2768 w 3646"/>
              <a:gd name="T115" fmla="*/ 91 h 794"/>
              <a:gd name="T116" fmla="*/ 2738 w 3646"/>
              <a:gd name="T117" fmla="*/ 195 h 794"/>
              <a:gd name="T118" fmla="*/ 3100 w 3646"/>
              <a:gd name="T119" fmla="*/ 102 h 794"/>
              <a:gd name="T120" fmla="*/ 3013 w 3646"/>
              <a:gd name="T121" fmla="*/ 185 h 794"/>
              <a:gd name="T122" fmla="*/ 3209 w 3646"/>
              <a:gd name="T123" fmla="*/ 75 h 794"/>
              <a:gd name="T124" fmla="*/ 3119 w 3646"/>
              <a:gd name="T125" fmla="*/ 5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646" h="794">
                <a:moveTo>
                  <a:pt x="161" y="328"/>
                </a:moveTo>
                <a:cubicBezTo>
                  <a:pt x="195" y="345"/>
                  <a:pt x="220" y="359"/>
                  <a:pt x="237" y="369"/>
                </a:cubicBezTo>
                <a:cubicBezTo>
                  <a:pt x="254" y="379"/>
                  <a:pt x="268" y="393"/>
                  <a:pt x="280" y="411"/>
                </a:cubicBezTo>
                <a:cubicBezTo>
                  <a:pt x="293" y="429"/>
                  <a:pt x="299" y="453"/>
                  <a:pt x="299" y="484"/>
                </a:cubicBezTo>
                <a:cubicBezTo>
                  <a:pt x="299" y="528"/>
                  <a:pt x="283" y="563"/>
                  <a:pt x="249" y="591"/>
                </a:cubicBezTo>
                <a:cubicBezTo>
                  <a:pt x="216" y="619"/>
                  <a:pt x="179" y="633"/>
                  <a:pt x="138" y="633"/>
                </a:cubicBezTo>
                <a:cubicBezTo>
                  <a:pt x="110" y="633"/>
                  <a:pt x="87" y="630"/>
                  <a:pt x="69" y="623"/>
                </a:cubicBezTo>
                <a:cubicBezTo>
                  <a:pt x="50" y="616"/>
                  <a:pt x="28" y="606"/>
                  <a:pt x="2" y="592"/>
                </a:cubicBezTo>
                <a:cubicBezTo>
                  <a:pt x="0" y="483"/>
                  <a:pt x="0" y="483"/>
                  <a:pt x="0" y="483"/>
                </a:cubicBezTo>
                <a:cubicBezTo>
                  <a:pt x="10" y="516"/>
                  <a:pt x="26" y="544"/>
                  <a:pt x="47" y="568"/>
                </a:cubicBezTo>
                <a:cubicBezTo>
                  <a:pt x="69" y="591"/>
                  <a:pt x="97" y="602"/>
                  <a:pt x="133" y="602"/>
                </a:cubicBezTo>
                <a:cubicBezTo>
                  <a:pt x="168" y="602"/>
                  <a:pt x="193" y="592"/>
                  <a:pt x="209" y="571"/>
                </a:cubicBezTo>
                <a:cubicBezTo>
                  <a:pt x="224" y="551"/>
                  <a:pt x="232" y="528"/>
                  <a:pt x="232" y="505"/>
                </a:cubicBezTo>
                <a:cubicBezTo>
                  <a:pt x="232" y="473"/>
                  <a:pt x="224" y="452"/>
                  <a:pt x="209" y="440"/>
                </a:cubicBezTo>
                <a:cubicBezTo>
                  <a:pt x="193" y="429"/>
                  <a:pt x="160" y="410"/>
                  <a:pt x="109" y="385"/>
                </a:cubicBezTo>
                <a:cubicBezTo>
                  <a:pt x="72" y="366"/>
                  <a:pt x="45" y="347"/>
                  <a:pt x="27" y="327"/>
                </a:cubicBezTo>
                <a:cubicBezTo>
                  <a:pt x="10" y="307"/>
                  <a:pt x="2" y="282"/>
                  <a:pt x="2" y="253"/>
                </a:cubicBezTo>
                <a:cubicBezTo>
                  <a:pt x="2" y="212"/>
                  <a:pt x="17" y="180"/>
                  <a:pt x="48" y="157"/>
                </a:cubicBezTo>
                <a:cubicBezTo>
                  <a:pt x="79" y="135"/>
                  <a:pt x="114" y="123"/>
                  <a:pt x="153" y="123"/>
                </a:cubicBezTo>
                <a:cubicBezTo>
                  <a:pt x="194" y="123"/>
                  <a:pt x="229" y="133"/>
                  <a:pt x="257" y="152"/>
                </a:cubicBezTo>
                <a:cubicBezTo>
                  <a:pt x="261" y="248"/>
                  <a:pt x="261" y="248"/>
                  <a:pt x="261" y="248"/>
                </a:cubicBezTo>
                <a:cubicBezTo>
                  <a:pt x="256" y="225"/>
                  <a:pt x="243" y="204"/>
                  <a:pt x="222" y="184"/>
                </a:cubicBezTo>
                <a:cubicBezTo>
                  <a:pt x="201" y="163"/>
                  <a:pt x="174" y="153"/>
                  <a:pt x="143" y="153"/>
                </a:cubicBezTo>
                <a:cubicBezTo>
                  <a:pt x="115" y="153"/>
                  <a:pt x="95" y="161"/>
                  <a:pt x="81" y="178"/>
                </a:cubicBezTo>
                <a:cubicBezTo>
                  <a:pt x="68" y="194"/>
                  <a:pt x="62" y="212"/>
                  <a:pt x="62" y="231"/>
                </a:cubicBezTo>
                <a:cubicBezTo>
                  <a:pt x="62" y="252"/>
                  <a:pt x="68" y="269"/>
                  <a:pt x="81" y="280"/>
                </a:cubicBezTo>
                <a:cubicBezTo>
                  <a:pt x="95" y="292"/>
                  <a:pt x="121" y="308"/>
                  <a:pt x="161" y="328"/>
                </a:cubicBezTo>
                <a:close/>
                <a:moveTo>
                  <a:pt x="488" y="282"/>
                </a:moveTo>
                <a:cubicBezTo>
                  <a:pt x="456" y="282"/>
                  <a:pt x="428" y="290"/>
                  <a:pt x="403" y="307"/>
                </a:cubicBezTo>
                <a:cubicBezTo>
                  <a:pt x="378" y="324"/>
                  <a:pt x="360" y="346"/>
                  <a:pt x="346" y="373"/>
                </a:cubicBezTo>
                <a:cubicBezTo>
                  <a:pt x="333" y="401"/>
                  <a:pt x="327" y="429"/>
                  <a:pt x="327" y="458"/>
                </a:cubicBezTo>
                <a:cubicBezTo>
                  <a:pt x="327" y="503"/>
                  <a:pt x="340" y="544"/>
                  <a:pt x="367" y="580"/>
                </a:cubicBezTo>
                <a:cubicBezTo>
                  <a:pt x="394" y="615"/>
                  <a:pt x="434" y="633"/>
                  <a:pt x="487" y="633"/>
                </a:cubicBezTo>
                <a:cubicBezTo>
                  <a:pt x="518" y="633"/>
                  <a:pt x="545" y="625"/>
                  <a:pt x="570" y="608"/>
                </a:cubicBezTo>
                <a:cubicBezTo>
                  <a:pt x="594" y="592"/>
                  <a:pt x="613" y="570"/>
                  <a:pt x="627" y="542"/>
                </a:cubicBezTo>
                <a:cubicBezTo>
                  <a:pt x="640" y="514"/>
                  <a:pt x="647" y="486"/>
                  <a:pt x="647" y="458"/>
                </a:cubicBezTo>
                <a:cubicBezTo>
                  <a:pt x="647" y="428"/>
                  <a:pt x="641" y="400"/>
                  <a:pt x="630" y="373"/>
                </a:cubicBezTo>
                <a:cubicBezTo>
                  <a:pt x="619" y="346"/>
                  <a:pt x="601" y="324"/>
                  <a:pt x="576" y="307"/>
                </a:cubicBezTo>
                <a:cubicBezTo>
                  <a:pt x="552" y="290"/>
                  <a:pt x="523" y="282"/>
                  <a:pt x="488" y="282"/>
                </a:cubicBezTo>
                <a:close/>
                <a:moveTo>
                  <a:pt x="481" y="308"/>
                </a:moveTo>
                <a:cubicBezTo>
                  <a:pt x="503" y="308"/>
                  <a:pt x="521" y="314"/>
                  <a:pt x="535" y="328"/>
                </a:cubicBezTo>
                <a:cubicBezTo>
                  <a:pt x="549" y="341"/>
                  <a:pt x="560" y="358"/>
                  <a:pt x="567" y="380"/>
                </a:cubicBezTo>
                <a:cubicBezTo>
                  <a:pt x="575" y="401"/>
                  <a:pt x="579" y="425"/>
                  <a:pt x="581" y="453"/>
                </a:cubicBezTo>
                <a:cubicBezTo>
                  <a:pt x="582" y="496"/>
                  <a:pt x="575" y="531"/>
                  <a:pt x="560" y="560"/>
                </a:cubicBezTo>
                <a:cubicBezTo>
                  <a:pt x="545" y="588"/>
                  <a:pt x="522" y="603"/>
                  <a:pt x="492" y="604"/>
                </a:cubicBezTo>
                <a:cubicBezTo>
                  <a:pt x="463" y="606"/>
                  <a:pt x="440" y="593"/>
                  <a:pt x="422" y="565"/>
                </a:cubicBezTo>
                <a:cubicBezTo>
                  <a:pt x="404" y="537"/>
                  <a:pt x="395" y="503"/>
                  <a:pt x="393" y="462"/>
                </a:cubicBezTo>
                <a:cubicBezTo>
                  <a:pt x="392" y="420"/>
                  <a:pt x="398" y="384"/>
                  <a:pt x="414" y="354"/>
                </a:cubicBezTo>
                <a:cubicBezTo>
                  <a:pt x="429" y="325"/>
                  <a:pt x="451" y="310"/>
                  <a:pt x="481" y="308"/>
                </a:cubicBezTo>
                <a:close/>
                <a:moveTo>
                  <a:pt x="1095" y="223"/>
                </a:moveTo>
                <a:cubicBezTo>
                  <a:pt x="1000" y="321"/>
                  <a:pt x="1000" y="321"/>
                  <a:pt x="1000" y="321"/>
                </a:cubicBezTo>
                <a:cubicBezTo>
                  <a:pt x="1031" y="321"/>
                  <a:pt x="1031" y="321"/>
                  <a:pt x="1031" y="321"/>
                </a:cubicBezTo>
                <a:cubicBezTo>
                  <a:pt x="1031" y="527"/>
                  <a:pt x="1031" y="527"/>
                  <a:pt x="1031" y="527"/>
                </a:cubicBezTo>
                <a:cubicBezTo>
                  <a:pt x="1031" y="560"/>
                  <a:pt x="1041" y="586"/>
                  <a:pt x="1059" y="605"/>
                </a:cubicBezTo>
                <a:cubicBezTo>
                  <a:pt x="1078" y="624"/>
                  <a:pt x="1103" y="633"/>
                  <a:pt x="1133" y="633"/>
                </a:cubicBezTo>
                <a:cubicBezTo>
                  <a:pt x="1152" y="633"/>
                  <a:pt x="1169" y="627"/>
                  <a:pt x="1184" y="616"/>
                </a:cubicBezTo>
                <a:cubicBezTo>
                  <a:pt x="1199" y="604"/>
                  <a:pt x="1207" y="594"/>
                  <a:pt x="1207" y="583"/>
                </a:cubicBezTo>
                <a:cubicBezTo>
                  <a:pt x="1199" y="590"/>
                  <a:pt x="1192" y="595"/>
                  <a:pt x="1187" y="598"/>
                </a:cubicBezTo>
                <a:cubicBezTo>
                  <a:pt x="1182" y="601"/>
                  <a:pt x="1173" y="602"/>
                  <a:pt x="1160" y="602"/>
                </a:cubicBezTo>
                <a:cubicBezTo>
                  <a:pt x="1116" y="602"/>
                  <a:pt x="1093" y="577"/>
                  <a:pt x="1093" y="527"/>
                </a:cubicBezTo>
                <a:cubicBezTo>
                  <a:pt x="1093" y="321"/>
                  <a:pt x="1093" y="321"/>
                  <a:pt x="1093" y="321"/>
                </a:cubicBezTo>
                <a:cubicBezTo>
                  <a:pt x="1170" y="321"/>
                  <a:pt x="1170" y="321"/>
                  <a:pt x="1170" y="321"/>
                </a:cubicBezTo>
                <a:cubicBezTo>
                  <a:pt x="1196" y="290"/>
                  <a:pt x="1196" y="290"/>
                  <a:pt x="1196" y="290"/>
                </a:cubicBezTo>
                <a:cubicBezTo>
                  <a:pt x="1095" y="290"/>
                  <a:pt x="1095" y="290"/>
                  <a:pt x="1095" y="290"/>
                </a:cubicBezTo>
                <a:cubicBezTo>
                  <a:pt x="1095" y="223"/>
                  <a:pt x="1095" y="223"/>
                  <a:pt x="1095" y="223"/>
                </a:cubicBezTo>
                <a:close/>
                <a:moveTo>
                  <a:pt x="1426" y="282"/>
                </a:moveTo>
                <a:cubicBezTo>
                  <a:pt x="1392" y="282"/>
                  <a:pt x="1356" y="299"/>
                  <a:pt x="1316" y="334"/>
                </a:cubicBezTo>
                <a:cubicBezTo>
                  <a:pt x="1316" y="123"/>
                  <a:pt x="1316" y="123"/>
                  <a:pt x="1316" y="123"/>
                </a:cubicBezTo>
                <a:cubicBezTo>
                  <a:pt x="1226" y="141"/>
                  <a:pt x="1226" y="141"/>
                  <a:pt x="1226" y="141"/>
                </a:cubicBezTo>
                <a:cubicBezTo>
                  <a:pt x="1235" y="144"/>
                  <a:pt x="1242" y="148"/>
                  <a:pt x="1246" y="151"/>
                </a:cubicBezTo>
                <a:cubicBezTo>
                  <a:pt x="1250" y="155"/>
                  <a:pt x="1252" y="161"/>
                  <a:pt x="1252" y="170"/>
                </a:cubicBezTo>
                <a:cubicBezTo>
                  <a:pt x="1252" y="599"/>
                  <a:pt x="1252" y="599"/>
                  <a:pt x="1252" y="599"/>
                </a:cubicBezTo>
                <a:cubicBezTo>
                  <a:pt x="1252" y="611"/>
                  <a:pt x="1246" y="620"/>
                  <a:pt x="1233" y="627"/>
                </a:cubicBezTo>
                <a:cubicBezTo>
                  <a:pt x="1336" y="627"/>
                  <a:pt x="1336" y="627"/>
                  <a:pt x="1336" y="627"/>
                </a:cubicBezTo>
                <a:cubicBezTo>
                  <a:pt x="1328" y="622"/>
                  <a:pt x="1323" y="618"/>
                  <a:pt x="1320" y="614"/>
                </a:cubicBezTo>
                <a:cubicBezTo>
                  <a:pt x="1317" y="610"/>
                  <a:pt x="1316" y="605"/>
                  <a:pt x="1316" y="599"/>
                </a:cubicBezTo>
                <a:cubicBezTo>
                  <a:pt x="1316" y="362"/>
                  <a:pt x="1316" y="362"/>
                  <a:pt x="1316" y="362"/>
                </a:cubicBezTo>
                <a:cubicBezTo>
                  <a:pt x="1324" y="352"/>
                  <a:pt x="1335" y="343"/>
                  <a:pt x="1349" y="335"/>
                </a:cubicBezTo>
                <a:cubicBezTo>
                  <a:pt x="1363" y="328"/>
                  <a:pt x="1379" y="324"/>
                  <a:pt x="1395" y="324"/>
                </a:cubicBezTo>
                <a:cubicBezTo>
                  <a:pt x="1424" y="324"/>
                  <a:pt x="1444" y="332"/>
                  <a:pt x="1456" y="347"/>
                </a:cubicBezTo>
                <a:cubicBezTo>
                  <a:pt x="1467" y="362"/>
                  <a:pt x="1473" y="382"/>
                  <a:pt x="1473" y="407"/>
                </a:cubicBezTo>
                <a:cubicBezTo>
                  <a:pt x="1473" y="599"/>
                  <a:pt x="1473" y="599"/>
                  <a:pt x="1473" y="599"/>
                </a:cubicBezTo>
                <a:cubicBezTo>
                  <a:pt x="1473" y="610"/>
                  <a:pt x="1467" y="619"/>
                  <a:pt x="1454" y="627"/>
                </a:cubicBezTo>
                <a:cubicBezTo>
                  <a:pt x="1554" y="627"/>
                  <a:pt x="1554" y="627"/>
                  <a:pt x="1554" y="627"/>
                </a:cubicBezTo>
                <a:cubicBezTo>
                  <a:pt x="1547" y="622"/>
                  <a:pt x="1542" y="618"/>
                  <a:pt x="1539" y="615"/>
                </a:cubicBezTo>
                <a:cubicBezTo>
                  <a:pt x="1537" y="612"/>
                  <a:pt x="1535" y="607"/>
                  <a:pt x="1535" y="599"/>
                </a:cubicBezTo>
                <a:cubicBezTo>
                  <a:pt x="1535" y="383"/>
                  <a:pt x="1535" y="383"/>
                  <a:pt x="1535" y="383"/>
                </a:cubicBezTo>
                <a:cubicBezTo>
                  <a:pt x="1535" y="351"/>
                  <a:pt x="1525" y="326"/>
                  <a:pt x="1504" y="308"/>
                </a:cubicBezTo>
                <a:cubicBezTo>
                  <a:pt x="1483" y="290"/>
                  <a:pt x="1457" y="282"/>
                  <a:pt x="1426" y="282"/>
                </a:cubicBezTo>
                <a:close/>
                <a:moveTo>
                  <a:pt x="2295" y="282"/>
                </a:moveTo>
                <a:cubicBezTo>
                  <a:pt x="2273" y="282"/>
                  <a:pt x="2252" y="288"/>
                  <a:pt x="2231" y="300"/>
                </a:cubicBezTo>
                <a:cubicBezTo>
                  <a:pt x="2210" y="312"/>
                  <a:pt x="2193" y="328"/>
                  <a:pt x="2179" y="345"/>
                </a:cubicBezTo>
                <a:cubicBezTo>
                  <a:pt x="2173" y="325"/>
                  <a:pt x="2160" y="309"/>
                  <a:pt x="2141" y="298"/>
                </a:cubicBezTo>
                <a:cubicBezTo>
                  <a:pt x="2122" y="287"/>
                  <a:pt x="2101" y="282"/>
                  <a:pt x="2080" y="282"/>
                </a:cubicBezTo>
                <a:cubicBezTo>
                  <a:pt x="2059" y="282"/>
                  <a:pt x="2039" y="287"/>
                  <a:pt x="2023" y="297"/>
                </a:cubicBezTo>
                <a:cubicBezTo>
                  <a:pt x="2006" y="306"/>
                  <a:pt x="1989" y="318"/>
                  <a:pt x="1973" y="332"/>
                </a:cubicBezTo>
                <a:cubicBezTo>
                  <a:pt x="1973" y="282"/>
                  <a:pt x="1973" y="282"/>
                  <a:pt x="1973" y="282"/>
                </a:cubicBezTo>
                <a:cubicBezTo>
                  <a:pt x="1884" y="299"/>
                  <a:pt x="1884" y="299"/>
                  <a:pt x="1884" y="299"/>
                </a:cubicBezTo>
                <a:cubicBezTo>
                  <a:pt x="1892" y="301"/>
                  <a:pt x="1898" y="304"/>
                  <a:pt x="1903" y="308"/>
                </a:cubicBezTo>
                <a:cubicBezTo>
                  <a:pt x="1908" y="312"/>
                  <a:pt x="1911" y="319"/>
                  <a:pt x="1911" y="328"/>
                </a:cubicBezTo>
                <a:cubicBezTo>
                  <a:pt x="1911" y="599"/>
                  <a:pt x="1911" y="599"/>
                  <a:pt x="1911" y="599"/>
                </a:cubicBezTo>
                <a:cubicBezTo>
                  <a:pt x="1911" y="610"/>
                  <a:pt x="1904" y="619"/>
                  <a:pt x="1892" y="627"/>
                </a:cubicBezTo>
                <a:cubicBezTo>
                  <a:pt x="1994" y="627"/>
                  <a:pt x="1994" y="627"/>
                  <a:pt x="1994" y="627"/>
                </a:cubicBezTo>
                <a:cubicBezTo>
                  <a:pt x="1986" y="622"/>
                  <a:pt x="1981" y="618"/>
                  <a:pt x="1978" y="614"/>
                </a:cubicBezTo>
                <a:cubicBezTo>
                  <a:pt x="1975" y="611"/>
                  <a:pt x="1973" y="606"/>
                  <a:pt x="1973" y="599"/>
                </a:cubicBezTo>
                <a:cubicBezTo>
                  <a:pt x="1973" y="360"/>
                  <a:pt x="1973" y="360"/>
                  <a:pt x="1973" y="360"/>
                </a:cubicBezTo>
                <a:cubicBezTo>
                  <a:pt x="1994" y="336"/>
                  <a:pt x="2018" y="323"/>
                  <a:pt x="2047" y="323"/>
                </a:cubicBezTo>
                <a:cubicBezTo>
                  <a:pt x="2098" y="323"/>
                  <a:pt x="2123" y="349"/>
                  <a:pt x="2123" y="400"/>
                </a:cubicBezTo>
                <a:cubicBezTo>
                  <a:pt x="2123" y="599"/>
                  <a:pt x="2123" y="599"/>
                  <a:pt x="2123" y="599"/>
                </a:cubicBezTo>
                <a:cubicBezTo>
                  <a:pt x="2123" y="610"/>
                  <a:pt x="2117" y="619"/>
                  <a:pt x="2104" y="627"/>
                </a:cubicBezTo>
                <a:cubicBezTo>
                  <a:pt x="2206" y="627"/>
                  <a:pt x="2206" y="627"/>
                  <a:pt x="2206" y="627"/>
                </a:cubicBezTo>
                <a:cubicBezTo>
                  <a:pt x="2199" y="623"/>
                  <a:pt x="2195" y="619"/>
                  <a:pt x="2191" y="615"/>
                </a:cubicBezTo>
                <a:cubicBezTo>
                  <a:pt x="2188" y="611"/>
                  <a:pt x="2187" y="605"/>
                  <a:pt x="2187" y="599"/>
                </a:cubicBezTo>
                <a:cubicBezTo>
                  <a:pt x="2187" y="380"/>
                  <a:pt x="2187" y="380"/>
                  <a:pt x="2187" y="380"/>
                </a:cubicBezTo>
                <a:cubicBezTo>
                  <a:pt x="2187" y="375"/>
                  <a:pt x="2186" y="372"/>
                  <a:pt x="2185" y="369"/>
                </a:cubicBezTo>
                <a:cubicBezTo>
                  <a:pt x="2207" y="338"/>
                  <a:pt x="2233" y="323"/>
                  <a:pt x="2264" y="323"/>
                </a:cubicBezTo>
                <a:cubicBezTo>
                  <a:pt x="2291" y="323"/>
                  <a:pt x="2310" y="331"/>
                  <a:pt x="2323" y="345"/>
                </a:cubicBezTo>
                <a:cubicBezTo>
                  <a:pt x="2335" y="360"/>
                  <a:pt x="2341" y="380"/>
                  <a:pt x="2341" y="403"/>
                </a:cubicBezTo>
                <a:cubicBezTo>
                  <a:pt x="2341" y="599"/>
                  <a:pt x="2341" y="599"/>
                  <a:pt x="2341" y="599"/>
                </a:cubicBezTo>
                <a:cubicBezTo>
                  <a:pt x="2341" y="609"/>
                  <a:pt x="2334" y="619"/>
                  <a:pt x="2320" y="627"/>
                </a:cubicBezTo>
                <a:cubicBezTo>
                  <a:pt x="2422" y="627"/>
                  <a:pt x="2422" y="627"/>
                  <a:pt x="2422" y="627"/>
                </a:cubicBezTo>
                <a:cubicBezTo>
                  <a:pt x="2415" y="623"/>
                  <a:pt x="2411" y="619"/>
                  <a:pt x="2408" y="615"/>
                </a:cubicBezTo>
                <a:cubicBezTo>
                  <a:pt x="2404" y="611"/>
                  <a:pt x="2403" y="605"/>
                  <a:pt x="2403" y="599"/>
                </a:cubicBezTo>
                <a:cubicBezTo>
                  <a:pt x="2403" y="382"/>
                  <a:pt x="2403" y="382"/>
                  <a:pt x="2403" y="382"/>
                </a:cubicBezTo>
                <a:cubicBezTo>
                  <a:pt x="2403" y="350"/>
                  <a:pt x="2392" y="325"/>
                  <a:pt x="2370" y="308"/>
                </a:cubicBezTo>
                <a:cubicBezTo>
                  <a:pt x="2347" y="290"/>
                  <a:pt x="2323" y="282"/>
                  <a:pt x="2295" y="282"/>
                </a:cubicBezTo>
                <a:close/>
                <a:moveTo>
                  <a:pt x="2880" y="223"/>
                </a:moveTo>
                <a:cubicBezTo>
                  <a:pt x="2785" y="321"/>
                  <a:pt x="2785" y="321"/>
                  <a:pt x="2785" y="321"/>
                </a:cubicBezTo>
                <a:cubicBezTo>
                  <a:pt x="2816" y="321"/>
                  <a:pt x="2816" y="321"/>
                  <a:pt x="2816" y="321"/>
                </a:cubicBezTo>
                <a:cubicBezTo>
                  <a:pt x="2816" y="527"/>
                  <a:pt x="2816" y="527"/>
                  <a:pt x="2816" y="527"/>
                </a:cubicBezTo>
                <a:cubicBezTo>
                  <a:pt x="2816" y="560"/>
                  <a:pt x="2826" y="586"/>
                  <a:pt x="2845" y="605"/>
                </a:cubicBezTo>
                <a:cubicBezTo>
                  <a:pt x="2863" y="624"/>
                  <a:pt x="2888" y="633"/>
                  <a:pt x="2918" y="633"/>
                </a:cubicBezTo>
                <a:cubicBezTo>
                  <a:pt x="2937" y="633"/>
                  <a:pt x="2954" y="627"/>
                  <a:pt x="2969" y="616"/>
                </a:cubicBezTo>
                <a:cubicBezTo>
                  <a:pt x="2984" y="604"/>
                  <a:pt x="2992" y="594"/>
                  <a:pt x="2992" y="583"/>
                </a:cubicBezTo>
                <a:cubicBezTo>
                  <a:pt x="2984" y="590"/>
                  <a:pt x="2977" y="595"/>
                  <a:pt x="2972" y="598"/>
                </a:cubicBezTo>
                <a:cubicBezTo>
                  <a:pt x="2967" y="601"/>
                  <a:pt x="2958" y="602"/>
                  <a:pt x="2945" y="602"/>
                </a:cubicBezTo>
                <a:cubicBezTo>
                  <a:pt x="2901" y="602"/>
                  <a:pt x="2879" y="577"/>
                  <a:pt x="2879" y="527"/>
                </a:cubicBezTo>
                <a:cubicBezTo>
                  <a:pt x="2879" y="321"/>
                  <a:pt x="2879" y="321"/>
                  <a:pt x="2879" y="321"/>
                </a:cubicBezTo>
                <a:cubicBezTo>
                  <a:pt x="2955" y="321"/>
                  <a:pt x="2955" y="321"/>
                  <a:pt x="2955" y="321"/>
                </a:cubicBezTo>
                <a:cubicBezTo>
                  <a:pt x="2981" y="290"/>
                  <a:pt x="2981" y="290"/>
                  <a:pt x="2981" y="290"/>
                </a:cubicBezTo>
                <a:cubicBezTo>
                  <a:pt x="2880" y="290"/>
                  <a:pt x="2880" y="290"/>
                  <a:pt x="2880" y="290"/>
                </a:cubicBezTo>
                <a:cubicBezTo>
                  <a:pt x="2880" y="223"/>
                  <a:pt x="2880" y="223"/>
                  <a:pt x="2880" y="223"/>
                </a:cubicBezTo>
                <a:close/>
                <a:moveTo>
                  <a:pt x="3153" y="282"/>
                </a:moveTo>
                <a:cubicBezTo>
                  <a:pt x="3121" y="282"/>
                  <a:pt x="3093" y="290"/>
                  <a:pt x="3068" y="307"/>
                </a:cubicBezTo>
                <a:cubicBezTo>
                  <a:pt x="3043" y="324"/>
                  <a:pt x="3024" y="346"/>
                  <a:pt x="3011" y="373"/>
                </a:cubicBezTo>
                <a:cubicBezTo>
                  <a:pt x="2998" y="401"/>
                  <a:pt x="2991" y="429"/>
                  <a:pt x="2991" y="458"/>
                </a:cubicBezTo>
                <a:cubicBezTo>
                  <a:pt x="2991" y="503"/>
                  <a:pt x="3005" y="544"/>
                  <a:pt x="3032" y="580"/>
                </a:cubicBezTo>
                <a:cubicBezTo>
                  <a:pt x="3059" y="615"/>
                  <a:pt x="3099" y="633"/>
                  <a:pt x="3151" y="633"/>
                </a:cubicBezTo>
                <a:cubicBezTo>
                  <a:pt x="3182" y="633"/>
                  <a:pt x="3210" y="625"/>
                  <a:pt x="3234" y="608"/>
                </a:cubicBezTo>
                <a:cubicBezTo>
                  <a:pt x="3259" y="592"/>
                  <a:pt x="3278" y="570"/>
                  <a:pt x="3291" y="542"/>
                </a:cubicBezTo>
                <a:cubicBezTo>
                  <a:pt x="3305" y="514"/>
                  <a:pt x="3312" y="486"/>
                  <a:pt x="3312" y="458"/>
                </a:cubicBezTo>
                <a:cubicBezTo>
                  <a:pt x="3312" y="428"/>
                  <a:pt x="3306" y="400"/>
                  <a:pt x="3295" y="373"/>
                </a:cubicBezTo>
                <a:cubicBezTo>
                  <a:pt x="3283" y="346"/>
                  <a:pt x="3265" y="324"/>
                  <a:pt x="3241" y="307"/>
                </a:cubicBezTo>
                <a:cubicBezTo>
                  <a:pt x="3217" y="290"/>
                  <a:pt x="3187" y="282"/>
                  <a:pt x="3153" y="282"/>
                </a:cubicBezTo>
                <a:close/>
                <a:moveTo>
                  <a:pt x="3146" y="308"/>
                </a:moveTo>
                <a:cubicBezTo>
                  <a:pt x="3168" y="308"/>
                  <a:pt x="3185" y="314"/>
                  <a:pt x="3199" y="328"/>
                </a:cubicBezTo>
                <a:cubicBezTo>
                  <a:pt x="3214" y="341"/>
                  <a:pt x="3224" y="358"/>
                  <a:pt x="3232" y="380"/>
                </a:cubicBezTo>
                <a:cubicBezTo>
                  <a:pt x="3239" y="401"/>
                  <a:pt x="3244" y="425"/>
                  <a:pt x="3245" y="453"/>
                </a:cubicBezTo>
                <a:cubicBezTo>
                  <a:pt x="3247" y="496"/>
                  <a:pt x="3240" y="531"/>
                  <a:pt x="3225" y="560"/>
                </a:cubicBezTo>
                <a:cubicBezTo>
                  <a:pt x="3209" y="588"/>
                  <a:pt x="3186" y="603"/>
                  <a:pt x="3156" y="604"/>
                </a:cubicBezTo>
                <a:cubicBezTo>
                  <a:pt x="3128" y="606"/>
                  <a:pt x="3104" y="593"/>
                  <a:pt x="3087" y="565"/>
                </a:cubicBezTo>
                <a:cubicBezTo>
                  <a:pt x="3069" y="537"/>
                  <a:pt x="3059" y="503"/>
                  <a:pt x="3058" y="462"/>
                </a:cubicBezTo>
                <a:cubicBezTo>
                  <a:pt x="3056" y="420"/>
                  <a:pt x="3063" y="384"/>
                  <a:pt x="3078" y="354"/>
                </a:cubicBezTo>
                <a:cubicBezTo>
                  <a:pt x="3093" y="325"/>
                  <a:pt x="3116" y="310"/>
                  <a:pt x="3146" y="308"/>
                </a:cubicBezTo>
                <a:close/>
                <a:moveTo>
                  <a:pt x="3519" y="282"/>
                </a:moveTo>
                <a:cubicBezTo>
                  <a:pt x="3499" y="282"/>
                  <a:pt x="3479" y="287"/>
                  <a:pt x="3460" y="298"/>
                </a:cubicBezTo>
                <a:cubicBezTo>
                  <a:pt x="3441" y="309"/>
                  <a:pt x="3425" y="321"/>
                  <a:pt x="3413" y="334"/>
                </a:cubicBezTo>
                <a:cubicBezTo>
                  <a:pt x="3413" y="282"/>
                  <a:pt x="3413" y="282"/>
                  <a:pt x="3413" y="282"/>
                </a:cubicBezTo>
                <a:cubicBezTo>
                  <a:pt x="3326" y="298"/>
                  <a:pt x="3326" y="298"/>
                  <a:pt x="3326" y="298"/>
                </a:cubicBezTo>
                <a:cubicBezTo>
                  <a:pt x="3342" y="304"/>
                  <a:pt x="3350" y="314"/>
                  <a:pt x="3350" y="328"/>
                </a:cubicBezTo>
                <a:cubicBezTo>
                  <a:pt x="3350" y="599"/>
                  <a:pt x="3350" y="599"/>
                  <a:pt x="3350" y="599"/>
                </a:cubicBezTo>
                <a:cubicBezTo>
                  <a:pt x="3350" y="611"/>
                  <a:pt x="3344" y="620"/>
                  <a:pt x="3332" y="627"/>
                </a:cubicBezTo>
                <a:cubicBezTo>
                  <a:pt x="3432" y="627"/>
                  <a:pt x="3432" y="627"/>
                  <a:pt x="3432" y="627"/>
                </a:cubicBezTo>
                <a:cubicBezTo>
                  <a:pt x="3426" y="623"/>
                  <a:pt x="3421" y="619"/>
                  <a:pt x="3418" y="615"/>
                </a:cubicBezTo>
                <a:cubicBezTo>
                  <a:pt x="3415" y="611"/>
                  <a:pt x="3413" y="605"/>
                  <a:pt x="3413" y="599"/>
                </a:cubicBezTo>
                <a:cubicBezTo>
                  <a:pt x="3413" y="362"/>
                  <a:pt x="3413" y="362"/>
                  <a:pt x="3413" y="362"/>
                </a:cubicBezTo>
                <a:cubicBezTo>
                  <a:pt x="3422" y="351"/>
                  <a:pt x="3433" y="342"/>
                  <a:pt x="3447" y="335"/>
                </a:cubicBezTo>
                <a:cubicBezTo>
                  <a:pt x="3460" y="328"/>
                  <a:pt x="3474" y="324"/>
                  <a:pt x="3487" y="324"/>
                </a:cubicBezTo>
                <a:cubicBezTo>
                  <a:pt x="3539" y="324"/>
                  <a:pt x="3565" y="352"/>
                  <a:pt x="3565" y="409"/>
                </a:cubicBezTo>
                <a:cubicBezTo>
                  <a:pt x="3565" y="599"/>
                  <a:pt x="3565" y="599"/>
                  <a:pt x="3565" y="599"/>
                </a:cubicBezTo>
                <a:cubicBezTo>
                  <a:pt x="3565" y="611"/>
                  <a:pt x="3558" y="620"/>
                  <a:pt x="3546" y="627"/>
                </a:cubicBezTo>
                <a:cubicBezTo>
                  <a:pt x="3646" y="627"/>
                  <a:pt x="3646" y="627"/>
                  <a:pt x="3646" y="627"/>
                </a:cubicBezTo>
                <a:cubicBezTo>
                  <a:pt x="3637" y="620"/>
                  <a:pt x="3632" y="616"/>
                  <a:pt x="3630" y="613"/>
                </a:cubicBezTo>
                <a:cubicBezTo>
                  <a:pt x="3628" y="610"/>
                  <a:pt x="3627" y="605"/>
                  <a:pt x="3627" y="599"/>
                </a:cubicBezTo>
                <a:cubicBezTo>
                  <a:pt x="3627" y="383"/>
                  <a:pt x="3627" y="383"/>
                  <a:pt x="3627" y="383"/>
                </a:cubicBezTo>
                <a:cubicBezTo>
                  <a:pt x="3627" y="362"/>
                  <a:pt x="3622" y="344"/>
                  <a:pt x="3612" y="329"/>
                </a:cubicBezTo>
                <a:cubicBezTo>
                  <a:pt x="3602" y="314"/>
                  <a:pt x="3588" y="302"/>
                  <a:pt x="3571" y="294"/>
                </a:cubicBezTo>
                <a:cubicBezTo>
                  <a:pt x="3554" y="286"/>
                  <a:pt x="3537" y="282"/>
                  <a:pt x="3519" y="282"/>
                </a:cubicBezTo>
                <a:close/>
                <a:moveTo>
                  <a:pt x="2754" y="378"/>
                </a:moveTo>
                <a:cubicBezTo>
                  <a:pt x="2745" y="355"/>
                  <a:pt x="2734" y="337"/>
                  <a:pt x="2720" y="323"/>
                </a:cubicBezTo>
                <a:cubicBezTo>
                  <a:pt x="2705" y="309"/>
                  <a:pt x="2690" y="299"/>
                  <a:pt x="2674" y="292"/>
                </a:cubicBezTo>
                <a:cubicBezTo>
                  <a:pt x="2658" y="285"/>
                  <a:pt x="2642" y="282"/>
                  <a:pt x="2625" y="282"/>
                </a:cubicBezTo>
                <a:cubicBezTo>
                  <a:pt x="2603" y="282"/>
                  <a:pt x="2584" y="286"/>
                  <a:pt x="2566" y="295"/>
                </a:cubicBezTo>
                <a:cubicBezTo>
                  <a:pt x="2548" y="304"/>
                  <a:pt x="2534" y="315"/>
                  <a:pt x="2525" y="326"/>
                </a:cubicBezTo>
                <a:cubicBezTo>
                  <a:pt x="2525" y="282"/>
                  <a:pt x="2525" y="282"/>
                  <a:pt x="2525" y="282"/>
                </a:cubicBezTo>
                <a:cubicBezTo>
                  <a:pt x="2438" y="301"/>
                  <a:pt x="2438" y="301"/>
                  <a:pt x="2438" y="301"/>
                </a:cubicBezTo>
                <a:cubicBezTo>
                  <a:pt x="2454" y="305"/>
                  <a:pt x="2462" y="316"/>
                  <a:pt x="2462" y="331"/>
                </a:cubicBezTo>
                <a:cubicBezTo>
                  <a:pt x="2462" y="766"/>
                  <a:pt x="2462" y="766"/>
                  <a:pt x="2462" y="766"/>
                </a:cubicBezTo>
                <a:cubicBezTo>
                  <a:pt x="2462" y="779"/>
                  <a:pt x="2455" y="788"/>
                  <a:pt x="2443" y="794"/>
                </a:cubicBezTo>
                <a:cubicBezTo>
                  <a:pt x="2544" y="794"/>
                  <a:pt x="2544" y="794"/>
                  <a:pt x="2544" y="794"/>
                </a:cubicBezTo>
                <a:cubicBezTo>
                  <a:pt x="2532" y="788"/>
                  <a:pt x="2525" y="778"/>
                  <a:pt x="2525" y="766"/>
                </a:cubicBezTo>
                <a:cubicBezTo>
                  <a:pt x="2525" y="358"/>
                  <a:pt x="2525" y="358"/>
                  <a:pt x="2525" y="358"/>
                </a:cubicBezTo>
                <a:cubicBezTo>
                  <a:pt x="2534" y="348"/>
                  <a:pt x="2544" y="339"/>
                  <a:pt x="2557" y="332"/>
                </a:cubicBezTo>
                <a:cubicBezTo>
                  <a:pt x="2569" y="325"/>
                  <a:pt x="2583" y="322"/>
                  <a:pt x="2599" y="322"/>
                </a:cubicBezTo>
                <a:cubicBezTo>
                  <a:pt x="2624" y="322"/>
                  <a:pt x="2647" y="332"/>
                  <a:pt x="2667" y="353"/>
                </a:cubicBezTo>
                <a:cubicBezTo>
                  <a:pt x="2688" y="373"/>
                  <a:pt x="2698" y="408"/>
                  <a:pt x="2698" y="458"/>
                </a:cubicBezTo>
                <a:cubicBezTo>
                  <a:pt x="2698" y="504"/>
                  <a:pt x="2689" y="540"/>
                  <a:pt x="2670" y="566"/>
                </a:cubicBezTo>
                <a:cubicBezTo>
                  <a:pt x="2650" y="592"/>
                  <a:pt x="2624" y="604"/>
                  <a:pt x="2592" y="604"/>
                </a:cubicBezTo>
                <a:cubicBezTo>
                  <a:pt x="2568" y="604"/>
                  <a:pt x="2557" y="600"/>
                  <a:pt x="2536" y="582"/>
                </a:cubicBezTo>
                <a:cubicBezTo>
                  <a:pt x="2553" y="627"/>
                  <a:pt x="2553" y="627"/>
                  <a:pt x="2553" y="627"/>
                </a:cubicBezTo>
                <a:cubicBezTo>
                  <a:pt x="2568" y="631"/>
                  <a:pt x="2584" y="633"/>
                  <a:pt x="2601" y="633"/>
                </a:cubicBezTo>
                <a:cubicBezTo>
                  <a:pt x="2652" y="633"/>
                  <a:pt x="2692" y="615"/>
                  <a:pt x="2722" y="578"/>
                </a:cubicBezTo>
                <a:cubicBezTo>
                  <a:pt x="2752" y="541"/>
                  <a:pt x="2767" y="500"/>
                  <a:pt x="2767" y="455"/>
                </a:cubicBezTo>
                <a:cubicBezTo>
                  <a:pt x="2767" y="427"/>
                  <a:pt x="2763" y="401"/>
                  <a:pt x="2754" y="378"/>
                </a:cubicBezTo>
                <a:close/>
                <a:moveTo>
                  <a:pt x="865" y="581"/>
                </a:moveTo>
                <a:cubicBezTo>
                  <a:pt x="854" y="588"/>
                  <a:pt x="840" y="591"/>
                  <a:pt x="824" y="591"/>
                </a:cubicBezTo>
                <a:cubicBezTo>
                  <a:pt x="802" y="591"/>
                  <a:pt x="784" y="582"/>
                  <a:pt x="770" y="566"/>
                </a:cubicBezTo>
                <a:cubicBezTo>
                  <a:pt x="756" y="549"/>
                  <a:pt x="748" y="526"/>
                  <a:pt x="748" y="496"/>
                </a:cubicBezTo>
                <a:cubicBezTo>
                  <a:pt x="748" y="282"/>
                  <a:pt x="748" y="282"/>
                  <a:pt x="748" y="282"/>
                </a:cubicBezTo>
                <a:cubicBezTo>
                  <a:pt x="660" y="299"/>
                  <a:pt x="660" y="299"/>
                  <a:pt x="660" y="299"/>
                </a:cubicBezTo>
                <a:cubicBezTo>
                  <a:pt x="676" y="305"/>
                  <a:pt x="685" y="314"/>
                  <a:pt x="685" y="328"/>
                </a:cubicBezTo>
                <a:cubicBezTo>
                  <a:pt x="685" y="496"/>
                  <a:pt x="685" y="496"/>
                  <a:pt x="685" y="496"/>
                </a:cubicBezTo>
                <a:cubicBezTo>
                  <a:pt x="685" y="544"/>
                  <a:pt x="696" y="579"/>
                  <a:pt x="720" y="601"/>
                </a:cubicBezTo>
                <a:cubicBezTo>
                  <a:pt x="743" y="622"/>
                  <a:pt x="769" y="633"/>
                  <a:pt x="796" y="633"/>
                </a:cubicBezTo>
                <a:cubicBezTo>
                  <a:pt x="827" y="633"/>
                  <a:pt x="856" y="623"/>
                  <a:pt x="882" y="602"/>
                </a:cubicBezTo>
                <a:cubicBezTo>
                  <a:pt x="895" y="559"/>
                  <a:pt x="895" y="559"/>
                  <a:pt x="895" y="559"/>
                </a:cubicBezTo>
                <a:cubicBezTo>
                  <a:pt x="884" y="569"/>
                  <a:pt x="876" y="575"/>
                  <a:pt x="865" y="581"/>
                </a:cubicBezTo>
                <a:close/>
                <a:moveTo>
                  <a:pt x="963" y="568"/>
                </a:moveTo>
                <a:cubicBezTo>
                  <a:pt x="963" y="282"/>
                  <a:pt x="963" y="282"/>
                  <a:pt x="963" y="282"/>
                </a:cubicBezTo>
                <a:cubicBezTo>
                  <a:pt x="875" y="299"/>
                  <a:pt x="875" y="299"/>
                  <a:pt x="875" y="299"/>
                </a:cubicBezTo>
                <a:cubicBezTo>
                  <a:pt x="883" y="301"/>
                  <a:pt x="889" y="304"/>
                  <a:pt x="894" y="308"/>
                </a:cubicBezTo>
                <a:cubicBezTo>
                  <a:pt x="899" y="312"/>
                  <a:pt x="901" y="319"/>
                  <a:pt x="901" y="328"/>
                </a:cubicBezTo>
                <a:cubicBezTo>
                  <a:pt x="901" y="551"/>
                  <a:pt x="901" y="551"/>
                  <a:pt x="901" y="551"/>
                </a:cubicBezTo>
                <a:cubicBezTo>
                  <a:pt x="902" y="583"/>
                  <a:pt x="902" y="583"/>
                  <a:pt x="902" y="583"/>
                </a:cubicBezTo>
                <a:cubicBezTo>
                  <a:pt x="902" y="582"/>
                  <a:pt x="902" y="582"/>
                  <a:pt x="902" y="582"/>
                </a:cubicBezTo>
                <a:cubicBezTo>
                  <a:pt x="902" y="597"/>
                  <a:pt x="904" y="607"/>
                  <a:pt x="908" y="614"/>
                </a:cubicBezTo>
                <a:cubicBezTo>
                  <a:pt x="912" y="621"/>
                  <a:pt x="919" y="627"/>
                  <a:pt x="929" y="633"/>
                </a:cubicBezTo>
                <a:cubicBezTo>
                  <a:pt x="992" y="610"/>
                  <a:pt x="992" y="610"/>
                  <a:pt x="992" y="610"/>
                </a:cubicBezTo>
                <a:cubicBezTo>
                  <a:pt x="973" y="607"/>
                  <a:pt x="963" y="593"/>
                  <a:pt x="963" y="568"/>
                </a:cubicBezTo>
                <a:close/>
                <a:moveTo>
                  <a:pt x="1849" y="599"/>
                </a:moveTo>
                <a:cubicBezTo>
                  <a:pt x="1847" y="594"/>
                  <a:pt x="1846" y="586"/>
                  <a:pt x="1846" y="575"/>
                </a:cubicBezTo>
                <a:cubicBezTo>
                  <a:pt x="1846" y="380"/>
                  <a:pt x="1846" y="380"/>
                  <a:pt x="1846" y="380"/>
                </a:cubicBezTo>
                <a:cubicBezTo>
                  <a:pt x="1846" y="342"/>
                  <a:pt x="1834" y="316"/>
                  <a:pt x="1811" y="302"/>
                </a:cubicBezTo>
                <a:cubicBezTo>
                  <a:pt x="1787" y="289"/>
                  <a:pt x="1761" y="282"/>
                  <a:pt x="1731" y="282"/>
                </a:cubicBezTo>
                <a:cubicBezTo>
                  <a:pt x="1692" y="282"/>
                  <a:pt x="1653" y="294"/>
                  <a:pt x="1616" y="318"/>
                </a:cubicBezTo>
                <a:cubicBezTo>
                  <a:pt x="1617" y="408"/>
                  <a:pt x="1617" y="408"/>
                  <a:pt x="1617" y="408"/>
                </a:cubicBezTo>
                <a:cubicBezTo>
                  <a:pt x="1627" y="378"/>
                  <a:pt x="1641" y="353"/>
                  <a:pt x="1657" y="336"/>
                </a:cubicBezTo>
                <a:cubicBezTo>
                  <a:pt x="1673" y="318"/>
                  <a:pt x="1695" y="309"/>
                  <a:pt x="1722" y="309"/>
                </a:cubicBezTo>
                <a:cubicBezTo>
                  <a:pt x="1744" y="309"/>
                  <a:pt x="1760" y="315"/>
                  <a:pt x="1770" y="328"/>
                </a:cubicBezTo>
                <a:cubicBezTo>
                  <a:pt x="1780" y="340"/>
                  <a:pt x="1785" y="355"/>
                  <a:pt x="1785" y="373"/>
                </a:cubicBezTo>
                <a:cubicBezTo>
                  <a:pt x="1785" y="391"/>
                  <a:pt x="1784" y="401"/>
                  <a:pt x="1782" y="403"/>
                </a:cubicBezTo>
                <a:cubicBezTo>
                  <a:pt x="1776" y="411"/>
                  <a:pt x="1767" y="416"/>
                  <a:pt x="1754" y="420"/>
                </a:cubicBezTo>
                <a:cubicBezTo>
                  <a:pt x="1742" y="424"/>
                  <a:pt x="1722" y="430"/>
                  <a:pt x="1693" y="439"/>
                </a:cubicBezTo>
                <a:cubicBezTo>
                  <a:pt x="1664" y="447"/>
                  <a:pt x="1644" y="455"/>
                  <a:pt x="1633" y="462"/>
                </a:cubicBezTo>
                <a:cubicBezTo>
                  <a:pt x="1601" y="481"/>
                  <a:pt x="1584" y="509"/>
                  <a:pt x="1584" y="544"/>
                </a:cubicBezTo>
                <a:cubicBezTo>
                  <a:pt x="1584" y="564"/>
                  <a:pt x="1592" y="584"/>
                  <a:pt x="1607" y="604"/>
                </a:cubicBezTo>
                <a:cubicBezTo>
                  <a:pt x="1621" y="623"/>
                  <a:pt x="1643" y="633"/>
                  <a:pt x="1672" y="633"/>
                </a:cubicBezTo>
                <a:cubicBezTo>
                  <a:pt x="1706" y="633"/>
                  <a:pt x="1737" y="622"/>
                  <a:pt x="1765" y="599"/>
                </a:cubicBezTo>
                <a:cubicBezTo>
                  <a:pt x="1779" y="560"/>
                  <a:pt x="1779" y="560"/>
                  <a:pt x="1779" y="560"/>
                </a:cubicBezTo>
                <a:cubicBezTo>
                  <a:pt x="1756" y="581"/>
                  <a:pt x="1730" y="592"/>
                  <a:pt x="1702" y="592"/>
                </a:cubicBezTo>
                <a:cubicBezTo>
                  <a:pt x="1685" y="592"/>
                  <a:pt x="1672" y="586"/>
                  <a:pt x="1662" y="576"/>
                </a:cubicBezTo>
                <a:cubicBezTo>
                  <a:pt x="1652" y="565"/>
                  <a:pt x="1646" y="550"/>
                  <a:pt x="1646" y="532"/>
                </a:cubicBezTo>
                <a:cubicBezTo>
                  <a:pt x="1646" y="515"/>
                  <a:pt x="1652" y="501"/>
                  <a:pt x="1662" y="491"/>
                </a:cubicBezTo>
                <a:cubicBezTo>
                  <a:pt x="1672" y="481"/>
                  <a:pt x="1687" y="472"/>
                  <a:pt x="1707" y="464"/>
                </a:cubicBezTo>
                <a:cubicBezTo>
                  <a:pt x="1749" y="451"/>
                  <a:pt x="1775" y="442"/>
                  <a:pt x="1785" y="437"/>
                </a:cubicBezTo>
                <a:cubicBezTo>
                  <a:pt x="1785" y="554"/>
                  <a:pt x="1785" y="554"/>
                  <a:pt x="1785" y="554"/>
                </a:cubicBezTo>
                <a:cubicBezTo>
                  <a:pt x="1785" y="554"/>
                  <a:pt x="1786" y="579"/>
                  <a:pt x="1786" y="579"/>
                </a:cubicBezTo>
                <a:cubicBezTo>
                  <a:pt x="1786" y="597"/>
                  <a:pt x="1788" y="608"/>
                  <a:pt x="1792" y="614"/>
                </a:cubicBezTo>
                <a:cubicBezTo>
                  <a:pt x="1795" y="620"/>
                  <a:pt x="1802" y="626"/>
                  <a:pt x="1811" y="634"/>
                </a:cubicBezTo>
                <a:cubicBezTo>
                  <a:pt x="1868" y="609"/>
                  <a:pt x="1868" y="609"/>
                  <a:pt x="1868" y="609"/>
                </a:cubicBezTo>
                <a:cubicBezTo>
                  <a:pt x="1858" y="607"/>
                  <a:pt x="1851" y="603"/>
                  <a:pt x="1849" y="599"/>
                </a:cubicBezTo>
                <a:close/>
                <a:moveTo>
                  <a:pt x="1464" y="17"/>
                </a:moveTo>
                <a:cubicBezTo>
                  <a:pt x="1464" y="11"/>
                  <a:pt x="1468" y="7"/>
                  <a:pt x="1473" y="5"/>
                </a:cubicBezTo>
                <a:cubicBezTo>
                  <a:pt x="1428" y="5"/>
                  <a:pt x="1428" y="5"/>
                  <a:pt x="1428" y="5"/>
                </a:cubicBezTo>
                <a:cubicBezTo>
                  <a:pt x="1432" y="7"/>
                  <a:pt x="1437" y="11"/>
                  <a:pt x="1437" y="17"/>
                </a:cubicBezTo>
                <a:cubicBezTo>
                  <a:pt x="1437" y="135"/>
                  <a:pt x="1437" y="135"/>
                  <a:pt x="1437" y="135"/>
                </a:cubicBezTo>
                <a:cubicBezTo>
                  <a:pt x="1437" y="183"/>
                  <a:pt x="1478" y="198"/>
                  <a:pt x="1509" y="198"/>
                </a:cubicBezTo>
                <a:cubicBezTo>
                  <a:pt x="1544" y="198"/>
                  <a:pt x="1573" y="181"/>
                  <a:pt x="1573" y="135"/>
                </a:cubicBezTo>
                <a:cubicBezTo>
                  <a:pt x="1574" y="17"/>
                  <a:pt x="1574" y="17"/>
                  <a:pt x="1574" y="17"/>
                </a:cubicBezTo>
                <a:cubicBezTo>
                  <a:pt x="1574" y="11"/>
                  <a:pt x="1577" y="7"/>
                  <a:pt x="1582" y="5"/>
                </a:cubicBezTo>
                <a:cubicBezTo>
                  <a:pt x="1551" y="5"/>
                  <a:pt x="1551" y="5"/>
                  <a:pt x="1551" y="5"/>
                </a:cubicBezTo>
                <a:cubicBezTo>
                  <a:pt x="1555" y="7"/>
                  <a:pt x="1558" y="11"/>
                  <a:pt x="1558" y="17"/>
                </a:cubicBezTo>
                <a:cubicBezTo>
                  <a:pt x="1559" y="136"/>
                  <a:pt x="1559" y="136"/>
                  <a:pt x="1559" y="136"/>
                </a:cubicBezTo>
                <a:cubicBezTo>
                  <a:pt x="1559" y="161"/>
                  <a:pt x="1547" y="185"/>
                  <a:pt x="1510" y="185"/>
                </a:cubicBezTo>
                <a:cubicBezTo>
                  <a:pt x="1470" y="185"/>
                  <a:pt x="1464" y="155"/>
                  <a:pt x="1464" y="136"/>
                </a:cubicBezTo>
                <a:cubicBezTo>
                  <a:pt x="1464" y="17"/>
                  <a:pt x="1464" y="17"/>
                  <a:pt x="1464" y="17"/>
                </a:cubicBezTo>
                <a:close/>
                <a:moveTo>
                  <a:pt x="1750" y="17"/>
                </a:moveTo>
                <a:cubicBezTo>
                  <a:pt x="1750" y="141"/>
                  <a:pt x="1750" y="141"/>
                  <a:pt x="1750" y="141"/>
                </a:cubicBezTo>
                <a:cubicBezTo>
                  <a:pt x="1639" y="5"/>
                  <a:pt x="1639" y="5"/>
                  <a:pt x="1639" y="5"/>
                </a:cubicBezTo>
                <a:cubicBezTo>
                  <a:pt x="1599" y="5"/>
                  <a:pt x="1599" y="5"/>
                  <a:pt x="1599" y="5"/>
                </a:cubicBezTo>
                <a:cubicBezTo>
                  <a:pt x="1606" y="8"/>
                  <a:pt x="1609" y="12"/>
                  <a:pt x="1612" y="15"/>
                </a:cubicBezTo>
                <a:cubicBezTo>
                  <a:pt x="1615" y="19"/>
                  <a:pt x="1615" y="20"/>
                  <a:pt x="1615" y="28"/>
                </a:cubicBezTo>
                <a:cubicBezTo>
                  <a:pt x="1615" y="183"/>
                  <a:pt x="1615" y="183"/>
                  <a:pt x="1615" y="183"/>
                </a:cubicBezTo>
                <a:cubicBezTo>
                  <a:pt x="1615" y="189"/>
                  <a:pt x="1612" y="193"/>
                  <a:pt x="1608" y="195"/>
                </a:cubicBezTo>
                <a:cubicBezTo>
                  <a:pt x="1638" y="195"/>
                  <a:pt x="1638" y="195"/>
                  <a:pt x="1638" y="195"/>
                </a:cubicBezTo>
                <a:cubicBezTo>
                  <a:pt x="1633" y="193"/>
                  <a:pt x="1630" y="189"/>
                  <a:pt x="1630" y="183"/>
                </a:cubicBezTo>
                <a:cubicBezTo>
                  <a:pt x="1630" y="36"/>
                  <a:pt x="1630" y="36"/>
                  <a:pt x="1630" y="36"/>
                </a:cubicBezTo>
                <a:cubicBezTo>
                  <a:pt x="1630" y="39"/>
                  <a:pt x="1764" y="201"/>
                  <a:pt x="1764" y="201"/>
                </a:cubicBezTo>
                <a:cubicBezTo>
                  <a:pt x="1764" y="17"/>
                  <a:pt x="1764" y="17"/>
                  <a:pt x="1764" y="17"/>
                </a:cubicBezTo>
                <a:cubicBezTo>
                  <a:pt x="1764" y="11"/>
                  <a:pt x="1767" y="7"/>
                  <a:pt x="1772" y="5"/>
                </a:cubicBezTo>
                <a:cubicBezTo>
                  <a:pt x="1743" y="5"/>
                  <a:pt x="1743" y="5"/>
                  <a:pt x="1743" y="5"/>
                </a:cubicBezTo>
                <a:cubicBezTo>
                  <a:pt x="1747" y="7"/>
                  <a:pt x="1750" y="11"/>
                  <a:pt x="1750" y="17"/>
                </a:cubicBezTo>
                <a:close/>
                <a:moveTo>
                  <a:pt x="1841" y="5"/>
                </a:moveTo>
                <a:cubicBezTo>
                  <a:pt x="1799" y="5"/>
                  <a:pt x="1799" y="5"/>
                  <a:pt x="1799" y="5"/>
                </a:cubicBezTo>
                <a:cubicBezTo>
                  <a:pt x="1804" y="7"/>
                  <a:pt x="1807" y="11"/>
                  <a:pt x="1807" y="17"/>
                </a:cubicBezTo>
                <a:cubicBezTo>
                  <a:pt x="1807" y="183"/>
                  <a:pt x="1807" y="183"/>
                  <a:pt x="1807" y="183"/>
                </a:cubicBezTo>
                <a:cubicBezTo>
                  <a:pt x="1807" y="189"/>
                  <a:pt x="1804" y="193"/>
                  <a:pt x="1799" y="195"/>
                </a:cubicBezTo>
                <a:cubicBezTo>
                  <a:pt x="1841" y="195"/>
                  <a:pt x="1841" y="195"/>
                  <a:pt x="1841" y="195"/>
                </a:cubicBezTo>
                <a:cubicBezTo>
                  <a:pt x="1837" y="193"/>
                  <a:pt x="1833" y="189"/>
                  <a:pt x="1833" y="183"/>
                </a:cubicBezTo>
                <a:cubicBezTo>
                  <a:pt x="1833" y="17"/>
                  <a:pt x="1833" y="17"/>
                  <a:pt x="1833" y="17"/>
                </a:cubicBezTo>
                <a:cubicBezTo>
                  <a:pt x="1833" y="11"/>
                  <a:pt x="1837" y="7"/>
                  <a:pt x="1841" y="5"/>
                </a:cubicBezTo>
                <a:close/>
                <a:moveTo>
                  <a:pt x="2001" y="18"/>
                </a:moveTo>
                <a:cubicBezTo>
                  <a:pt x="2001" y="19"/>
                  <a:pt x="1952" y="151"/>
                  <a:pt x="1952" y="151"/>
                </a:cubicBezTo>
                <a:cubicBezTo>
                  <a:pt x="1952" y="151"/>
                  <a:pt x="1902" y="22"/>
                  <a:pt x="1902" y="21"/>
                </a:cubicBezTo>
                <a:cubicBezTo>
                  <a:pt x="1900" y="14"/>
                  <a:pt x="1900" y="8"/>
                  <a:pt x="1907" y="5"/>
                </a:cubicBezTo>
                <a:cubicBezTo>
                  <a:pt x="1856" y="5"/>
                  <a:pt x="1856" y="5"/>
                  <a:pt x="1856" y="5"/>
                </a:cubicBezTo>
                <a:cubicBezTo>
                  <a:pt x="1865" y="8"/>
                  <a:pt x="1868" y="13"/>
                  <a:pt x="1871" y="18"/>
                </a:cubicBezTo>
                <a:cubicBezTo>
                  <a:pt x="1876" y="29"/>
                  <a:pt x="1948" y="203"/>
                  <a:pt x="1948" y="203"/>
                </a:cubicBezTo>
                <a:cubicBezTo>
                  <a:pt x="1948" y="203"/>
                  <a:pt x="2013" y="29"/>
                  <a:pt x="2017" y="18"/>
                </a:cubicBezTo>
                <a:cubicBezTo>
                  <a:pt x="2021" y="11"/>
                  <a:pt x="2020" y="10"/>
                  <a:pt x="2027" y="5"/>
                </a:cubicBezTo>
                <a:cubicBezTo>
                  <a:pt x="1997" y="5"/>
                  <a:pt x="1997" y="5"/>
                  <a:pt x="1997" y="5"/>
                </a:cubicBezTo>
                <a:cubicBezTo>
                  <a:pt x="2003" y="8"/>
                  <a:pt x="2004" y="12"/>
                  <a:pt x="2001" y="18"/>
                </a:cubicBezTo>
                <a:close/>
                <a:moveTo>
                  <a:pt x="2145" y="30"/>
                </a:moveTo>
                <a:cubicBezTo>
                  <a:pt x="2144" y="5"/>
                  <a:pt x="2144" y="5"/>
                  <a:pt x="2144" y="5"/>
                </a:cubicBezTo>
                <a:cubicBezTo>
                  <a:pt x="2039" y="5"/>
                  <a:pt x="2039" y="5"/>
                  <a:pt x="2039" y="5"/>
                </a:cubicBezTo>
                <a:cubicBezTo>
                  <a:pt x="2043" y="7"/>
                  <a:pt x="2047" y="11"/>
                  <a:pt x="2047" y="17"/>
                </a:cubicBezTo>
                <a:cubicBezTo>
                  <a:pt x="2047" y="183"/>
                  <a:pt x="2047" y="183"/>
                  <a:pt x="2047" y="183"/>
                </a:cubicBezTo>
                <a:cubicBezTo>
                  <a:pt x="2047" y="189"/>
                  <a:pt x="2043" y="193"/>
                  <a:pt x="2038" y="195"/>
                </a:cubicBezTo>
                <a:cubicBezTo>
                  <a:pt x="2151" y="195"/>
                  <a:pt x="2151" y="195"/>
                  <a:pt x="2151" y="195"/>
                </a:cubicBezTo>
                <a:cubicBezTo>
                  <a:pt x="2157" y="164"/>
                  <a:pt x="2157" y="164"/>
                  <a:pt x="2157" y="164"/>
                </a:cubicBezTo>
                <a:cubicBezTo>
                  <a:pt x="2146" y="182"/>
                  <a:pt x="2136" y="182"/>
                  <a:pt x="2105" y="182"/>
                </a:cubicBezTo>
                <a:cubicBezTo>
                  <a:pt x="2092" y="182"/>
                  <a:pt x="2079" y="181"/>
                  <a:pt x="2073" y="180"/>
                </a:cubicBezTo>
                <a:cubicBezTo>
                  <a:pt x="2073" y="97"/>
                  <a:pt x="2073" y="97"/>
                  <a:pt x="2073" y="97"/>
                </a:cubicBezTo>
                <a:cubicBezTo>
                  <a:pt x="2119" y="97"/>
                  <a:pt x="2119" y="97"/>
                  <a:pt x="2119" y="97"/>
                </a:cubicBezTo>
                <a:cubicBezTo>
                  <a:pt x="2123" y="97"/>
                  <a:pt x="2127" y="102"/>
                  <a:pt x="2128" y="105"/>
                </a:cubicBezTo>
                <a:cubicBezTo>
                  <a:pt x="2128" y="75"/>
                  <a:pt x="2128" y="75"/>
                  <a:pt x="2128" y="75"/>
                </a:cubicBezTo>
                <a:cubicBezTo>
                  <a:pt x="2127" y="78"/>
                  <a:pt x="2123" y="83"/>
                  <a:pt x="2119" y="83"/>
                </a:cubicBezTo>
                <a:cubicBezTo>
                  <a:pt x="2073" y="83"/>
                  <a:pt x="2073" y="83"/>
                  <a:pt x="2073" y="83"/>
                </a:cubicBezTo>
                <a:cubicBezTo>
                  <a:pt x="2073" y="19"/>
                  <a:pt x="2073" y="19"/>
                  <a:pt x="2073" y="19"/>
                </a:cubicBezTo>
                <a:cubicBezTo>
                  <a:pt x="2073" y="19"/>
                  <a:pt x="2116" y="20"/>
                  <a:pt x="2121" y="20"/>
                </a:cubicBezTo>
                <a:cubicBezTo>
                  <a:pt x="2133" y="20"/>
                  <a:pt x="2139" y="23"/>
                  <a:pt x="2145" y="30"/>
                </a:cubicBezTo>
                <a:close/>
                <a:moveTo>
                  <a:pt x="2248" y="99"/>
                </a:moveTo>
                <a:cubicBezTo>
                  <a:pt x="2265" y="97"/>
                  <a:pt x="2292" y="82"/>
                  <a:pt x="2292" y="52"/>
                </a:cubicBezTo>
                <a:cubicBezTo>
                  <a:pt x="2292" y="34"/>
                  <a:pt x="2280" y="5"/>
                  <a:pt x="2224" y="5"/>
                </a:cubicBezTo>
                <a:cubicBezTo>
                  <a:pt x="2171" y="5"/>
                  <a:pt x="2171" y="5"/>
                  <a:pt x="2171" y="5"/>
                </a:cubicBezTo>
                <a:cubicBezTo>
                  <a:pt x="2176" y="7"/>
                  <a:pt x="2179" y="11"/>
                  <a:pt x="2179" y="17"/>
                </a:cubicBezTo>
                <a:cubicBezTo>
                  <a:pt x="2179" y="183"/>
                  <a:pt x="2179" y="183"/>
                  <a:pt x="2179" y="183"/>
                </a:cubicBezTo>
                <a:cubicBezTo>
                  <a:pt x="2179" y="189"/>
                  <a:pt x="2176" y="193"/>
                  <a:pt x="2171" y="195"/>
                </a:cubicBezTo>
                <a:cubicBezTo>
                  <a:pt x="2213" y="195"/>
                  <a:pt x="2213" y="195"/>
                  <a:pt x="2213" y="195"/>
                </a:cubicBezTo>
                <a:cubicBezTo>
                  <a:pt x="2209" y="193"/>
                  <a:pt x="2205" y="189"/>
                  <a:pt x="2205" y="183"/>
                </a:cubicBezTo>
                <a:cubicBezTo>
                  <a:pt x="2205" y="107"/>
                  <a:pt x="2205" y="107"/>
                  <a:pt x="2205" y="107"/>
                </a:cubicBezTo>
                <a:cubicBezTo>
                  <a:pt x="2205" y="107"/>
                  <a:pt x="2216" y="107"/>
                  <a:pt x="2221" y="107"/>
                </a:cubicBezTo>
                <a:cubicBezTo>
                  <a:pt x="2236" y="107"/>
                  <a:pt x="2242" y="119"/>
                  <a:pt x="2249" y="131"/>
                </a:cubicBezTo>
                <a:cubicBezTo>
                  <a:pt x="2259" y="146"/>
                  <a:pt x="2269" y="162"/>
                  <a:pt x="2283" y="183"/>
                </a:cubicBezTo>
                <a:cubicBezTo>
                  <a:pt x="2288" y="189"/>
                  <a:pt x="2295" y="196"/>
                  <a:pt x="2306" y="196"/>
                </a:cubicBezTo>
                <a:cubicBezTo>
                  <a:pt x="2335" y="195"/>
                  <a:pt x="2335" y="195"/>
                  <a:pt x="2335" y="195"/>
                </a:cubicBezTo>
                <a:cubicBezTo>
                  <a:pt x="2335" y="195"/>
                  <a:pt x="2323" y="191"/>
                  <a:pt x="2317" y="184"/>
                </a:cubicBezTo>
                <a:cubicBezTo>
                  <a:pt x="2305" y="171"/>
                  <a:pt x="2275" y="120"/>
                  <a:pt x="2275" y="120"/>
                </a:cubicBezTo>
                <a:cubicBezTo>
                  <a:pt x="2271" y="114"/>
                  <a:pt x="2263" y="102"/>
                  <a:pt x="2248" y="99"/>
                </a:cubicBezTo>
                <a:close/>
                <a:moveTo>
                  <a:pt x="2205" y="17"/>
                </a:moveTo>
                <a:cubicBezTo>
                  <a:pt x="2205" y="17"/>
                  <a:pt x="2214" y="16"/>
                  <a:pt x="2226" y="16"/>
                </a:cubicBezTo>
                <a:cubicBezTo>
                  <a:pt x="2256" y="16"/>
                  <a:pt x="2264" y="39"/>
                  <a:pt x="2264" y="52"/>
                </a:cubicBezTo>
                <a:cubicBezTo>
                  <a:pt x="2264" y="82"/>
                  <a:pt x="2243" y="93"/>
                  <a:pt x="2221" y="93"/>
                </a:cubicBezTo>
                <a:cubicBezTo>
                  <a:pt x="2214" y="93"/>
                  <a:pt x="2205" y="93"/>
                  <a:pt x="2205" y="93"/>
                </a:cubicBezTo>
                <a:cubicBezTo>
                  <a:pt x="2205" y="17"/>
                  <a:pt x="2205" y="17"/>
                  <a:pt x="2205" y="17"/>
                </a:cubicBezTo>
                <a:close/>
                <a:moveTo>
                  <a:pt x="2450" y="141"/>
                </a:moveTo>
                <a:cubicBezTo>
                  <a:pt x="2450" y="103"/>
                  <a:pt x="2424" y="94"/>
                  <a:pt x="2397" y="81"/>
                </a:cubicBezTo>
                <a:cubicBezTo>
                  <a:pt x="2370" y="68"/>
                  <a:pt x="2359" y="61"/>
                  <a:pt x="2359" y="43"/>
                </a:cubicBezTo>
                <a:cubicBezTo>
                  <a:pt x="2359" y="31"/>
                  <a:pt x="2366" y="13"/>
                  <a:pt x="2390" y="13"/>
                </a:cubicBezTo>
                <a:cubicBezTo>
                  <a:pt x="2416" y="13"/>
                  <a:pt x="2432" y="36"/>
                  <a:pt x="2436" y="50"/>
                </a:cubicBezTo>
                <a:cubicBezTo>
                  <a:pt x="2434" y="13"/>
                  <a:pt x="2434" y="13"/>
                  <a:pt x="2434" y="13"/>
                </a:cubicBezTo>
                <a:cubicBezTo>
                  <a:pt x="2421" y="4"/>
                  <a:pt x="2404" y="2"/>
                  <a:pt x="2394" y="2"/>
                </a:cubicBezTo>
                <a:cubicBezTo>
                  <a:pt x="2367" y="2"/>
                  <a:pt x="2336" y="18"/>
                  <a:pt x="2336" y="52"/>
                </a:cubicBezTo>
                <a:cubicBezTo>
                  <a:pt x="2336" y="75"/>
                  <a:pt x="2350" y="89"/>
                  <a:pt x="2377" y="103"/>
                </a:cubicBezTo>
                <a:cubicBezTo>
                  <a:pt x="2404" y="116"/>
                  <a:pt x="2424" y="122"/>
                  <a:pt x="2424" y="149"/>
                </a:cubicBezTo>
                <a:cubicBezTo>
                  <a:pt x="2424" y="162"/>
                  <a:pt x="2416" y="186"/>
                  <a:pt x="2386" y="186"/>
                </a:cubicBezTo>
                <a:cubicBezTo>
                  <a:pt x="2356" y="186"/>
                  <a:pt x="2341" y="160"/>
                  <a:pt x="2335" y="140"/>
                </a:cubicBezTo>
                <a:cubicBezTo>
                  <a:pt x="2336" y="182"/>
                  <a:pt x="2336" y="182"/>
                  <a:pt x="2336" y="182"/>
                </a:cubicBezTo>
                <a:cubicBezTo>
                  <a:pt x="2346" y="188"/>
                  <a:pt x="2364" y="198"/>
                  <a:pt x="2388" y="198"/>
                </a:cubicBezTo>
                <a:cubicBezTo>
                  <a:pt x="2418" y="198"/>
                  <a:pt x="2450" y="176"/>
                  <a:pt x="2450" y="141"/>
                </a:cubicBezTo>
                <a:close/>
                <a:moveTo>
                  <a:pt x="2510" y="5"/>
                </a:moveTo>
                <a:cubicBezTo>
                  <a:pt x="2468" y="5"/>
                  <a:pt x="2468" y="5"/>
                  <a:pt x="2468" y="5"/>
                </a:cubicBezTo>
                <a:cubicBezTo>
                  <a:pt x="2473" y="7"/>
                  <a:pt x="2476" y="11"/>
                  <a:pt x="2476" y="17"/>
                </a:cubicBezTo>
                <a:cubicBezTo>
                  <a:pt x="2476" y="183"/>
                  <a:pt x="2476" y="183"/>
                  <a:pt x="2476" y="183"/>
                </a:cubicBezTo>
                <a:cubicBezTo>
                  <a:pt x="2476" y="189"/>
                  <a:pt x="2473" y="193"/>
                  <a:pt x="2468" y="195"/>
                </a:cubicBezTo>
                <a:cubicBezTo>
                  <a:pt x="2510" y="195"/>
                  <a:pt x="2510" y="195"/>
                  <a:pt x="2510" y="195"/>
                </a:cubicBezTo>
                <a:cubicBezTo>
                  <a:pt x="2505" y="193"/>
                  <a:pt x="2502" y="189"/>
                  <a:pt x="2502" y="183"/>
                </a:cubicBezTo>
                <a:cubicBezTo>
                  <a:pt x="2502" y="17"/>
                  <a:pt x="2502" y="17"/>
                  <a:pt x="2502" y="17"/>
                </a:cubicBezTo>
                <a:cubicBezTo>
                  <a:pt x="2502" y="11"/>
                  <a:pt x="2505" y="7"/>
                  <a:pt x="2510" y="5"/>
                </a:cubicBezTo>
                <a:close/>
                <a:moveTo>
                  <a:pt x="2613" y="18"/>
                </a:moveTo>
                <a:cubicBezTo>
                  <a:pt x="2633" y="18"/>
                  <a:pt x="2659" y="20"/>
                  <a:pt x="2659" y="20"/>
                </a:cubicBezTo>
                <a:cubicBezTo>
                  <a:pt x="2666" y="21"/>
                  <a:pt x="2670" y="27"/>
                  <a:pt x="2673" y="31"/>
                </a:cubicBezTo>
                <a:cubicBezTo>
                  <a:pt x="2673" y="5"/>
                  <a:pt x="2673" y="5"/>
                  <a:pt x="2673" y="5"/>
                </a:cubicBezTo>
                <a:cubicBezTo>
                  <a:pt x="2525" y="5"/>
                  <a:pt x="2525" y="5"/>
                  <a:pt x="2525" y="5"/>
                </a:cubicBezTo>
                <a:cubicBezTo>
                  <a:pt x="2525" y="31"/>
                  <a:pt x="2525" y="31"/>
                  <a:pt x="2525" y="31"/>
                </a:cubicBezTo>
                <a:cubicBezTo>
                  <a:pt x="2528" y="27"/>
                  <a:pt x="2533" y="20"/>
                  <a:pt x="2540" y="20"/>
                </a:cubicBezTo>
                <a:cubicBezTo>
                  <a:pt x="2540" y="20"/>
                  <a:pt x="2565" y="18"/>
                  <a:pt x="2586" y="18"/>
                </a:cubicBezTo>
                <a:cubicBezTo>
                  <a:pt x="2586" y="183"/>
                  <a:pt x="2586" y="183"/>
                  <a:pt x="2586" y="183"/>
                </a:cubicBezTo>
                <a:cubicBezTo>
                  <a:pt x="2586" y="189"/>
                  <a:pt x="2583" y="193"/>
                  <a:pt x="2579" y="195"/>
                </a:cubicBezTo>
                <a:cubicBezTo>
                  <a:pt x="2620" y="195"/>
                  <a:pt x="2620" y="195"/>
                  <a:pt x="2620" y="195"/>
                </a:cubicBezTo>
                <a:cubicBezTo>
                  <a:pt x="2616" y="193"/>
                  <a:pt x="2613" y="189"/>
                  <a:pt x="2613" y="183"/>
                </a:cubicBezTo>
                <a:cubicBezTo>
                  <a:pt x="2613" y="18"/>
                  <a:pt x="2613" y="18"/>
                  <a:pt x="2613" y="18"/>
                </a:cubicBezTo>
                <a:close/>
                <a:moveTo>
                  <a:pt x="2838" y="5"/>
                </a:moveTo>
                <a:cubicBezTo>
                  <a:pt x="2800" y="5"/>
                  <a:pt x="2800" y="5"/>
                  <a:pt x="2800" y="5"/>
                </a:cubicBezTo>
                <a:cubicBezTo>
                  <a:pt x="2808" y="7"/>
                  <a:pt x="2810" y="11"/>
                  <a:pt x="2806" y="18"/>
                </a:cubicBezTo>
                <a:cubicBezTo>
                  <a:pt x="2768" y="91"/>
                  <a:pt x="2768" y="91"/>
                  <a:pt x="2768" y="91"/>
                </a:cubicBezTo>
                <a:cubicBezTo>
                  <a:pt x="2729" y="22"/>
                  <a:pt x="2729" y="22"/>
                  <a:pt x="2729" y="22"/>
                </a:cubicBezTo>
                <a:cubicBezTo>
                  <a:pt x="2722" y="9"/>
                  <a:pt x="2727" y="8"/>
                  <a:pt x="2733" y="5"/>
                </a:cubicBezTo>
                <a:cubicBezTo>
                  <a:pt x="2679" y="5"/>
                  <a:pt x="2679" y="5"/>
                  <a:pt x="2679" y="5"/>
                </a:cubicBezTo>
                <a:cubicBezTo>
                  <a:pt x="2687" y="9"/>
                  <a:pt x="2690" y="12"/>
                  <a:pt x="2695" y="18"/>
                </a:cubicBezTo>
                <a:cubicBezTo>
                  <a:pt x="2748" y="106"/>
                  <a:pt x="2748" y="106"/>
                  <a:pt x="2748" y="106"/>
                </a:cubicBezTo>
                <a:cubicBezTo>
                  <a:pt x="2748" y="183"/>
                  <a:pt x="2748" y="183"/>
                  <a:pt x="2748" y="183"/>
                </a:cubicBezTo>
                <a:cubicBezTo>
                  <a:pt x="2748" y="189"/>
                  <a:pt x="2743" y="193"/>
                  <a:pt x="2738" y="195"/>
                </a:cubicBezTo>
                <a:cubicBezTo>
                  <a:pt x="2786" y="195"/>
                  <a:pt x="2786" y="195"/>
                  <a:pt x="2786" y="195"/>
                </a:cubicBezTo>
                <a:cubicBezTo>
                  <a:pt x="2781" y="193"/>
                  <a:pt x="2776" y="189"/>
                  <a:pt x="2776" y="183"/>
                </a:cubicBezTo>
                <a:cubicBezTo>
                  <a:pt x="2776" y="105"/>
                  <a:pt x="2776" y="105"/>
                  <a:pt x="2776" y="105"/>
                </a:cubicBezTo>
                <a:cubicBezTo>
                  <a:pt x="2821" y="20"/>
                  <a:pt x="2821" y="20"/>
                  <a:pt x="2821" y="20"/>
                </a:cubicBezTo>
                <a:cubicBezTo>
                  <a:pt x="2824" y="13"/>
                  <a:pt x="2829" y="8"/>
                  <a:pt x="2838" y="5"/>
                </a:cubicBezTo>
                <a:close/>
                <a:moveTo>
                  <a:pt x="3010" y="198"/>
                </a:moveTo>
                <a:cubicBezTo>
                  <a:pt x="3051" y="199"/>
                  <a:pt x="3099" y="166"/>
                  <a:pt x="3100" y="102"/>
                </a:cubicBezTo>
                <a:cubicBezTo>
                  <a:pt x="3102" y="38"/>
                  <a:pt x="3055" y="3"/>
                  <a:pt x="3015" y="2"/>
                </a:cubicBezTo>
                <a:cubicBezTo>
                  <a:pt x="2958" y="0"/>
                  <a:pt x="2925" y="52"/>
                  <a:pt x="2923" y="97"/>
                </a:cubicBezTo>
                <a:cubicBezTo>
                  <a:pt x="2922" y="155"/>
                  <a:pt x="2963" y="197"/>
                  <a:pt x="3010" y="198"/>
                </a:cubicBezTo>
                <a:close/>
                <a:moveTo>
                  <a:pt x="2953" y="96"/>
                </a:moveTo>
                <a:cubicBezTo>
                  <a:pt x="2953" y="45"/>
                  <a:pt x="2977" y="14"/>
                  <a:pt x="3012" y="14"/>
                </a:cubicBezTo>
                <a:cubicBezTo>
                  <a:pt x="3049" y="14"/>
                  <a:pt x="3071" y="49"/>
                  <a:pt x="3071" y="103"/>
                </a:cubicBezTo>
                <a:cubicBezTo>
                  <a:pt x="3071" y="153"/>
                  <a:pt x="3049" y="185"/>
                  <a:pt x="3013" y="185"/>
                </a:cubicBezTo>
                <a:cubicBezTo>
                  <a:pt x="2983" y="185"/>
                  <a:pt x="2953" y="157"/>
                  <a:pt x="2953" y="96"/>
                </a:cubicBezTo>
                <a:close/>
                <a:moveTo>
                  <a:pt x="3161" y="195"/>
                </a:moveTo>
                <a:cubicBezTo>
                  <a:pt x="3156" y="193"/>
                  <a:pt x="3153" y="189"/>
                  <a:pt x="3153" y="183"/>
                </a:cubicBezTo>
                <a:cubicBezTo>
                  <a:pt x="3153" y="97"/>
                  <a:pt x="3153" y="97"/>
                  <a:pt x="3153" y="97"/>
                </a:cubicBezTo>
                <a:cubicBezTo>
                  <a:pt x="3200" y="97"/>
                  <a:pt x="3200" y="97"/>
                  <a:pt x="3200" y="97"/>
                </a:cubicBezTo>
                <a:cubicBezTo>
                  <a:pt x="3203" y="97"/>
                  <a:pt x="3208" y="102"/>
                  <a:pt x="3209" y="105"/>
                </a:cubicBezTo>
                <a:cubicBezTo>
                  <a:pt x="3209" y="75"/>
                  <a:pt x="3209" y="75"/>
                  <a:pt x="3209" y="75"/>
                </a:cubicBezTo>
                <a:cubicBezTo>
                  <a:pt x="3208" y="78"/>
                  <a:pt x="3203" y="83"/>
                  <a:pt x="3200" y="83"/>
                </a:cubicBezTo>
                <a:cubicBezTo>
                  <a:pt x="3153" y="83"/>
                  <a:pt x="3153" y="83"/>
                  <a:pt x="3153" y="83"/>
                </a:cubicBezTo>
                <a:cubicBezTo>
                  <a:pt x="3153" y="19"/>
                  <a:pt x="3153" y="19"/>
                  <a:pt x="3153" y="19"/>
                </a:cubicBezTo>
                <a:cubicBezTo>
                  <a:pt x="3153" y="19"/>
                  <a:pt x="3200" y="19"/>
                  <a:pt x="3206" y="20"/>
                </a:cubicBezTo>
                <a:cubicBezTo>
                  <a:pt x="3220" y="20"/>
                  <a:pt x="3226" y="24"/>
                  <a:pt x="3230" y="30"/>
                </a:cubicBezTo>
                <a:cubicBezTo>
                  <a:pt x="3230" y="5"/>
                  <a:pt x="3230" y="5"/>
                  <a:pt x="3230" y="5"/>
                </a:cubicBezTo>
                <a:cubicBezTo>
                  <a:pt x="3119" y="5"/>
                  <a:pt x="3119" y="5"/>
                  <a:pt x="3119" y="5"/>
                </a:cubicBezTo>
                <a:cubicBezTo>
                  <a:pt x="3123" y="7"/>
                  <a:pt x="3126" y="11"/>
                  <a:pt x="3126" y="17"/>
                </a:cubicBezTo>
                <a:cubicBezTo>
                  <a:pt x="3126" y="183"/>
                  <a:pt x="3126" y="183"/>
                  <a:pt x="3126" y="183"/>
                </a:cubicBezTo>
                <a:cubicBezTo>
                  <a:pt x="3126" y="189"/>
                  <a:pt x="3124" y="193"/>
                  <a:pt x="3119" y="195"/>
                </a:cubicBezTo>
                <a:cubicBezTo>
                  <a:pt x="3161" y="195"/>
                  <a:pt x="3161" y="195"/>
                  <a:pt x="3161" y="19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noProof="0" dirty="0"/>
          </a:p>
        </p:txBody>
      </p:sp>
      <p:grpSp>
        <p:nvGrpSpPr>
          <p:cNvPr id="13" name="Group 12"/>
          <p:cNvGrpSpPr/>
          <p:nvPr/>
        </p:nvGrpSpPr>
        <p:grpSpPr>
          <a:xfrm>
            <a:off x="-3504693" y="0"/>
            <a:ext cx="3360000" cy="2056287"/>
            <a:chOff x="-2772816" y="0"/>
            <a:chExt cx="2520000" cy="2056287"/>
          </a:xfrm>
        </p:grpSpPr>
        <p:sp>
          <p:nvSpPr>
            <p:cNvPr id="15" name="Rectangle 14"/>
            <p:cNvSpPr/>
            <p:nvPr userDrawn="1"/>
          </p:nvSpPr>
          <p:spPr>
            <a:xfrm>
              <a:off x="-2772816" y="0"/>
              <a:ext cx="2520000" cy="20562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GB" sz="1000" b="1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To insert image in the picture placeholder, please follow the below instructions:</a:t>
              </a:r>
            </a:p>
            <a:p>
              <a:pPr algn="l"/>
              <a:endParaRPr lang="en-GB" sz="1000" dirty="0">
                <a:solidFill>
                  <a:schemeClr val="bg1"/>
                </a:solidFill>
                <a:latin typeface="Lucida Sans" panose="020B0602030504020204" pitchFamily="34" charset="0"/>
              </a:endParaRPr>
            </a:p>
            <a:p>
              <a:pPr marL="266700" indent="-266700" algn="l">
                <a:buFont typeface="+mj-lt"/>
                <a:buAutoNum type="arabicPeriod"/>
                <a:tabLst>
                  <a:tab pos="1257300" algn="l"/>
                </a:tabLst>
              </a:pPr>
              <a:r>
                <a:rPr lang="en-GB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Click the 	icon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in the grey placeholder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Browse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to the folder where the required image is saved.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Click to select the image and insert the image.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Once the image is placed, go to Drawing Tools </a:t>
              </a:r>
              <a:r>
                <a:rPr lang="en-US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|  Send Backward 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</a:t>
              </a:r>
              <a:r>
                <a:rPr lang="en-US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|  Send to Back (or right mouse click Send</a:t>
              </a:r>
              <a:r>
                <a:rPr lang="en-US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to Back)</a:t>
              </a:r>
              <a:endParaRPr lang="en-GB" sz="1000" dirty="0">
                <a:solidFill>
                  <a:schemeClr val="bg1"/>
                </a:solidFill>
                <a:latin typeface="Lucida Sans" panose="020B0602030504020204" pitchFamily="34" charset="0"/>
              </a:endParaRPr>
            </a:p>
          </p:txBody>
        </p:sp>
        <p:pic>
          <p:nvPicPr>
            <p:cNvPr id="16" name="Picture 2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clrChange>
                <a:clrFrom>
                  <a:srgbClr val="DAE0E4"/>
                </a:clrFrom>
                <a:clrTo>
                  <a:srgbClr val="DAE0E4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-1747750" y="723105"/>
              <a:ext cx="304801" cy="316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69268641"/>
      </p:ext>
    </p:extLst>
  </p:cSld>
  <p:clrMapOvr>
    <a:masterClrMapping/>
  </p:clrMapOvr>
  <p:hf sldNum="0" hdr="0" ft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609600" y="2552203"/>
            <a:ext cx="6720000" cy="360000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7680000" y="0"/>
            <a:ext cx="4512000" cy="68580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lang="en-GB" noProof="0" dirty="0"/>
              <a:t> 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 bwMode="gray">
          <a:xfrm>
            <a:off x="609600" y="1186033"/>
            <a:ext cx="6720000" cy="1368000"/>
          </a:xfrm>
        </p:spPr>
        <p:txBody>
          <a:bodyPr/>
          <a:lstStyle/>
          <a:p>
            <a:r>
              <a:rPr lang="en-GB" noProof="0" dirty="0"/>
              <a:t>Click to insert title</a:t>
            </a:r>
          </a:p>
        </p:txBody>
      </p:sp>
      <p:sp>
        <p:nvSpPr>
          <p:cNvPr id="13" name="Freeform 6"/>
          <p:cNvSpPr>
            <a:spLocks noChangeAspect="1" noEditPoints="1"/>
          </p:cNvSpPr>
          <p:nvPr/>
        </p:nvSpPr>
        <p:spPr bwMode="gray">
          <a:xfrm>
            <a:off x="8113184" y="368301"/>
            <a:ext cx="3623733" cy="592138"/>
          </a:xfrm>
          <a:custGeom>
            <a:avLst/>
            <a:gdLst>
              <a:gd name="T0" fmla="*/ 69 w 3646"/>
              <a:gd name="T1" fmla="*/ 623 h 794"/>
              <a:gd name="T2" fmla="*/ 209 w 3646"/>
              <a:gd name="T3" fmla="*/ 440 h 794"/>
              <a:gd name="T4" fmla="*/ 261 w 3646"/>
              <a:gd name="T5" fmla="*/ 248 h 794"/>
              <a:gd name="T6" fmla="*/ 488 w 3646"/>
              <a:gd name="T7" fmla="*/ 282 h 794"/>
              <a:gd name="T8" fmla="*/ 627 w 3646"/>
              <a:gd name="T9" fmla="*/ 542 h 794"/>
              <a:gd name="T10" fmla="*/ 567 w 3646"/>
              <a:gd name="T11" fmla="*/ 380 h 794"/>
              <a:gd name="T12" fmla="*/ 481 w 3646"/>
              <a:gd name="T13" fmla="*/ 308 h 794"/>
              <a:gd name="T14" fmla="*/ 1184 w 3646"/>
              <a:gd name="T15" fmla="*/ 616 h 794"/>
              <a:gd name="T16" fmla="*/ 1196 w 3646"/>
              <a:gd name="T17" fmla="*/ 290 h 794"/>
              <a:gd name="T18" fmla="*/ 1246 w 3646"/>
              <a:gd name="T19" fmla="*/ 151 h 794"/>
              <a:gd name="T20" fmla="*/ 1316 w 3646"/>
              <a:gd name="T21" fmla="*/ 362 h 794"/>
              <a:gd name="T22" fmla="*/ 1554 w 3646"/>
              <a:gd name="T23" fmla="*/ 627 h 794"/>
              <a:gd name="T24" fmla="*/ 2231 w 3646"/>
              <a:gd name="T25" fmla="*/ 300 h 794"/>
              <a:gd name="T26" fmla="*/ 1884 w 3646"/>
              <a:gd name="T27" fmla="*/ 299 h 794"/>
              <a:gd name="T28" fmla="*/ 1973 w 3646"/>
              <a:gd name="T29" fmla="*/ 599 h 794"/>
              <a:gd name="T30" fmla="*/ 2191 w 3646"/>
              <a:gd name="T31" fmla="*/ 615 h 794"/>
              <a:gd name="T32" fmla="*/ 2341 w 3646"/>
              <a:gd name="T33" fmla="*/ 599 h 794"/>
              <a:gd name="T34" fmla="*/ 2295 w 3646"/>
              <a:gd name="T35" fmla="*/ 282 h 794"/>
              <a:gd name="T36" fmla="*/ 2969 w 3646"/>
              <a:gd name="T37" fmla="*/ 616 h 794"/>
              <a:gd name="T38" fmla="*/ 2981 w 3646"/>
              <a:gd name="T39" fmla="*/ 290 h 794"/>
              <a:gd name="T40" fmla="*/ 3032 w 3646"/>
              <a:gd name="T41" fmla="*/ 580 h 794"/>
              <a:gd name="T42" fmla="*/ 3153 w 3646"/>
              <a:gd name="T43" fmla="*/ 282 h 794"/>
              <a:gd name="T44" fmla="*/ 3087 w 3646"/>
              <a:gd name="T45" fmla="*/ 565 h 794"/>
              <a:gd name="T46" fmla="*/ 3413 w 3646"/>
              <a:gd name="T47" fmla="*/ 282 h 794"/>
              <a:gd name="T48" fmla="*/ 3413 w 3646"/>
              <a:gd name="T49" fmla="*/ 599 h 794"/>
              <a:gd name="T50" fmla="*/ 3646 w 3646"/>
              <a:gd name="T51" fmla="*/ 627 h 794"/>
              <a:gd name="T52" fmla="*/ 2754 w 3646"/>
              <a:gd name="T53" fmla="*/ 378 h 794"/>
              <a:gd name="T54" fmla="*/ 2438 w 3646"/>
              <a:gd name="T55" fmla="*/ 301 h 794"/>
              <a:gd name="T56" fmla="*/ 2557 w 3646"/>
              <a:gd name="T57" fmla="*/ 332 h 794"/>
              <a:gd name="T58" fmla="*/ 2553 w 3646"/>
              <a:gd name="T59" fmla="*/ 627 h 794"/>
              <a:gd name="T60" fmla="*/ 770 w 3646"/>
              <a:gd name="T61" fmla="*/ 566 h 794"/>
              <a:gd name="T62" fmla="*/ 796 w 3646"/>
              <a:gd name="T63" fmla="*/ 633 h 794"/>
              <a:gd name="T64" fmla="*/ 894 w 3646"/>
              <a:gd name="T65" fmla="*/ 308 h 794"/>
              <a:gd name="T66" fmla="*/ 992 w 3646"/>
              <a:gd name="T67" fmla="*/ 610 h 794"/>
              <a:gd name="T68" fmla="*/ 1616 w 3646"/>
              <a:gd name="T69" fmla="*/ 318 h 794"/>
              <a:gd name="T70" fmla="*/ 1754 w 3646"/>
              <a:gd name="T71" fmla="*/ 420 h 794"/>
              <a:gd name="T72" fmla="*/ 1779 w 3646"/>
              <a:gd name="T73" fmla="*/ 560 h 794"/>
              <a:gd name="T74" fmla="*/ 1785 w 3646"/>
              <a:gd name="T75" fmla="*/ 554 h 794"/>
              <a:gd name="T76" fmla="*/ 1473 w 3646"/>
              <a:gd name="T77" fmla="*/ 5 h 794"/>
              <a:gd name="T78" fmla="*/ 1582 w 3646"/>
              <a:gd name="T79" fmla="*/ 5 h 794"/>
              <a:gd name="T80" fmla="*/ 1750 w 3646"/>
              <a:gd name="T81" fmla="*/ 17 h 794"/>
              <a:gd name="T82" fmla="*/ 1608 w 3646"/>
              <a:gd name="T83" fmla="*/ 195 h 794"/>
              <a:gd name="T84" fmla="*/ 1743 w 3646"/>
              <a:gd name="T85" fmla="*/ 5 h 794"/>
              <a:gd name="T86" fmla="*/ 1841 w 3646"/>
              <a:gd name="T87" fmla="*/ 195 h 794"/>
              <a:gd name="T88" fmla="*/ 1907 w 3646"/>
              <a:gd name="T89" fmla="*/ 5 h 794"/>
              <a:gd name="T90" fmla="*/ 2001 w 3646"/>
              <a:gd name="T91" fmla="*/ 18 h 794"/>
              <a:gd name="T92" fmla="*/ 2151 w 3646"/>
              <a:gd name="T93" fmla="*/ 195 h 794"/>
              <a:gd name="T94" fmla="*/ 2128 w 3646"/>
              <a:gd name="T95" fmla="*/ 75 h 794"/>
              <a:gd name="T96" fmla="*/ 2292 w 3646"/>
              <a:gd name="T97" fmla="*/ 52 h 794"/>
              <a:gd name="T98" fmla="*/ 2205 w 3646"/>
              <a:gd name="T99" fmla="*/ 183 h 794"/>
              <a:gd name="T100" fmla="*/ 2317 w 3646"/>
              <a:gd name="T101" fmla="*/ 184 h 794"/>
              <a:gd name="T102" fmla="*/ 2205 w 3646"/>
              <a:gd name="T103" fmla="*/ 93 h 794"/>
              <a:gd name="T104" fmla="*/ 2434 w 3646"/>
              <a:gd name="T105" fmla="*/ 13 h 794"/>
              <a:gd name="T106" fmla="*/ 2336 w 3646"/>
              <a:gd name="T107" fmla="*/ 182 h 794"/>
              <a:gd name="T108" fmla="*/ 2468 w 3646"/>
              <a:gd name="T109" fmla="*/ 195 h 794"/>
              <a:gd name="T110" fmla="*/ 2673 w 3646"/>
              <a:gd name="T111" fmla="*/ 31 h 794"/>
              <a:gd name="T112" fmla="*/ 2579 w 3646"/>
              <a:gd name="T113" fmla="*/ 195 h 794"/>
              <a:gd name="T114" fmla="*/ 2768 w 3646"/>
              <a:gd name="T115" fmla="*/ 91 h 794"/>
              <a:gd name="T116" fmla="*/ 2738 w 3646"/>
              <a:gd name="T117" fmla="*/ 195 h 794"/>
              <a:gd name="T118" fmla="*/ 3100 w 3646"/>
              <a:gd name="T119" fmla="*/ 102 h 794"/>
              <a:gd name="T120" fmla="*/ 3013 w 3646"/>
              <a:gd name="T121" fmla="*/ 185 h 794"/>
              <a:gd name="T122" fmla="*/ 3209 w 3646"/>
              <a:gd name="T123" fmla="*/ 75 h 794"/>
              <a:gd name="T124" fmla="*/ 3119 w 3646"/>
              <a:gd name="T125" fmla="*/ 5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646" h="794">
                <a:moveTo>
                  <a:pt x="161" y="328"/>
                </a:moveTo>
                <a:cubicBezTo>
                  <a:pt x="195" y="345"/>
                  <a:pt x="220" y="359"/>
                  <a:pt x="237" y="369"/>
                </a:cubicBezTo>
                <a:cubicBezTo>
                  <a:pt x="254" y="379"/>
                  <a:pt x="268" y="393"/>
                  <a:pt x="280" y="411"/>
                </a:cubicBezTo>
                <a:cubicBezTo>
                  <a:pt x="293" y="429"/>
                  <a:pt x="299" y="453"/>
                  <a:pt x="299" y="484"/>
                </a:cubicBezTo>
                <a:cubicBezTo>
                  <a:pt x="299" y="528"/>
                  <a:pt x="283" y="563"/>
                  <a:pt x="249" y="591"/>
                </a:cubicBezTo>
                <a:cubicBezTo>
                  <a:pt x="216" y="619"/>
                  <a:pt x="179" y="633"/>
                  <a:pt x="138" y="633"/>
                </a:cubicBezTo>
                <a:cubicBezTo>
                  <a:pt x="110" y="633"/>
                  <a:pt x="87" y="630"/>
                  <a:pt x="69" y="623"/>
                </a:cubicBezTo>
                <a:cubicBezTo>
                  <a:pt x="50" y="616"/>
                  <a:pt x="28" y="606"/>
                  <a:pt x="2" y="592"/>
                </a:cubicBezTo>
                <a:cubicBezTo>
                  <a:pt x="0" y="483"/>
                  <a:pt x="0" y="483"/>
                  <a:pt x="0" y="483"/>
                </a:cubicBezTo>
                <a:cubicBezTo>
                  <a:pt x="10" y="516"/>
                  <a:pt x="26" y="544"/>
                  <a:pt x="47" y="568"/>
                </a:cubicBezTo>
                <a:cubicBezTo>
                  <a:pt x="69" y="591"/>
                  <a:pt x="97" y="602"/>
                  <a:pt x="133" y="602"/>
                </a:cubicBezTo>
                <a:cubicBezTo>
                  <a:pt x="168" y="602"/>
                  <a:pt x="193" y="592"/>
                  <a:pt x="209" y="571"/>
                </a:cubicBezTo>
                <a:cubicBezTo>
                  <a:pt x="224" y="551"/>
                  <a:pt x="232" y="528"/>
                  <a:pt x="232" y="505"/>
                </a:cubicBezTo>
                <a:cubicBezTo>
                  <a:pt x="232" y="473"/>
                  <a:pt x="224" y="452"/>
                  <a:pt x="209" y="440"/>
                </a:cubicBezTo>
                <a:cubicBezTo>
                  <a:pt x="193" y="429"/>
                  <a:pt x="160" y="410"/>
                  <a:pt x="109" y="385"/>
                </a:cubicBezTo>
                <a:cubicBezTo>
                  <a:pt x="72" y="366"/>
                  <a:pt x="45" y="347"/>
                  <a:pt x="27" y="327"/>
                </a:cubicBezTo>
                <a:cubicBezTo>
                  <a:pt x="10" y="307"/>
                  <a:pt x="2" y="282"/>
                  <a:pt x="2" y="253"/>
                </a:cubicBezTo>
                <a:cubicBezTo>
                  <a:pt x="2" y="212"/>
                  <a:pt x="17" y="180"/>
                  <a:pt x="48" y="157"/>
                </a:cubicBezTo>
                <a:cubicBezTo>
                  <a:pt x="79" y="135"/>
                  <a:pt x="114" y="123"/>
                  <a:pt x="153" y="123"/>
                </a:cubicBezTo>
                <a:cubicBezTo>
                  <a:pt x="194" y="123"/>
                  <a:pt x="229" y="133"/>
                  <a:pt x="257" y="152"/>
                </a:cubicBezTo>
                <a:cubicBezTo>
                  <a:pt x="261" y="248"/>
                  <a:pt x="261" y="248"/>
                  <a:pt x="261" y="248"/>
                </a:cubicBezTo>
                <a:cubicBezTo>
                  <a:pt x="256" y="225"/>
                  <a:pt x="243" y="204"/>
                  <a:pt x="222" y="184"/>
                </a:cubicBezTo>
                <a:cubicBezTo>
                  <a:pt x="201" y="163"/>
                  <a:pt x="174" y="153"/>
                  <a:pt x="143" y="153"/>
                </a:cubicBezTo>
                <a:cubicBezTo>
                  <a:pt x="115" y="153"/>
                  <a:pt x="95" y="161"/>
                  <a:pt x="81" y="178"/>
                </a:cubicBezTo>
                <a:cubicBezTo>
                  <a:pt x="68" y="194"/>
                  <a:pt x="62" y="212"/>
                  <a:pt x="62" y="231"/>
                </a:cubicBezTo>
                <a:cubicBezTo>
                  <a:pt x="62" y="252"/>
                  <a:pt x="68" y="269"/>
                  <a:pt x="81" y="280"/>
                </a:cubicBezTo>
                <a:cubicBezTo>
                  <a:pt x="95" y="292"/>
                  <a:pt x="121" y="308"/>
                  <a:pt x="161" y="328"/>
                </a:cubicBezTo>
                <a:close/>
                <a:moveTo>
                  <a:pt x="488" y="282"/>
                </a:moveTo>
                <a:cubicBezTo>
                  <a:pt x="456" y="282"/>
                  <a:pt x="428" y="290"/>
                  <a:pt x="403" y="307"/>
                </a:cubicBezTo>
                <a:cubicBezTo>
                  <a:pt x="378" y="324"/>
                  <a:pt x="360" y="346"/>
                  <a:pt x="346" y="373"/>
                </a:cubicBezTo>
                <a:cubicBezTo>
                  <a:pt x="333" y="401"/>
                  <a:pt x="327" y="429"/>
                  <a:pt x="327" y="458"/>
                </a:cubicBezTo>
                <a:cubicBezTo>
                  <a:pt x="327" y="503"/>
                  <a:pt x="340" y="544"/>
                  <a:pt x="367" y="580"/>
                </a:cubicBezTo>
                <a:cubicBezTo>
                  <a:pt x="394" y="615"/>
                  <a:pt x="434" y="633"/>
                  <a:pt x="487" y="633"/>
                </a:cubicBezTo>
                <a:cubicBezTo>
                  <a:pt x="518" y="633"/>
                  <a:pt x="545" y="625"/>
                  <a:pt x="570" y="608"/>
                </a:cubicBezTo>
                <a:cubicBezTo>
                  <a:pt x="594" y="592"/>
                  <a:pt x="613" y="570"/>
                  <a:pt x="627" y="542"/>
                </a:cubicBezTo>
                <a:cubicBezTo>
                  <a:pt x="640" y="514"/>
                  <a:pt x="647" y="486"/>
                  <a:pt x="647" y="458"/>
                </a:cubicBezTo>
                <a:cubicBezTo>
                  <a:pt x="647" y="428"/>
                  <a:pt x="641" y="400"/>
                  <a:pt x="630" y="373"/>
                </a:cubicBezTo>
                <a:cubicBezTo>
                  <a:pt x="619" y="346"/>
                  <a:pt x="601" y="324"/>
                  <a:pt x="576" y="307"/>
                </a:cubicBezTo>
                <a:cubicBezTo>
                  <a:pt x="552" y="290"/>
                  <a:pt x="523" y="282"/>
                  <a:pt x="488" y="282"/>
                </a:cubicBezTo>
                <a:close/>
                <a:moveTo>
                  <a:pt x="481" y="308"/>
                </a:moveTo>
                <a:cubicBezTo>
                  <a:pt x="503" y="308"/>
                  <a:pt x="521" y="314"/>
                  <a:pt x="535" y="328"/>
                </a:cubicBezTo>
                <a:cubicBezTo>
                  <a:pt x="549" y="341"/>
                  <a:pt x="560" y="358"/>
                  <a:pt x="567" y="380"/>
                </a:cubicBezTo>
                <a:cubicBezTo>
                  <a:pt x="575" y="401"/>
                  <a:pt x="579" y="425"/>
                  <a:pt x="581" y="453"/>
                </a:cubicBezTo>
                <a:cubicBezTo>
                  <a:pt x="582" y="496"/>
                  <a:pt x="575" y="531"/>
                  <a:pt x="560" y="560"/>
                </a:cubicBezTo>
                <a:cubicBezTo>
                  <a:pt x="545" y="588"/>
                  <a:pt x="522" y="603"/>
                  <a:pt x="492" y="604"/>
                </a:cubicBezTo>
                <a:cubicBezTo>
                  <a:pt x="463" y="606"/>
                  <a:pt x="440" y="593"/>
                  <a:pt x="422" y="565"/>
                </a:cubicBezTo>
                <a:cubicBezTo>
                  <a:pt x="404" y="537"/>
                  <a:pt x="395" y="503"/>
                  <a:pt x="393" y="462"/>
                </a:cubicBezTo>
                <a:cubicBezTo>
                  <a:pt x="392" y="420"/>
                  <a:pt x="398" y="384"/>
                  <a:pt x="414" y="354"/>
                </a:cubicBezTo>
                <a:cubicBezTo>
                  <a:pt x="429" y="325"/>
                  <a:pt x="451" y="310"/>
                  <a:pt x="481" y="308"/>
                </a:cubicBezTo>
                <a:close/>
                <a:moveTo>
                  <a:pt x="1095" y="223"/>
                </a:moveTo>
                <a:cubicBezTo>
                  <a:pt x="1000" y="321"/>
                  <a:pt x="1000" y="321"/>
                  <a:pt x="1000" y="321"/>
                </a:cubicBezTo>
                <a:cubicBezTo>
                  <a:pt x="1031" y="321"/>
                  <a:pt x="1031" y="321"/>
                  <a:pt x="1031" y="321"/>
                </a:cubicBezTo>
                <a:cubicBezTo>
                  <a:pt x="1031" y="527"/>
                  <a:pt x="1031" y="527"/>
                  <a:pt x="1031" y="527"/>
                </a:cubicBezTo>
                <a:cubicBezTo>
                  <a:pt x="1031" y="560"/>
                  <a:pt x="1041" y="586"/>
                  <a:pt x="1059" y="605"/>
                </a:cubicBezTo>
                <a:cubicBezTo>
                  <a:pt x="1078" y="624"/>
                  <a:pt x="1103" y="633"/>
                  <a:pt x="1133" y="633"/>
                </a:cubicBezTo>
                <a:cubicBezTo>
                  <a:pt x="1152" y="633"/>
                  <a:pt x="1169" y="627"/>
                  <a:pt x="1184" y="616"/>
                </a:cubicBezTo>
                <a:cubicBezTo>
                  <a:pt x="1199" y="604"/>
                  <a:pt x="1207" y="594"/>
                  <a:pt x="1207" y="583"/>
                </a:cubicBezTo>
                <a:cubicBezTo>
                  <a:pt x="1199" y="590"/>
                  <a:pt x="1192" y="595"/>
                  <a:pt x="1187" y="598"/>
                </a:cubicBezTo>
                <a:cubicBezTo>
                  <a:pt x="1182" y="601"/>
                  <a:pt x="1173" y="602"/>
                  <a:pt x="1160" y="602"/>
                </a:cubicBezTo>
                <a:cubicBezTo>
                  <a:pt x="1116" y="602"/>
                  <a:pt x="1093" y="577"/>
                  <a:pt x="1093" y="527"/>
                </a:cubicBezTo>
                <a:cubicBezTo>
                  <a:pt x="1093" y="321"/>
                  <a:pt x="1093" y="321"/>
                  <a:pt x="1093" y="321"/>
                </a:cubicBezTo>
                <a:cubicBezTo>
                  <a:pt x="1170" y="321"/>
                  <a:pt x="1170" y="321"/>
                  <a:pt x="1170" y="321"/>
                </a:cubicBezTo>
                <a:cubicBezTo>
                  <a:pt x="1196" y="290"/>
                  <a:pt x="1196" y="290"/>
                  <a:pt x="1196" y="290"/>
                </a:cubicBezTo>
                <a:cubicBezTo>
                  <a:pt x="1095" y="290"/>
                  <a:pt x="1095" y="290"/>
                  <a:pt x="1095" y="290"/>
                </a:cubicBezTo>
                <a:cubicBezTo>
                  <a:pt x="1095" y="223"/>
                  <a:pt x="1095" y="223"/>
                  <a:pt x="1095" y="223"/>
                </a:cubicBezTo>
                <a:close/>
                <a:moveTo>
                  <a:pt x="1426" y="282"/>
                </a:moveTo>
                <a:cubicBezTo>
                  <a:pt x="1392" y="282"/>
                  <a:pt x="1356" y="299"/>
                  <a:pt x="1316" y="334"/>
                </a:cubicBezTo>
                <a:cubicBezTo>
                  <a:pt x="1316" y="123"/>
                  <a:pt x="1316" y="123"/>
                  <a:pt x="1316" y="123"/>
                </a:cubicBezTo>
                <a:cubicBezTo>
                  <a:pt x="1226" y="141"/>
                  <a:pt x="1226" y="141"/>
                  <a:pt x="1226" y="141"/>
                </a:cubicBezTo>
                <a:cubicBezTo>
                  <a:pt x="1235" y="144"/>
                  <a:pt x="1242" y="148"/>
                  <a:pt x="1246" y="151"/>
                </a:cubicBezTo>
                <a:cubicBezTo>
                  <a:pt x="1250" y="155"/>
                  <a:pt x="1252" y="161"/>
                  <a:pt x="1252" y="170"/>
                </a:cubicBezTo>
                <a:cubicBezTo>
                  <a:pt x="1252" y="599"/>
                  <a:pt x="1252" y="599"/>
                  <a:pt x="1252" y="599"/>
                </a:cubicBezTo>
                <a:cubicBezTo>
                  <a:pt x="1252" y="611"/>
                  <a:pt x="1246" y="620"/>
                  <a:pt x="1233" y="627"/>
                </a:cubicBezTo>
                <a:cubicBezTo>
                  <a:pt x="1336" y="627"/>
                  <a:pt x="1336" y="627"/>
                  <a:pt x="1336" y="627"/>
                </a:cubicBezTo>
                <a:cubicBezTo>
                  <a:pt x="1328" y="622"/>
                  <a:pt x="1323" y="618"/>
                  <a:pt x="1320" y="614"/>
                </a:cubicBezTo>
                <a:cubicBezTo>
                  <a:pt x="1317" y="610"/>
                  <a:pt x="1316" y="605"/>
                  <a:pt x="1316" y="599"/>
                </a:cubicBezTo>
                <a:cubicBezTo>
                  <a:pt x="1316" y="362"/>
                  <a:pt x="1316" y="362"/>
                  <a:pt x="1316" y="362"/>
                </a:cubicBezTo>
                <a:cubicBezTo>
                  <a:pt x="1324" y="352"/>
                  <a:pt x="1335" y="343"/>
                  <a:pt x="1349" y="335"/>
                </a:cubicBezTo>
                <a:cubicBezTo>
                  <a:pt x="1363" y="328"/>
                  <a:pt x="1379" y="324"/>
                  <a:pt x="1395" y="324"/>
                </a:cubicBezTo>
                <a:cubicBezTo>
                  <a:pt x="1424" y="324"/>
                  <a:pt x="1444" y="332"/>
                  <a:pt x="1456" y="347"/>
                </a:cubicBezTo>
                <a:cubicBezTo>
                  <a:pt x="1467" y="362"/>
                  <a:pt x="1473" y="382"/>
                  <a:pt x="1473" y="407"/>
                </a:cubicBezTo>
                <a:cubicBezTo>
                  <a:pt x="1473" y="599"/>
                  <a:pt x="1473" y="599"/>
                  <a:pt x="1473" y="599"/>
                </a:cubicBezTo>
                <a:cubicBezTo>
                  <a:pt x="1473" y="610"/>
                  <a:pt x="1467" y="619"/>
                  <a:pt x="1454" y="627"/>
                </a:cubicBezTo>
                <a:cubicBezTo>
                  <a:pt x="1554" y="627"/>
                  <a:pt x="1554" y="627"/>
                  <a:pt x="1554" y="627"/>
                </a:cubicBezTo>
                <a:cubicBezTo>
                  <a:pt x="1547" y="622"/>
                  <a:pt x="1542" y="618"/>
                  <a:pt x="1539" y="615"/>
                </a:cubicBezTo>
                <a:cubicBezTo>
                  <a:pt x="1537" y="612"/>
                  <a:pt x="1535" y="607"/>
                  <a:pt x="1535" y="599"/>
                </a:cubicBezTo>
                <a:cubicBezTo>
                  <a:pt x="1535" y="383"/>
                  <a:pt x="1535" y="383"/>
                  <a:pt x="1535" y="383"/>
                </a:cubicBezTo>
                <a:cubicBezTo>
                  <a:pt x="1535" y="351"/>
                  <a:pt x="1525" y="326"/>
                  <a:pt x="1504" y="308"/>
                </a:cubicBezTo>
                <a:cubicBezTo>
                  <a:pt x="1483" y="290"/>
                  <a:pt x="1457" y="282"/>
                  <a:pt x="1426" y="282"/>
                </a:cubicBezTo>
                <a:close/>
                <a:moveTo>
                  <a:pt x="2295" y="282"/>
                </a:moveTo>
                <a:cubicBezTo>
                  <a:pt x="2273" y="282"/>
                  <a:pt x="2252" y="288"/>
                  <a:pt x="2231" y="300"/>
                </a:cubicBezTo>
                <a:cubicBezTo>
                  <a:pt x="2210" y="312"/>
                  <a:pt x="2193" y="328"/>
                  <a:pt x="2179" y="345"/>
                </a:cubicBezTo>
                <a:cubicBezTo>
                  <a:pt x="2173" y="325"/>
                  <a:pt x="2160" y="309"/>
                  <a:pt x="2141" y="298"/>
                </a:cubicBezTo>
                <a:cubicBezTo>
                  <a:pt x="2122" y="287"/>
                  <a:pt x="2101" y="282"/>
                  <a:pt x="2080" y="282"/>
                </a:cubicBezTo>
                <a:cubicBezTo>
                  <a:pt x="2059" y="282"/>
                  <a:pt x="2039" y="287"/>
                  <a:pt x="2023" y="297"/>
                </a:cubicBezTo>
                <a:cubicBezTo>
                  <a:pt x="2006" y="306"/>
                  <a:pt x="1989" y="318"/>
                  <a:pt x="1973" y="332"/>
                </a:cubicBezTo>
                <a:cubicBezTo>
                  <a:pt x="1973" y="282"/>
                  <a:pt x="1973" y="282"/>
                  <a:pt x="1973" y="282"/>
                </a:cubicBezTo>
                <a:cubicBezTo>
                  <a:pt x="1884" y="299"/>
                  <a:pt x="1884" y="299"/>
                  <a:pt x="1884" y="299"/>
                </a:cubicBezTo>
                <a:cubicBezTo>
                  <a:pt x="1892" y="301"/>
                  <a:pt x="1898" y="304"/>
                  <a:pt x="1903" y="308"/>
                </a:cubicBezTo>
                <a:cubicBezTo>
                  <a:pt x="1908" y="312"/>
                  <a:pt x="1911" y="319"/>
                  <a:pt x="1911" y="328"/>
                </a:cubicBezTo>
                <a:cubicBezTo>
                  <a:pt x="1911" y="599"/>
                  <a:pt x="1911" y="599"/>
                  <a:pt x="1911" y="599"/>
                </a:cubicBezTo>
                <a:cubicBezTo>
                  <a:pt x="1911" y="610"/>
                  <a:pt x="1904" y="619"/>
                  <a:pt x="1892" y="627"/>
                </a:cubicBezTo>
                <a:cubicBezTo>
                  <a:pt x="1994" y="627"/>
                  <a:pt x="1994" y="627"/>
                  <a:pt x="1994" y="627"/>
                </a:cubicBezTo>
                <a:cubicBezTo>
                  <a:pt x="1986" y="622"/>
                  <a:pt x="1981" y="618"/>
                  <a:pt x="1978" y="614"/>
                </a:cubicBezTo>
                <a:cubicBezTo>
                  <a:pt x="1975" y="611"/>
                  <a:pt x="1973" y="606"/>
                  <a:pt x="1973" y="599"/>
                </a:cubicBezTo>
                <a:cubicBezTo>
                  <a:pt x="1973" y="360"/>
                  <a:pt x="1973" y="360"/>
                  <a:pt x="1973" y="360"/>
                </a:cubicBezTo>
                <a:cubicBezTo>
                  <a:pt x="1994" y="336"/>
                  <a:pt x="2018" y="323"/>
                  <a:pt x="2047" y="323"/>
                </a:cubicBezTo>
                <a:cubicBezTo>
                  <a:pt x="2098" y="323"/>
                  <a:pt x="2123" y="349"/>
                  <a:pt x="2123" y="400"/>
                </a:cubicBezTo>
                <a:cubicBezTo>
                  <a:pt x="2123" y="599"/>
                  <a:pt x="2123" y="599"/>
                  <a:pt x="2123" y="599"/>
                </a:cubicBezTo>
                <a:cubicBezTo>
                  <a:pt x="2123" y="610"/>
                  <a:pt x="2117" y="619"/>
                  <a:pt x="2104" y="627"/>
                </a:cubicBezTo>
                <a:cubicBezTo>
                  <a:pt x="2206" y="627"/>
                  <a:pt x="2206" y="627"/>
                  <a:pt x="2206" y="627"/>
                </a:cubicBezTo>
                <a:cubicBezTo>
                  <a:pt x="2199" y="623"/>
                  <a:pt x="2195" y="619"/>
                  <a:pt x="2191" y="615"/>
                </a:cubicBezTo>
                <a:cubicBezTo>
                  <a:pt x="2188" y="611"/>
                  <a:pt x="2187" y="605"/>
                  <a:pt x="2187" y="599"/>
                </a:cubicBezTo>
                <a:cubicBezTo>
                  <a:pt x="2187" y="380"/>
                  <a:pt x="2187" y="380"/>
                  <a:pt x="2187" y="380"/>
                </a:cubicBezTo>
                <a:cubicBezTo>
                  <a:pt x="2187" y="375"/>
                  <a:pt x="2186" y="372"/>
                  <a:pt x="2185" y="369"/>
                </a:cubicBezTo>
                <a:cubicBezTo>
                  <a:pt x="2207" y="338"/>
                  <a:pt x="2233" y="323"/>
                  <a:pt x="2264" y="323"/>
                </a:cubicBezTo>
                <a:cubicBezTo>
                  <a:pt x="2291" y="323"/>
                  <a:pt x="2310" y="331"/>
                  <a:pt x="2323" y="345"/>
                </a:cubicBezTo>
                <a:cubicBezTo>
                  <a:pt x="2335" y="360"/>
                  <a:pt x="2341" y="380"/>
                  <a:pt x="2341" y="403"/>
                </a:cubicBezTo>
                <a:cubicBezTo>
                  <a:pt x="2341" y="599"/>
                  <a:pt x="2341" y="599"/>
                  <a:pt x="2341" y="599"/>
                </a:cubicBezTo>
                <a:cubicBezTo>
                  <a:pt x="2341" y="609"/>
                  <a:pt x="2334" y="619"/>
                  <a:pt x="2320" y="627"/>
                </a:cubicBezTo>
                <a:cubicBezTo>
                  <a:pt x="2422" y="627"/>
                  <a:pt x="2422" y="627"/>
                  <a:pt x="2422" y="627"/>
                </a:cubicBezTo>
                <a:cubicBezTo>
                  <a:pt x="2415" y="623"/>
                  <a:pt x="2411" y="619"/>
                  <a:pt x="2408" y="615"/>
                </a:cubicBezTo>
                <a:cubicBezTo>
                  <a:pt x="2404" y="611"/>
                  <a:pt x="2403" y="605"/>
                  <a:pt x="2403" y="599"/>
                </a:cubicBezTo>
                <a:cubicBezTo>
                  <a:pt x="2403" y="382"/>
                  <a:pt x="2403" y="382"/>
                  <a:pt x="2403" y="382"/>
                </a:cubicBezTo>
                <a:cubicBezTo>
                  <a:pt x="2403" y="350"/>
                  <a:pt x="2392" y="325"/>
                  <a:pt x="2370" y="308"/>
                </a:cubicBezTo>
                <a:cubicBezTo>
                  <a:pt x="2347" y="290"/>
                  <a:pt x="2323" y="282"/>
                  <a:pt x="2295" y="282"/>
                </a:cubicBezTo>
                <a:close/>
                <a:moveTo>
                  <a:pt x="2880" y="223"/>
                </a:moveTo>
                <a:cubicBezTo>
                  <a:pt x="2785" y="321"/>
                  <a:pt x="2785" y="321"/>
                  <a:pt x="2785" y="321"/>
                </a:cubicBezTo>
                <a:cubicBezTo>
                  <a:pt x="2816" y="321"/>
                  <a:pt x="2816" y="321"/>
                  <a:pt x="2816" y="321"/>
                </a:cubicBezTo>
                <a:cubicBezTo>
                  <a:pt x="2816" y="527"/>
                  <a:pt x="2816" y="527"/>
                  <a:pt x="2816" y="527"/>
                </a:cubicBezTo>
                <a:cubicBezTo>
                  <a:pt x="2816" y="560"/>
                  <a:pt x="2826" y="586"/>
                  <a:pt x="2845" y="605"/>
                </a:cubicBezTo>
                <a:cubicBezTo>
                  <a:pt x="2863" y="624"/>
                  <a:pt x="2888" y="633"/>
                  <a:pt x="2918" y="633"/>
                </a:cubicBezTo>
                <a:cubicBezTo>
                  <a:pt x="2937" y="633"/>
                  <a:pt x="2954" y="627"/>
                  <a:pt x="2969" y="616"/>
                </a:cubicBezTo>
                <a:cubicBezTo>
                  <a:pt x="2984" y="604"/>
                  <a:pt x="2992" y="594"/>
                  <a:pt x="2992" y="583"/>
                </a:cubicBezTo>
                <a:cubicBezTo>
                  <a:pt x="2984" y="590"/>
                  <a:pt x="2977" y="595"/>
                  <a:pt x="2972" y="598"/>
                </a:cubicBezTo>
                <a:cubicBezTo>
                  <a:pt x="2967" y="601"/>
                  <a:pt x="2958" y="602"/>
                  <a:pt x="2945" y="602"/>
                </a:cubicBezTo>
                <a:cubicBezTo>
                  <a:pt x="2901" y="602"/>
                  <a:pt x="2879" y="577"/>
                  <a:pt x="2879" y="527"/>
                </a:cubicBezTo>
                <a:cubicBezTo>
                  <a:pt x="2879" y="321"/>
                  <a:pt x="2879" y="321"/>
                  <a:pt x="2879" y="321"/>
                </a:cubicBezTo>
                <a:cubicBezTo>
                  <a:pt x="2955" y="321"/>
                  <a:pt x="2955" y="321"/>
                  <a:pt x="2955" y="321"/>
                </a:cubicBezTo>
                <a:cubicBezTo>
                  <a:pt x="2981" y="290"/>
                  <a:pt x="2981" y="290"/>
                  <a:pt x="2981" y="290"/>
                </a:cubicBezTo>
                <a:cubicBezTo>
                  <a:pt x="2880" y="290"/>
                  <a:pt x="2880" y="290"/>
                  <a:pt x="2880" y="290"/>
                </a:cubicBezTo>
                <a:cubicBezTo>
                  <a:pt x="2880" y="223"/>
                  <a:pt x="2880" y="223"/>
                  <a:pt x="2880" y="223"/>
                </a:cubicBezTo>
                <a:close/>
                <a:moveTo>
                  <a:pt x="3153" y="282"/>
                </a:moveTo>
                <a:cubicBezTo>
                  <a:pt x="3121" y="282"/>
                  <a:pt x="3093" y="290"/>
                  <a:pt x="3068" y="307"/>
                </a:cubicBezTo>
                <a:cubicBezTo>
                  <a:pt x="3043" y="324"/>
                  <a:pt x="3024" y="346"/>
                  <a:pt x="3011" y="373"/>
                </a:cubicBezTo>
                <a:cubicBezTo>
                  <a:pt x="2998" y="401"/>
                  <a:pt x="2991" y="429"/>
                  <a:pt x="2991" y="458"/>
                </a:cubicBezTo>
                <a:cubicBezTo>
                  <a:pt x="2991" y="503"/>
                  <a:pt x="3005" y="544"/>
                  <a:pt x="3032" y="580"/>
                </a:cubicBezTo>
                <a:cubicBezTo>
                  <a:pt x="3059" y="615"/>
                  <a:pt x="3099" y="633"/>
                  <a:pt x="3151" y="633"/>
                </a:cubicBezTo>
                <a:cubicBezTo>
                  <a:pt x="3182" y="633"/>
                  <a:pt x="3210" y="625"/>
                  <a:pt x="3234" y="608"/>
                </a:cubicBezTo>
                <a:cubicBezTo>
                  <a:pt x="3259" y="592"/>
                  <a:pt x="3278" y="570"/>
                  <a:pt x="3291" y="542"/>
                </a:cubicBezTo>
                <a:cubicBezTo>
                  <a:pt x="3305" y="514"/>
                  <a:pt x="3312" y="486"/>
                  <a:pt x="3312" y="458"/>
                </a:cubicBezTo>
                <a:cubicBezTo>
                  <a:pt x="3312" y="428"/>
                  <a:pt x="3306" y="400"/>
                  <a:pt x="3295" y="373"/>
                </a:cubicBezTo>
                <a:cubicBezTo>
                  <a:pt x="3283" y="346"/>
                  <a:pt x="3265" y="324"/>
                  <a:pt x="3241" y="307"/>
                </a:cubicBezTo>
                <a:cubicBezTo>
                  <a:pt x="3217" y="290"/>
                  <a:pt x="3187" y="282"/>
                  <a:pt x="3153" y="282"/>
                </a:cubicBezTo>
                <a:close/>
                <a:moveTo>
                  <a:pt x="3146" y="308"/>
                </a:moveTo>
                <a:cubicBezTo>
                  <a:pt x="3168" y="308"/>
                  <a:pt x="3185" y="314"/>
                  <a:pt x="3199" y="328"/>
                </a:cubicBezTo>
                <a:cubicBezTo>
                  <a:pt x="3214" y="341"/>
                  <a:pt x="3224" y="358"/>
                  <a:pt x="3232" y="380"/>
                </a:cubicBezTo>
                <a:cubicBezTo>
                  <a:pt x="3239" y="401"/>
                  <a:pt x="3244" y="425"/>
                  <a:pt x="3245" y="453"/>
                </a:cubicBezTo>
                <a:cubicBezTo>
                  <a:pt x="3247" y="496"/>
                  <a:pt x="3240" y="531"/>
                  <a:pt x="3225" y="560"/>
                </a:cubicBezTo>
                <a:cubicBezTo>
                  <a:pt x="3209" y="588"/>
                  <a:pt x="3186" y="603"/>
                  <a:pt x="3156" y="604"/>
                </a:cubicBezTo>
                <a:cubicBezTo>
                  <a:pt x="3128" y="606"/>
                  <a:pt x="3104" y="593"/>
                  <a:pt x="3087" y="565"/>
                </a:cubicBezTo>
                <a:cubicBezTo>
                  <a:pt x="3069" y="537"/>
                  <a:pt x="3059" y="503"/>
                  <a:pt x="3058" y="462"/>
                </a:cubicBezTo>
                <a:cubicBezTo>
                  <a:pt x="3056" y="420"/>
                  <a:pt x="3063" y="384"/>
                  <a:pt x="3078" y="354"/>
                </a:cubicBezTo>
                <a:cubicBezTo>
                  <a:pt x="3093" y="325"/>
                  <a:pt x="3116" y="310"/>
                  <a:pt x="3146" y="308"/>
                </a:cubicBezTo>
                <a:close/>
                <a:moveTo>
                  <a:pt x="3519" y="282"/>
                </a:moveTo>
                <a:cubicBezTo>
                  <a:pt x="3499" y="282"/>
                  <a:pt x="3479" y="287"/>
                  <a:pt x="3460" y="298"/>
                </a:cubicBezTo>
                <a:cubicBezTo>
                  <a:pt x="3441" y="309"/>
                  <a:pt x="3425" y="321"/>
                  <a:pt x="3413" y="334"/>
                </a:cubicBezTo>
                <a:cubicBezTo>
                  <a:pt x="3413" y="282"/>
                  <a:pt x="3413" y="282"/>
                  <a:pt x="3413" y="282"/>
                </a:cubicBezTo>
                <a:cubicBezTo>
                  <a:pt x="3326" y="298"/>
                  <a:pt x="3326" y="298"/>
                  <a:pt x="3326" y="298"/>
                </a:cubicBezTo>
                <a:cubicBezTo>
                  <a:pt x="3342" y="304"/>
                  <a:pt x="3350" y="314"/>
                  <a:pt x="3350" y="328"/>
                </a:cubicBezTo>
                <a:cubicBezTo>
                  <a:pt x="3350" y="599"/>
                  <a:pt x="3350" y="599"/>
                  <a:pt x="3350" y="599"/>
                </a:cubicBezTo>
                <a:cubicBezTo>
                  <a:pt x="3350" y="611"/>
                  <a:pt x="3344" y="620"/>
                  <a:pt x="3332" y="627"/>
                </a:cubicBezTo>
                <a:cubicBezTo>
                  <a:pt x="3432" y="627"/>
                  <a:pt x="3432" y="627"/>
                  <a:pt x="3432" y="627"/>
                </a:cubicBezTo>
                <a:cubicBezTo>
                  <a:pt x="3426" y="623"/>
                  <a:pt x="3421" y="619"/>
                  <a:pt x="3418" y="615"/>
                </a:cubicBezTo>
                <a:cubicBezTo>
                  <a:pt x="3415" y="611"/>
                  <a:pt x="3413" y="605"/>
                  <a:pt x="3413" y="599"/>
                </a:cubicBezTo>
                <a:cubicBezTo>
                  <a:pt x="3413" y="362"/>
                  <a:pt x="3413" y="362"/>
                  <a:pt x="3413" y="362"/>
                </a:cubicBezTo>
                <a:cubicBezTo>
                  <a:pt x="3422" y="351"/>
                  <a:pt x="3433" y="342"/>
                  <a:pt x="3447" y="335"/>
                </a:cubicBezTo>
                <a:cubicBezTo>
                  <a:pt x="3460" y="328"/>
                  <a:pt x="3474" y="324"/>
                  <a:pt x="3487" y="324"/>
                </a:cubicBezTo>
                <a:cubicBezTo>
                  <a:pt x="3539" y="324"/>
                  <a:pt x="3565" y="352"/>
                  <a:pt x="3565" y="409"/>
                </a:cubicBezTo>
                <a:cubicBezTo>
                  <a:pt x="3565" y="599"/>
                  <a:pt x="3565" y="599"/>
                  <a:pt x="3565" y="599"/>
                </a:cubicBezTo>
                <a:cubicBezTo>
                  <a:pt x="3565" y="611"/>
                  <a:pt x="3558" y="620"/>
                  <a:pt x="3546" y="627"/>
                </a:cubicBezTo>
                <a:cubicBezTo>
                  <a:pt x="3646" y="627"/>
                  <a:pt x="3646" y="627"/>
                  <a:pt x="3646" y="627"/>
                </a:cubicBezTo>
                <a:cubicBezTo>
                  <a:pt x="3637" y="620"/>
                  <a:pt x="3632" y="616"/>
                  <a:pt x="3630" y="613"/>
                </a:cubicBezTo>
                <a:cubicBezTo>
                  <a:pt x="3628" y="610"/>
                  <a:pt x="3627" y="605"/>
                  <a:pt x="3627" y="599"/>
                </a:cubicBezTo>
                <a:cubicBezTo>
                  <a:pt x="3627" y="383"/>
                  <a:pt x="3627" y="383"/>
                  <a:pt x="3627" y="383"/>
                </a:cubicBezTo>
                <a:cubicBezTo>
                  <a:pt x="3627" y="362"/>
                  <a:pt x="3622" y="344"/>
                  <a:pt x="3612" y="329"/>
                </a:cubicBezTo>
                <a:cubicBezTo>
                  <a:pt x="3602" y="314"/>
                  <a:pt x="3588" y="302"/>
                  <a:pt x="3571" y="294"/>
                </a:cubicBezTo>
                <a:cubicBezTo>
                  <a:pt x="3554" y="286"/>
                  <a:pt x="3537" y="282"/>
                  <a:pt x="3519" y="282"/>
                </a:cubicBezTo>
                <a:close/>
                <a:moveTo>
                  <a:pt x="2754" y="378"/>
                </a:moveTo>
                <a:cubicBezTo>
                  <a:pt x="2745" y="355"/>
                  <a:pt x="2734" y="337"/>
                  <a:pt x="2720" y="323"/>
                </a:cubicBezTo>
                <a:cubicBezTo>
                  <a:pt x="2705" y="309"/>
                  <a:pt x="2690" y="299"/>
                  <a:pt x="2674" y="292"/>
                </a:cubicBezTo>
                <a:cubicBezTo>
                  <a:pt x="2658" y="285"/>
                  <a:pt x="2642" y="282"/>
                  <a:pt x="2625" y="282"/>
                </a:cubicBezTo>
                <a:cubicBezTo>
                  <a:pt x="2603" y="282"/>
                  <a:pt x="2584" y="286"/>
                  <a:pt x="2566" y="295"/>
                </a:cubicBezTo>
                <a:cubicBezTo>
                  <a:pt x="2548" y="304"/>
                  <a:pt x="2534" y="315"/>
                  <a:pt x="2525" y="326"/>
                </a:cubicBezTo>
                <a:cubicBezTo>
                  <a:pt x="2525" y="282"/>
                  <a:pt x="2525" y="282"/>
                  <a:pt x="2525" y="282"/>
                </a:cubicBezTo>
                <a:cubicBezTo>
                  <a:pt x="2438" y="301"/>
                  <a:pt x="2438" y="301"/>
                  <a:pt x="2438" y="301"/>
                </a:cubicBezTo>
                <a:cubicBezTo>
                  <a:pt x="2454" y="305"/>
                  <a:pt x="2462" y="316"/>
                  <a:pt x="2462" y="331"/>
                </a:cubicBezTo>
                <a:cubicBezTo>
                  <a:pt x="2462" y="766"/>
                  <a:pt x="2462" y="766"/>
                  <a:pt x="2462" y="766"/>
                </a:cubicBezTo>
                <a:cubicBezTo>
                  <a:pt x="2462" y="779"/>
                  <a:pt x="2455" y="788"/>
                  <a:pt x="2443" y="794"/>
                </a:cubicBezTo>
                <a:cubicBezTo>
                  <a:pt x="2544" y="794"/>
                  <a:pt x="2544" y="794"/>
                  <a:pt x="2544" y="794"/>
                </a:cubicBezTo>
                <a:cubicBezTo>
                  <a:pt x="2532" y="788"/>
                  <a:pt x="2525" y="778"/>
                  <a:pt x="2525" y="766"/>
                </a:cubicBezTo>
                <a:cubicBezTo>
                  <a:pt x="2525" y="358"/>
                  <a:pt x="2525" y="358"/>
                  <a:pt x="2525" y="358"/>
                </a:cubicBezTo>
                <a:cubicBezTo>
                  <a:pt x="2534" y="348"/>
                  <a:pt x="2544" y="339"/>
                  <a:pt x="2557" y="332"/>
                </a:cubicBezTo>
                <a:cubicBezTo>
                  <a:pt x="2569" y="325"/>
                  <a:pt x="2583" y="322"/>
                  <a:pt x="2599" y="322"/>
                </a:cubicBezTo>
                <a:cubicBezTo>
                  <a:pt x="2624" y="322"/>
                  <a:pt x="2647" y="332"/>
                  <a:pt x="2667" y="353"/>
                </a:cubicBezTo>
                <a:cubicBezTo>
                  <a:pt x="2688" y="373"/>
                  <a:pt x="2698" y="408"/>
                  <a:pt x="2698" y="458"/>
                </a:cubicBezTo>
                <a:cubicBezTo>
                  <a:pt x="2698" y="504"/>
                  <a:pt x="2689" y="540"/>
                  <a:pt x="2670" y="566"/>
                </a:cubicBezTo>
                <a:cubicBezTo>
                  <a:pt x="2650" y="592"/>
                  <a:pt x="2624" y="604"/>
                  <a:pt x="2592" y="604"/>
                </a:cubicBezTo>
                <a:cubicBezTo>
                  <a:pt x="2568" y="604"/>
                  <a:pt x="2557" y="600"/>
                  <a:pt x="2536" y="582"/>
                </a:cubicBezTo>
                <a:cubicBezTo>
                  <a:pt x="2553" y="627"/>
                  <a:pt x="2553" y="627"/>
                  <a:pt x="2553" y="627"/>
                </a:cubicBezTo>
                <a:cubicBezTo>
                  <a:pt x="2568" y="631"/>
                  <a:pt x="2584" y="633"/>
                  <a:pt x="2601" y="633"/>
                </a:cubicBezTo>
                <a:cubicBezTo>
                  <a:pt x="2652" y="633"/>
                  <a:pt x="2692" y="615"/>
                  <a:pt x="2722" y="578"/>
                </a:cubicBezTo>
                <a:cubicBezTo>
                  <a:pt x="2752" y="541"/>
                  <a:pt x="2767" y="500"/>
                  <a:pt x="2767" y="455"/>
                </a:cubicBezTo>
                <a:cubicBezTo>
                  <a:pt x="2767" y="427"/>
                  <a:pt x="2763" y="401"/>
                  <a:pt x="2754" y="378"/>
                </a:cubicBezTo>
                <a:close/>
                <a:moveTo>
                  <a:pt x="865" y="581"/>
                </a:moveTo>
                <a:cubicBezTo>
                  <a:pt x="854" y="588"/>
                  <a:pt x="840" y="591"/>
                  <a:pt x="824" y="591"/>
                </a:cubicBezTo>
                <a:cubicBezTo>
                  <a:pt x="802" y="591"/>
                  <a:pt x="784" y="582"/>
                  <a:pt x="770" y="566"/>
                </a:cubicBezTo>
                <a:cubicBezTo>
                  <a:pt x="756" y="549"/>
                  <a:pt x="748" y="526"/>
                  <a:pt x="748" y="496"/>
                </a:cubicBezTo>
                <a:cubicBezTo>
                  <a:pt x="748" y="282"/>
                  <a:pt x="748" y="282"/>
                  <a:pt x="748" y="282"/>
                </a:cubicBezTo>
                <a:cubicBezTo>
                  <a:pt x="660" y="299"/>
                  <a:pt x="660" y="299"/>
                  <a:pt x="660" y="299"/>
                </a:cubicBezTo>
                <a:cubicBezTo>
                  <a:pt x="676" y="305"/>
                  <a:pt x="685" y="314"/>
                  <a:pt x="685" y="328"/>
                </a:cubicBezTo>
                <a:cubicBezTo>
                  <a:pt x="685" y="496"/>
                  <a:pt x="685" y="496"/>
                  <a:pt x="685" y="496"/>
                </a:cubicBezTo>
                <a:cubicBezTo>
                  <a:pt x="685" y="544"/>
                  <a:pt x="696" y="579"/>
                  <a:pt x="720" y="601"/>
                </a:cubicBezTo>
                <a:cubicBezTo>
                  <a:pt x="743" y="622"/>
                  <a:pt x="769" y="633"/>
                  <a:pt x="796" y="633"/>
                </a:cubicBezTo>
                <a:cubicBezTo>
                  <a:pt x="827" y="633"/>
                  <a:pt x="856" y="623"/>
                  <a:pt x="882" y="602"/>
                </a:cubicBezTo>
                <a:cubicBezTo>
                  <a:pt x="895" y="559"/>
                  <a:pt x="895" y="559"/>
                  <a:pt x="895" y="559"/>
                </a:cubicBezTo>
                <a:cubicBezTo>
                  <a:pt x="884" y="569"/>
                  <a:pt x="876" y="575"/>
                  <a:pt x="865" y="581"/>
                </a:cubicBezTo>
                <a:close/>
                <a:moveTo>
                  <a:pt x="963" y="568"/>
                </a:moveTo>
                <a:cubicBezTo>
                  <a:pt x="963" y="282"/>
                  <a:pt x="963" y="282"/>
                  <a:pt x="963" y="282"/>
                </a:cubicBezTo>
                <a:cubicBezTo>
                  <a:pt x="875" y="299"/>
                  <a:pt x="875" y="299"/>
                  <a:pt x="875" y="299"/>
                </a:cubicBezTo>
                <a:cubicBezTo>
                  <a:pt x="883" y="301"/>
                  <a:pt x="889" y="304"/>
                  <a:pt x="894" y="308"/>
                </a:cubicBezTo>
                <a:cubicBezTo>
                  <a:pt x="899" y="312"/>
                  <a:pt x="901" y="319"/>
                  <a:pt x="901" y="328"/>
                </a:cubicBezTo>
                <a:cubicBezTo>
                  <a:pt x="901" y="551"/>
                  <a:pt x="901" y="551"/>
                  <a:pt x="901" y="551"/>
                </a:cubicBezTo>
                <a:cubicBezTo>
                  <a:pt x="902" y="583"/>
                  <a:pt x="902" y="583"/>
                  <a:pt x="902" y="583"/>
                </a:cubicBezTo>
                <a:cubicBezTo>
                  <a:pt x="902" y="582"/>
                  <a:pt x="902" y="582"/>
                  <a:pt x="902" y="582"/>
                </a:cubicBezTo>
                <a:cubicBezTo>
                  <a:pt x="902" y="597"/>
                  <a:pt x="904" y="607"/>
                  <a:pt x="908" y="614"/>
                </a:cubicBezTo>
                <a:cubicBezTo>
                  <a:pt x="912" y="621"/>
                  <a:pt x="919" y="627"/>
                  <a:pt x="929" y="633"/>
                </a:cubicBezTo>
                <a:cubicBezTo>
                  <a:pt x="992" y="610"/>
                  <a:pt x="992" y="610"/>
                  <a:pt x="992" y="610"/>
                </a:cubicBezTo>
                <a:cubicBezTo>
                  <a:pt x="973" y="607"/>
                  <a:pt x="963" y="593"/>
                  <a:pt x="963" y="568"/>
                </a:cubicBezTo>
                <a:close/>
                <a:moveTo>
                  <a:pt x="1849" y="599"/>
                </a:moveTo>
                <a:cubicBezTo>
                  <a:pt x="1847" y="594"/>
                  <a:pt x="1846" y="586"/>
                  <a:pt x="1846" y="575"/>
                </a:cubicBezTo>
                <a:cubicBezTo>
                  <a:pt x="1846" y="380"/>
                  <a:pt x="1846" y="380"/>
                  <a:pt x="1846" y="380"/>
                </a:cubicBezTo>
                <a:cubicBezTo>
                  <a:pt x="1846" y="342"/>
                  <a:pt x="1834" y="316"/>
                  <a:pt x="1811" y="302"/>
                </a:cubicBezTo>
                <a:cubicBezTo>
                  <a:pt x="1787" y="289"/>
                  <a:pt x="1761" y="282"/>
                  <a:pt x="1731" y="282"/>
                </a:cubicBezTo>
                <a:cubicBezTo>
                  <a:pt x="1692" y="282"/>
                  <a:pt x="1653" y="294"/>
                  <a:pt x="1616" y="318"/>
                </a:cubicBezTo>
                <a:cubicBezTo>
                  <a:pt x="1617" y="408"/>
                  <a:pt x="1617" y="408"/>
                  <a:pt x="1617" y="408"/>
                </a:cubicBezTo>
                <a:cubicBezTo>
                  <a:pt x="1627" y="378"/>
                  <a:pt x="1641" y="353"/>
                  <a:pt x="1657" y="336"/>
                </a:cubicBezTo>
                <a:cubicBezTo>
                  <a:pt x="1673" y="318"/>
                  <a:pt x="1695" y="309"/>
                  <a:pt x="1722" y="309"/>
                </a:cubicBezTo>
                <a:cubicBezTo>
                  <a:pt x="1744" y="309"/>
                  <a:pt x="1760" y="315"/>
                  <a:pt x="1770" y="328"/>
                </a:cubicBezTo>
                <a:cubicBezTo>
                  <a:pt x="1780" y="340"/>
                  <a:pt x="1785" y="355"/>
                  <a:pt x="1785" y="373"/>
                </a:cubicBezTo>
                <a:cubicBezTo>
                  <a:pt x="1785" y="391"/>
                  <a:pt x="1784" y="401"/>
                  <a:pt x="1782" y="403"/>
                </a:cubicBezTo>
                <a:cubicBezTo>
                  <a:pt x="1776" y="411"/>
                  <a:pt x="1767" y="416"/>
                  <a:pt x="1754" y="420"/>
                </a:cubicBezTo>
                <a:cubicBezTo>
                  <a:pt x="1742" y="424"/>
                  <a:pt x="1722" y="430"/>
                  <a:pt x="1693" y="439"/>
                </a:cubicBezTo>
                <a:cubicBezTo>
                  <a:pt x="1664" y="447"/>
                  <a:pt x="1644" y="455"/>
                  <a:pt x="1633" y="462"/>
                </a:cubicBezTo>
                <a:cubicBezTo>
                  <a:pt x="1601" y="481"/>
                  <a:pt x="1584" y="509"/>
                  <a:pt x="1584" y="544"/>
                </a:cubicBezTo>
                <a:cubicBezTo>
                  <a:pt x="1584" y="564"/>
                  <a:pt x="1592" y="584"/>
                  <a:pt x="1607" y="604"/>
                </a:cubicBezTo>
                <a:cubicBezTo>
                  <a:pt x="1621" y="623"/>
                  <a:pt x="1643" y="633"/>
                  <a:pt x="1672" y="633"/>
                </a:cubicBezTo>
                <a:cubicBezTo>
                  <a:pt x="1706" y="633"/>
                  <a:pt x="1737" y="622"/>
                  <a:pt x="1765" y="599"/>
                </a:cubicBezTo>
                <a:cubicBezTo>
                  <a:pt x="1779" y="560"/>
                  <a:pt x="1779" y="560"/>
                  <a:pt x="1779" y="560"/>
                </a:cubicBezTo>
                <a:cubicBezTo>
                  <a:pt x="1756" y="581"/>
                  <a:pt x="1730" y="592"/>
                  <a:pt x="1702" y="592"/>
                </a:cubicBezTo>
                <a:cubicBezTo>
                  <a:pt x="1685" y="592"/>
                  <a:pt x="1672" y="586"/>
                  <a:pt x="1662" y="576"/>
                </a:cubicBezTo>
                <a:cubicBezTo>
                  <a:pt x="1652" y="565"/>
                  <a:pt x="1646" y="550"/>
                  <a:pt x="1646" y="532"/>
                </a:cubicBezTo>
                <a:cubicBezTo>
                  <a:pt x="1646" y="515"/>
                  <a:pt x="1652" y="501"/>
                  <a:pt x="1662" y="491"/>
                </a:cubicBezTo>
                <a:cubicBezTo>
                  <a:pt x="1672" y="481"/>
                  <a:pt x="1687" y="472"/>
                  <a:pt x="1707" y="464"/>
                </a:cubicBezTo>
                <a:cubicBezTo>
                  <a:pt x="1749" y="451"/>
                  <a:pt x="1775" y="442"/>
                  <a:pt x="1785" y="437"/>
                </a:cubicBezTo>
                <a:cubicBezTo>
                  <a:pt x="1785" y="554"/>
                  <a:pt x="1785" y="554"/>
                  <a:pt x="1785" y="554"/>
                </a:cubicBezTo>
                <a:cubicBezTo>
                  <a:pt x="1785" y="554"/>
                  <a:pt x="1786" y="579"/>
                  <a:pt x="1786" y="579"/>
                </a:cubicBezTo>
                <a:cubicBezTo>
                  <a:pt x="1786" y="597"/>
                  <a:pt x="1788" y="608"/>
                  <a:pt x="1792" y="614"/>
                </a:cubicBezTo>
                <a:cubicBezTo>
                  <a:pt x="1795" y="620"/>
                  <a:pt x="1802" y="626"/>
                  <a:pt x="1811" y="634"/>
                </a:cubicBezTo>
                <a:cubicBezTo>
                  <a:pt x="1868" y="609"/>
                  <a:pt x="1868" y="609"/>
                  <a:pt x="1868" y="609"/>
                </a:cubicBezTo>
                <a:cubicBezTo>
                  <a:pt x="1858" y="607"/>
                  <a:pt x="1851" y="603"/>
                  <a:pt x="1849" y="599"/>
                </a:cubicBezTo>
                <a:close/>
                <a:moveTo>
                  <a:pt x="1464" y="17"/>
                </a:moveTo>
                <a:cubicBezTo>
                  <a:pt x="1464" y="11"/>
                  <a:pt x="1468" y="7"/>
                  <a:pt x="1473" y="5"/>
                </a:cubicBezTo>
                <a:cubicBezTo>
                  <a:pt x="1428" y="5"/>
                  <a:pt x="1428" y="5"/>
                  <a:pt x="1428" y="5"/>
                </a:cubicBezTo>
                <a:cubicBezTo>
                  <a:pt x="1432" y="7"/>
                  <a:pt x="1437" y="11"/>
                  <a:pt x="1437" y="17"/>
                </a:cubicBezTo>
                <a:cubicBezTo>
                  <a:pt x="1437" y="135"/>
                  <a:pt x="1437" y="135"/>
                  <a:pt x="1437" y="135"/>
                </a:cubicBezTo>
                <a:cubicBezTo>
                  <a:pt x="1437" y="183"/>
                  <a:pt x="1478" y="198"/>
                  <a:pt x="1509" y="198"/>
                </a:cubicBezTo>
                <a:cubicBezTo>
                  <a:pt x="1544" y="198"/>
                  <a:pt x="1573" y="181"/>
                  <a:pt x="1573" y="135"/>
                </a:cubicBezTo>
                <a:cubicBezTo>
                  <a:pt x="1574" y="17"/>
                  <a:pt x="1574" y="17"/>
                  <a:pt x="1574" y="17"/>
                </a:cubicBezTo>
                <a:cubicBezTo>
                  <a:pt x="1574" y="11"/>
                  <a:pt x="1577" y="7"/>
                  <a:pt x="1582" y="5"/>
                </a:cubicBezTo>
                <a:cubicBezTo>
                  <a:pt x="1551" y="5"/>
                  <a:pt x="1551" y="5"/>
                  <a:pt x="1551" y="5"/>
                </a:cubicBezTo>
                <a:cubicBezTo>
                  <a:pt x="1555" y="7"/>
                  <a:pt x="1558" y="11"/>
                  <a:pt x="1558" y="17"/>
                </a:cubicBezTo>
                <a:cubicBezTo>
                  <a:pt x="1559" y="136"/>
                  <a:pt x="1559" y="136"/>
                  <a:pt x="1559" y="136"/>
                </a:cubicBezTo>
                <a:cubicBezTo>
                  <a:pt x="1559" y="161"/>
                  <a:pt x="1547" y="185"/>
                  <a:pt x="1510" y="185"/>
                </a:cubicBezTo>
                <a:cubicBezTo>
                  <a:pt x="1470" y="185"/>
                  <a:pt x="1464" y="155"/>
                  <a:pt x="1464" y="136"/>
                </a:cubicBezTo>
                <a:cubicBezTo>
                  <a:pt x="1464" y="17"/>
                  <a:pt x="1464" y="17"/>
                  <a:pt x="1464" y="17"/>
                </a:cubicBezTo>
                <a:close/>
                <a:moveTo>
                  <a:pt x="1750" y="17"/>
                </a:moveTo>
                <a:cubicBezTo>
                  <a:pt x="1750" y="141"/>
                  <a:pt x="1750" y="141"/>
                  <a:pt x="1750" y="141"/>
                </a:cubicBezTo>
                <a:cubicBezTo>
                  <a:pt x="1639" y="5"/>
                  <a:pt x="1639" y="5"/>
                  <a:pt x="1639" y="5"/>
                </a:cubicBezTo>
                <a:cubicBezTo>
                  <a:pt x="1599" y="5"/>
                  <a:pt x="1599" y="5"/>
                  <a:pt x="1599" y="5"/>
                </a:cubicBezTo>
                <a:cubicBezTo>
                  <a:pt x="1606" y="8"/>
                  <a:pt x="1609" y="12"/>
                  <a:pt x="1612" y="15"/>
                </a:cubicBezTo>
                <a:cubicBezTo>
                  <a:pt x="1615" y="19"/>
                  <a:pt x="1615" y="20"/>
                  <a:pt x="1615" y="28"/>
                </a:cubicBezTo>
                <a:cubicBezTo>
                  <a:pt x="1615" y="183"/>
                  <a:pt x="1615" y="183"/>
                  <a:pt x="1615" y="183"/>
                </a:cubicBezTo>
                <a:cubicBezTo>
                  <a:pt x="1615" y="189"/>
                  <a:pt x="1612" y="193"/>
                  <a:pt x="1608" y="195"/>
                </a:cubicBezTo>
                <a:cubicBezTo>
                  <a:pt x="1638" y="195"/>
                  <a:pt x="1638" y="195"/>
                  <a:pt x="1638" y="195"/>
                </a:cubicBezTo>
                <a:cubicBezTo>
                  <a:pt x="1633" y="193"/>
                  <a:pt x="1630" y="189"/>
                  <a:pt x="1630" y="183"/>
                </a:cubicBezTo>
                <a:cubicBezTo>
                  <a:pt x="1630" y="36"/>
                  <a:pt x="1630" y="36"/>
                  <a:pt x="1630" y="36"/>
                </a:cubicBezTo>
                <a:cubicBezTo>
                  <a:pt x="1630" y="39"/>
                  <a:pt x="1764" y="201"/>
                  <a:pt x="1764" y="201"/>
                </a:cubicBezTo>
                <a:cubicBezTo>
                  <a:pt x="1764" y="17"/>
                  <a:pt x="1764" y="17"/>
                  <a:pt x="1764" y="17"/>
                </a:cubicBezTo>
                <a:cubicBezTo>
                  <a:pt x="1764" y="11"/>
                  <a:pt x="1767" y="7"/>
                  <a:pt x="1772" y="5"/>
                </a:cubicBezTo>
                <a:cubicBezTo>
                  <a:pt x="1743" y="5"/>
                  <a:pt x="1743" y="5"/>
                  <a:pt x="1743" y="5"/>
                </a:cubicBezTo>
                <a:cubicBezTo>
                  <a:pt x="1747" y="7"/>
                  <a:pt x="1750" y="11"/>
                  <a:pt x="1750" y="17"/>
                </a:cubicBezTo>
                <a:close/>
                <a:moveTo>
                  <a:pt x="1841" y="5"/>
                </a:moveTo>
                <a:cubicBezTo>
                  <a:pt x="1799" y="5"/>
                  <a:pt x="1799" y="5"/>
                  <a:pt x="1799" y="5"/>
                </a:cubicBezTo>
                <a:cubicBezTo>
                  <a:pt x="1804" y="7"/>
                  <a:pt x="1807" y="11"/>
                  <a:pt x="1807" y="17"/>
                </a:cubicBezTo>
                <a:cubicBezTo>
                  <a:pt x="1807" y="183"/>
                  <a:pt x="1807" y="183"/>
                  <a:pt x="1807" y="183"/>
                </a:cubicBezTo>
                <a:cubicBezTo>
                  <a:pt x="1807" y="189"/>
                  <a:pt x="1804" y="193"/>
                  <a:pt x="1799" y="195"/>
                </a:cubicBezTo>
                <a:cubicBezTo>
                  <a:pt x="1841" y="195"/>
                  <a:pt x="1841" y="195"/>
                  <a:pt x="1841" y="195"/>
                </a:cubicBezTo>
                <a:cubicBezTo>
                  <a:pt x="1837" y="193"/>
                  <a:pt x="1833" y="189"/>
                  <a:pt x="1833" y="183"/>
                </a:cubicBezTo>
                <a:cubicBezTo>
                  <a:pt x="1833" y="17"/>
                  <a:pt x="1833" y="17"/>
                  <a:pt x="1833" y="17"/>
                </a:cubicBezTo>
                <a:cubicBezTo>
                  <a:pt x="1833" y="11"/>
                  <a:pt x="1837" y="7"/>
                  <a:pt x="1841" y="5"/>
                </a:cubicBezTo>
                <a:close/>
                <a:moveTo>
                  <a:pt x="2001" y="18"/>
                </a:moveTo>
                <a:cubicBezTo>
                  <a:pt x="2001" y="19"/>
                  <a:pt x="1952" y="151"/>
                  <a:pt x="1952" y="151"/>
                </a:cubicBezTo>
                <a:cubicBezTo>
                  <a:pt x="1952" y="151"/>
                  <a:pt x="1902" y="22"/>
                  <a:pt x="1902" y="21"/>
                </a:cubicBezTo>
                <a:cubicBezTo>
                  <a:pt x="1900" y="14"/>
                  <a:pt x="1900" y="8"/>
                  <a:pt x="1907" y="5"/>
                </a:cubicBezTo>
                <a:cubicBezTo>
                  <a:pt x="1856" y="5"/>
                  <a:pt x="1856" y="5"/>
                  <a:pt x="1856" y="5"/>
                </a:cubicBezTo>
                <a:cubicBezTo>
                  <a:pt x="1865" y="8"/>
                  <a:pt x="1868" y="13"/>
                  <a:pt x="1871" y="18"/>
                </a:cubicBezTo>
                <a:cubicBezTo>
                  <a:pt x="1876" y="29"/>
                  <a:pt x="1948" y="203"/>
                  <a:pt x="1948" y="203"/>
                </a:cubicBezTo>
                <a:cubicBezTo>
                  <a:pt x="1948" y="203"/>
                  <a:pt x="2013" y="29"/>
                  <a:pt x="2017" y="18"/>
                </a:cubicBezTo>
                <a:cubicBezTo>
                  <a:pt x="2021" y="11"/>
                  <a:pt x="2020" y="10"/>
                  <a:pt x="2027" y="5"/>
                </a:cubicBezTo>
                <a:cubicBezTo>
                  <a:pt x="1997" y="5"/>
                  <a:pt x="1997" y="5"/>
                  <a:pt x="1997" y="5"/>
                </a:cubicBezTo>
                <a:cubicBezTo>
                  <a:pt x="2003" y="8"/>
                  <a:pt x="2004" y="12"/>
                  <a:pt x="2001" y="18"/>
                </a:cubicBezTo>
                <a:close/>
                <a:moveTo>
                  <a:pt x="2145" y="30"/>
                </a:moveTo>
                <a:cubicBezTo>
                  <a:pt x="2144" y="5"/>
                  <a:pt x="2144" y="5"/>
                  <a:pt x="2144" y="5"/>
                </a:cubicBezTo>
                <a:cubicBezTo>
                  <a:pt x="2039" y="5"/>
                  <a:pt x="2039" y="5"/>
                  <a:pt x="2039" y="5"/>
                </a:cubicBezTo>
                <a:cubicBezTo>
                  <a:pt x="2043" y="7"/>
                  <a:pt x="2047" y="11"/>
                  <a:pt x="2047" y="17"/>
                </a:cubicBezTo>
                <a:cubicBezTo>
                  <a:pt x="2047" y="183"/>
                  <a:pt x="2047" y="183"/>
                  <a:pt x="2047" y="183"/>
                </a:cubicBezTo>
                <a:cubicBezTo>
                  <a:pt x="2047" y="189"/>
                  <a:pt x="2043" y="193"/>
                  <a:pt x="2038" y="195"/>
                </a:cubicBezTo>
                <a:cubicBezTo>
                  <a:pt x="2151" y="195"/>
                  <a:pt x="2151" y="195"/>
                  <a:pt x="2151" y="195"/>
                </a:cubicBezTo>
                <a:cubicBezTo>
                  <a:pt x="2157" y="164"/>
                  <a:pt x="2157" y="164"/>
                  <a:pt x="2157" y="164"/>
                </a:cubicBezTo>
                <a:cubicBezTo>
                  <a:pt x="2146" y="182"/>
                  <a:pt x="2136" y="182"/>
                  <a:pt x="2105" y="182"/>
                </a:cubicBezTo>
                <a:cubicBezTo>
                  <a:pt x="2092" y="182"/>
                  <a:pt x="2079" y="181"/>
                  <a:pt x="2073" y="180"/>
                </a:cubicBezTo>
                <a:cubicBezTo>
                  <a:pt x="2073" y="97"/>
                  <a:pt x="2073" y="97"/>
                  <a:pt x="2073" y="97"/>
                </a:cubicBezTo>
                <a:cubicBezTo>
                  <a:pt x="2119" y="97"/>
                  <a:pt x="2119" y="97"/>
                  <a:pt x="2119" y="97"/>
                </a:cubicBezTo>
                <a:cubicBezTo>
                  <a:pt x="2123" y="97"/>
                  <a:pt x="2127" y="102"/>
                  <a:pt x="2128" y="105"/>
                </a:cubicBezTo>
                <a:cubicBezTo>
                  <a:pt x="2128" y="75"/>
                  <a:pt x="2128" y="75"/>
                  <a:pt x="2128" y="75"/>
                </a:cubicBezTo>
                <a:cubicBezTo>
                  <a:pt x="2127" y="78"/>
                  <a:pt x="2123" y="83"/>
                  <a:pt x="2119" y="83"/>
                </a:cubicBezTo>
                <a:cubicBezTo>
                  <a:pt x="2073" y="83"/>
                  <a:pt x="2073" y="83"/>
                  <a:pt x="2073" y="83"/>
                </a:cubicBezTo>
                <a:cubicBezTo>
                  <a:pt x="2073" y="19"/>
                  <a:pt x="2073" y="19"/>
                  <a:pt x="2073" y="19"/>
                </a:cubicBezTo>
                <a:cubicBezTo>
                  <a:pt x="2073" y="19"/>
                  <a:pt x="2116" y="20"/>
                  <a:pt x="2121" y="20"/>
                </a:cubicBezTo>
                <a:cubicBezTo>
                  <a:pt x="2133" y="20"/>
                  <a:pt x="2139" y="23"/>
                  <a:pt x="2145" y="30"/>
                </a:cubicBezTo>
                <a:close/>
                <a:moveTo>
                  <a:pt x="2248" y="99"/>
                </a:moveTo>
                <a:cubicBezTo>
                  <a:pt x="2265" y="97"/>
                  <a:pt x="2292" y="82"/>
                  <a:pt x="2292" y="52"/>
                </a:cubicBezTo>
                <a:cubicBezTo>
                  <a:pt x="2292" y="34"/>
                  <a:pt x="2280" y="5"/>
                  <a:pt x="2224" y="5"/>
                </a:cubicBezTo>
                <a:cubicBezTo>
                  <a:pt x="2171" y="5"/>
                  <a:pt x="2171" y="5"/>
                  <a:pt x="2171" y="5"/>
                </a:cubicBezTo>
                <a:cubicBezTo>
                  <a:pt x="2176" y="7"/>
                  <a:pt x="2179" y="11"/>
                  <a:pt x="2179" y="17"/>
                </a:cubicBezTo>
                <a:cubicBezTo>
                  <a:pt x="2179" y="183"/>
                  <a:pt x="2179" y="183"/>
                  <a:pt x="2179" y="183"/>
                </a:cubicBezTo>
                <a:cubicBezTo>
                  <a:pt x="2179" y="189"/>
                  <a:pt x="2176" y="193"/>
                  <a:pt x="2171" y="195"/>
                </a:cubicBezTo>
                <a:cubicBezTo>
                  <a:pt x="2213" y="195"/>
                  <a:pt x="2213" y="195"/>
                  <a:pt x="2213" y="195"/>
                </a:cubicBezTo>
                <a:cubicBezTo>
                  <a:pt x="2209" y="193"/>
                  <a:pt x="2205" y="189"/>
                  <a:pt x="2205" y="183"/>
                </a:cubicBezTo>
                <a:cubicBezTo>
                  <a:pt x="2205" y="107"/>
                  <a:pt x="2205" y="107"/>
                  <a:pt x="2205" y="107"/>
                </a:cubicBezTo>
                <a:cubicBezTo>
                  <a:pt x="2205" y="107"/>
                  <a:pt x="2216" y="107"/>
                  <a:pt x="2221" y="107"/>
                </a:cubicBezTo>
                <a:cubicBezTo>
                  <a:pt x="2236" y="107"/>
                  <a:pt x="2242" y="119"/>
                  <a:pt x="2249" y="131"/>
                </a:cubicBezTo>
                <a:cubicBezTo>
                  <a:pt x="2259" y="146"/>
                  <a:pt x="2269" y="162"/>
                  <a:pt x="2283" y="183"/>
                </a:cubicBezTo>
                <a:cubicBezTo>
                  <a:pt x="2288" y="189"/>
                  <a:pt x="2295" y="196"/>
                  <a:pt x="2306" y="196"/>
                </a:cubicBezTo>
                <a:cubicBezTo>
                  <a:pt x="2335" y="195"/>
                  <a:pt x="2335" y="195"/>
                  <a:pt x="2335" y="195"/>
                </a:cubicBezTo>
                <a:cubicBezTo>
                  <a:pt x="2335" y="195"/>
                  <a:pt x="2323" y="191"/>
                  <a:pt x="2317" y="184"/>
                </a:cubicBezTo>
                <a:cubicBezTo>
                  <a:pt x="2305" y="171"/>
                  <a:pt x="2275" y="120"/>
                  <a:pt x="2275" y="120"/>
                </a:cubicBezTo>
                <a:cubicBezTo>
                  <a:pt x="2271" y="114"/>
                  <a:pt x="2263" y="102"/>
                  <a:pt x="2248" y="99"/>
                </a:cubicBezTo>
                <a:close/>
                <a:moveTo>
                  <a:pt x="2205" y="17"/>
                </a:moveTo>
                <a:cubicBezTo>
                  <a:pt x="2205" y="17"/>
                  <a:pt x="2214" y="16"/>
                  <a:pt x="2226" y="16"/>
                </a:cubicBezTo>
                <a:cubicBezTo>
                  <a:pt x="2256" y="16"/>
                  <a:pt x="2264" y="39"/>
                  <a:pt x="2264" y="52"/>
                </a:cubicBezTo>
                <a:cubicBezTo>
                  <a:pt x="2264" y="82"/>
                  <a:pt x="2243" y="93"/>
                  <a:pt x="2221" y="93"/>
                </a:cubicBezTo>
                <a:cubicBezTo>
                  <a:pt x="2214" y="93"/>
                  <a:pt x="2205" y="93"/>
                  <a:pt x="2205" y="93"/>
                </a:cubicBezTo>
                <a:cubicBezTo>
                  <a:pt x="2205" y="17"/>
                  <a:pt x="2205" y="17"/>
                  <a:pt x="2205" y="17"/>
                </a:cubicBezTo>
                <a:close/>
                <a:moveTo>
                  <a:pt x="2450" y="141"/>
                </a:moveTo>
                <a:cubicBezTo>
                  <a:pt x="2450" y="103"/>
                  <a:pt x="2424" y="94"/>
                  <a:pt x="2397" y="81"/>
                </a:cubicBezTo>
                <a:cubicBezTo>
                  <a:pt x="2370" y="68"/>
                  <a:pt x="2359" y="61"/>
                  <a:pt x="2359" y="43"/>
                </a:cubicBezTo>
                <a:cubicBezTo>
                  <a:pt x="2359" y="31"/>
                  <a:pt x="2366" y="13"/>
                  <a:pt x="2390" y="13"/>
                </a:cubicBezTo>
                <a:cubicBezTo>
                  <a:pt x="2416" y="13"/>
                  <a:pt x="2432" y="36"/>
                  <a:pt x="2436" y="50"/>
                </a:cubicBezTo>
                <a:cubicBezTo>
                  <a:pt x="2434" y="13"/>
                  <a:pt x="2434" y="13"/>
                  <a:pt x="2434" y="13"/>
                </a:cubicBezTo>
                <a:cubicBezTo>
                  <a:pt x="2421" y="4"/>
                  <a:pt x="2404" y="2"/>
                  <a:pt x="2394" y="2"/>
                </a:cubicBezTo>
                <a:cubicBezTo>
                  <a:pt x="2367" y="2"/>
                  <a:pt x="2336" y="18"/>
                  <a:pt x="2336" y="52"/>
                </a:cubicBezTo>
                <a:cubicBezTo>
                  <a:pt x="2336" y="75"/>
                  <a:pt x="2350" y="89"/>
                  <a:pt x="2377" y="103"/>
                </a:cubicBezTo>
                <a:cubicBezTo>
                  <a:pt x="2404" y="116"/>
                  <a:pt x="2424" y="122"/>
                  <a:pt x="2424" y="149"/>
                </a:cubicBezTo>
                <a:cubicBezTo>
                  <a:pt x="2424" y="162"/>
                  <a:pt x="2416" y="186"/>
                  <a:pt x="2386" y="186"/>
                </a:cubicBezTo>
                <a:cubicBezTo>
                  <a:pt x="2356" y="186"/>
                  <a:pt x="2341" y="160"/>
                  <a:pt x="2335" y="140"/>
                </a:cubicBezTo>
                <a:cubicBezTo>
                  <a:pt x="2336" y="182"/>
                  <a:pt x="2336" y="182"/>
                  <a:pt x="2336" y="182"/>
                </a:cubicBezTo>
                <a:cubicBezTo>
                  <a:pt x="2346" y="188"/>
                  <a:pt x="2364" y="198"/>
                  <a:pt x="2388" y="198"/>
                </a:cubicBezTo>
                <a:cubicBezTo>
                  <a:pt x="2418" y="198"/>
                  <a:pt x="2450" y="176"/>
                  <a:pt x="2450" y="141"/>
                </a:cubicBezTo>
                <a:close/>
                <a:moveTo>
                  <a:pt x="2510" y="5"/>
                </a:moveTo>
                <a:cubicBezTo>
                  <a:pt x="2468" y="5"/>
                  <a:pt x="2468" y="5"/>
                  <a:pt x="2468" y="5"/>
                </a:cubicBezTo>
                <a:cubicBezTo>
                  <a:pt x="2473" y="7"/>
                  <a:pt x="2476" y="11"/>
                  <a:pt x="2476" y="17"/>
                </a:cubicBezTo>
                <a:cubicBezTo>
                  <a:pt x="2476" y="183"/>
                  <a:pt x="2476" y="183"/>
                  <a:pt x="2476" y="183"/>
                </a:cubicBezTo>
                <a:cubicBezTo>
                  <a:pt x="2476" y="189"/>
                  <a:pt x="2473" y="193"/>
                  <a:pt x="2468" y="195"/>
                </a:cubicBezTo>
                <a:cubicBezTo>
                  <a:pt x="2510" y="195"/>
                  <a:pt x="2510" y="195"/>
                  <a:pt x="2510" y="195"/>
                </a:cubicBezTo>
                <a:cubicBezTo>
                  <a:pt x="2505" y="193"/>
                  <a:pt x="2502" y="189"/>
                  <a:pt x="2502" y="183"/>
                </a:cubicBezTo>
                <a:cubicBezTo>
                  <a:pt x="2502" y="17"/>
                  <a:pt x="2502" y="17"/>
                  <a:pt x="2502" y="17"/>
                </a:cubicBezTo>
                <a:cubicBezTo>
                  <a:pt x="2502" y="11"/>
                  <a:pt x="2505" y="7"/>
                  <a:pt x="2510" y="5"/>
                </a:cubicBezTo>
                <a:close/>
                <a:moveTo>
                  <a:pt x="2613" y="18"/>
                </a:moveTo>
                <a:cubicBezTo>
                  <a:pt x="2633" y="18"/>
                  <a:pt x="2659" y="20"/>
                  <a:pt x="2659" y="20"/>
                </a:cubicBezTo>
                <a:cubicBezTo>
                  <a:pt x="2666" y="21"/>
                  <a:pt x="2670" y="27"/>
                  <a:pt x="2673" y="31"/>
                </a:cubicBezTo>
                <a:cubicBezTo>
                  <a:pt x="2673" y="5"/>
                  <a:pt x="2673" y="5"/>
                  <a:pt x="2673" y="5"/>
                </a:cubicBezTo>
                <a:cubicBezTo>
                  <a:pt x="2525" y="5"/>
                  <a:pt x="2525" y="5"/>
                  <a:pt x="2525" y="5"/>
                </a:cubicBezTo>
                <a:cubicBezTo>
                  <a:pt x="2525" y="31"/>
                  <a:pt x="2525" y="31"/>
                  <a:pt x="2525" y="31"/>
                </a:cubicBezTo>
                <a:cubicBezTo>
                  <a:pt x="2528" y="27"/>
                  <a:pt x="2533" y="20"/>
                  <a:pt x="2540" y="20"/>
                </a:cubicBezTo>
                <a:cubicBezTo>
                  <a:pt x="2540" y="20"/>
                  <a:pt x="2565" y="18"/>
                  <a:pt x="2586" y="18"/>
                </a:cubicBezTo>
                <a:cubicBezTo>
                  <a:pt x="2586" y="183"/>
                  <a:pt x="2586" y="183"/>
                  <a:pt x="2586" y="183"/>
                </a:cubicBezTo>
                <a:cubicBezTo>
                  <a:pt x="2586" y="189"/>
                  <a:pt x="2583" y="193"/>
                  <a:pt x="2579" y="195"/>
                </a:cubicBezTo>
                <a:cubicBezTo>
                  <a:pt x="2620" y="195"/>
                  <a:pt x="2620" y="195"/>
                  <a:pt x="2620" y="195"/>
                </a:cubicBezTo>
                <a:cubicBezTo>
                  <a:pt x="2616" y="193"/>
                  <a:pt x="2613" y="189"/>
                  <a:pt x="2613" y="183"/>
                </a:cubicBezTo>
                <a:cubicBezTo>
                  <a:pt x="2613" y="18"/>
                  <a:pt x="2613" y="18"/>
                  <a:pt x="2613" y="18"/>
                </a:cubicBezTo>
                <a:close/>
                <a:moveTo>
                  <a:pt x="2838" y="5"/>
                </a:moveTo>
                <a:cubicBezTo>
                  <a:pt x="2800" y="5"/>
                  <a:pt x="2800" y="5"/>
                  <a:pt x="2800" y="5"/>
                </a:cubicBezTo>
                <a:cubicBezTo>
                  <a:pt x="2808" y="7"/>
                  <a:pt x="2810" y="11"/>
                  <a:pt x="2806" y="18"/>
                </a:cubicBezTo>
                <a:cubicBezTo>
                  <a:pt x="2768" y="91"/>
                  <a:pt x="2768" y="91"/>
                  <a:pt x="2768" y="91"/>
                </a:cubicBezTo>
                <a:cubicBezTo>
                  <a:pt x="2729" y="22"/>
                  <a:pt x="2729" y="22"/>
                  <a:pt x="2729" y="22"/>
                </a:cubicBezTo>
                <a:cubicBezTo>
                  <a:pt x="2722" y="9"/>
                  <a:pt x="2727" y="8"/>
                  <a:pt x="2733" y="5"/>
                </a:cubicBezTo>
                <a:cubicBezTo>
                  <a:pt x="2679" y="5"/>
                  <a:pt x="2679" y="5"/>
                  <a:pt x="2679" y="5"/>
                </a:cubicBezTo>
                <a:cubicBezTo>
                  <a:pt x="2687" y="9"/>
                  <a:pt x="2690" y="12"/>
                  <a:pt x="2695" y="18"/>
                </a:cubicBezTo>
                <a:cubicBezTo>
                  <a:pt x="2748" y="106"/>
                  <a:pt x="2748" y="106"/>
                  <a:pt x="2748" y="106"/>
                </a:cubicBezTo>
                <a:cubicBezTo>
                  <a:pt x="2748" y="183"/>
                  <a:pt x="2748" y="183"/>
                  <a:pt x="2748" y="183"/>
                </a:cubicBezTo>
                <a:cubicBezTo>
                  <a:pt x="2748" y="189"/>
                  <a:pt x="2743" y="193"/>
                  <a:pt x="2738" y="195"/>
                </a:cubicBezTo>
                <a:cubicBezTo>
                  <a:pt x="2786" y="195"/>
                  <a:pt x="2786" y="195"/>
                  <a:pt x="2786" y="195"/>
                </a:cubicBezTo>
                <a:cubicBezTo>
                  <a:pt x="2781" y="193"/>
                  <a:pt x="2776" y="189"/>
                  <a:pt x="2776" y="183"/>
                </a:cubicBezTo>
                <a:cubicBezTo>
                  <a:pt x="2776" y="105"/>
                  <a:pt x="2776" y="105"/>
                  <a:pt x="2776" y="105"/>
                </a:cubicBezTo>
                <a:cubicBezTo>
                  <a:pt x="2821" y="20"/>
                  <a:pt x="2821" y="20"/>
                  <a:pt x="2821" y="20"/>
                </a:cubicBezTo>
                <a:cubicBezTo>
                  <a:pt x="2824" y="13"/>
                  <a:pt x="2829" y="8"/>
                  <a:pt x="2838" y="5"/>
                </a:cubicBezTo>
                <a:close/>
                <a:moveTo>
                  <a:pt x="3010" y="198"/>
                </a:moveTo>
                <a:cubicBezTo>
                  <a:pt x="3051" y="199"/>
                  <a:pt x="3099" y="166"/>
                  <a:pt x="3100" y="102"/>
                </a:cubicBezTo>
                <a:cubicBezTo>
                  <a:pt x="3102" y="38"/>
                  <a:pt x="3055" y="3"/>
                  <a:pt x="3015" y="2"/>
                </a:cubicBezTo>
                <a:cubicBezTo>
                  <a:pt x="2958" y="0"/>
                  <a:pt x="2925" y="52"/>
                  <a:pt x="2923" y="97"/>
                </a:cubicBezTo>
                <a:cubicBezTo>
                  <a:pt x="2922" y="155"/>
                  <a:pt x="2963" y="197"/>
                  <a:pt x="3010" y="198"/>
                </a:cubicBezTo>
                <a:close/>
                <a:moveTo>
                  <a:pt x="2953" y="96"/>
                </a:moveTo>
                <a:cubicBezTo>
                  <a:pt x="2953" y="45"/>
                  <a:pt x="2977" y="14"/>
                  <a:pt x="3012" y="14"/>
                </a:cubicBezTo>
                <a:cubicBezTo>
                  <a:pt x="3049" y="14"/>
                  <a:pt x="3071" y="49"/>
                  <a:pt x="3071" y="103"/>
                </a:cubicBezTo>
                <a:cubicBezTo>
                  <a:pt x="3071" y="153"/>
                  <a:pt x="3049" y="185"/>
                  <a:pt x="3013" y="185"/>
                </a:cubicBezTo>
                <a:cubicBezTo>
                  <a:pt x="2983" y="185"/>
                  <a:pt x="2953" y="157"/>
                  <a:pt x="2953" y="96"/>
                </a:cubicBezTo>
                <a:close/>
                <a:moveTo>
                  <a:pt x="3161" y="195"/>
                </a:moveTo>
                <a:cubicBezTo>
                  <a:pt x="3156" y="193"/>
                  <a:pt x="3153" y="189"/>
                  <a:pt x="3153" y="183"/>
                </a:cubicBezTo>
                <a:cubicBezTo>
                  <a:pt x="3153" y="97"/>
                  <a:pt x="3153" y="97"/>
                  <a:pt x="3153" y="97"/>
                </a:cubicBezTo>
                <a:cubicBezTo>
                  <a:pt x="3200" y="97"/>
                  <a:pt x="3200" y="97"/>
                  <a:pt x="3200" y="97"/>
                </a:cubicBezTo>
                <a:cubicBezTo>
                  <a:pt x="3203" y="97"/>
                  <a:pt x="3208" y="102"/>
                  <a:pt x="3209" y="105"/>
                </a:cubicBezTo>
                <a:cubicBezTo>
                  <a:pt x="3209" y="75"/>
                  <a:pt x="3209" y="75"/>
                  <a:pt x="3209" y="75"/>
                </a:cubicBezTo>
                <a:cubicBezTo>
                  <a:pt x="3208" y="78"/>
                  <a:pt x="3203" y="83"/>
                  <a:pt x="3200" y="83"/>
                </a:cubicBezTo>
                <a:cubicBezTo>
                  <a:pt x="3153" y="83"/>
                  <a:pt x="3153" y="83"/>
                  <a:pt x="3153" y="83"/>
                </a:cubicBezTo>
                <a:cubicBezTo>
                  <a:pt x="3153" y="19"/>
                  <a:pt x="3153" y="19"/>
                  <a:pt x="3153" y="19"/>
                </a:cubicBezTo>
                <a:cubicBezTo>
                  <a:pt x="3153" y="19"/>
                  <a:pt x="3200" y="19"/>
                  <a:pt x="3206" y="20"/>
                </a:cubicBezTo>
                <a:cubicBezTo>
                  <a:pt x="3220" y="20"/>
                  <a:pt x="3226" y="24"/>
                  <a:pt x="3230" y="30"/>
                </a:cubicBezTo>
                <a:cubicBezTo>
                  <a:pt x="3230" y="5"/>
                  <a:pt x="3230" y="5"/>
                  <a:pt x="3230" y="5"/>
                </a:cubicBezTo>
                <a:cubicBezTo>
                  <a:pt x="3119" y="5"/>
                  <a:pt x="3119" y="5"/>
                  <a:pt x="3119" y="5"/>
                </a:cubicBezTo>
                <a:cubicBezTo>
                  <a:pt x="3123" y="7"/>
                  <a:pt x="3126" y="11"/>
                  <a:pt x="3126" y="17"/>
                </a:cubicBezTo>
                <a:cubicBezTo>
                  <a:pt x="3126" y="183"/>
                  <a:pt x="3126" y="183"/>
                  <a:pt x="3126" y="183"/>
                </a:cubicBezTo>
                <a:cubicBezTo>
                  <a:pt x="3126" y="189"/>
                  <a:pt x="3124" y="193"/>
                  <a:pt x="3119" y="195"/>
                </a:cubicBezTo>
                <a:cubicBezTo>
                  <a:pt x="3161" y="195"/>
                  <a:pt x="3161" y="195"/>
                  <a:pt x="3161" y="19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noProof="0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16540" y="6228318"/>
            <a:ext cx="6720000" cy="369332"/>
          </a:xfrm>
        </p:spPr>
        <p:txBody>
          <a:bodyPr anchor="t" anchorCtr="0">
            <a:noAutofit/>
          </a:bodyPr>
          <a:lstStyle>
            <a:lvl1pPr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insert source/notes text, if any</a:t>
            </a:r>
          </a:p>
        </p:txBody>
      </p:sp>
      <p:sp>
        <p:nvSpPr>
          <p:cNvPr id="20" name="Rectangle 19"/>
          <p:cNvSpPr/>
          <p:nvPr/>
        </p:nvSpPr>
        <p:spPr>
          <a:xfrm>
            <a:off x="-3504693" y="5160786"/>
            <a:ext cx="3360000" cy="12868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1000" b="0" dirty="0">
                <a:solidFill>
                  <a:schemeClr val="bg1"/>
                </a:solidFill>
                <a:latin typeface="Lucida Sans" panose="020B0602030504020204" pitchFamily="34" charset="0"/>
              </a:rPr>
              <a:t>T</a:t>
            </a:r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ry to insert an image of </a:t>
            </a:r>
            <a:r>
              <a:rPr lang="en-GB" sz="1000" b="1" u="sng" baseline="0" dirty="0">
                <a:solidFill>
                  <a:srgbClr val="FF0000"/>
                </a:solidFill>
                <a:latin typeface="Lucida Sans" panose="020B0602030504020204" pitchFamily="34" charset="0"/>
              </a:rPr>
              <a:t>9.4cm by 19.05cm (1:2)</a:t>
            </a:r>
            <a:r>
              <a:rPr lang="en-GB" sz="1000" b="1" u="none" baseline="0" dirty="0">
                <a:solidFill>
                  <a:srgbClr val="FF0000"/>
                </a:solidFill>
                <a:latin typeface="Lucida Sans" panose="020B0602030504020204" pitchFamily="34" charset="0"/>
              </a:rPr>
              <a:t> </a:t>
            </a:r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on this layout to avoid distortion.</a:t>
            </a:r>
          </a:p>
          <a:p>
            <a:pPr algn="l"/>
            <a:endParaRPr lang="en-GB" sz="1000" b="0" baseline="0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algn="l"/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Please ensure, the image has a simple background to display the logo and text overlapping.</a:t>
            </a:r>
            <a:endParaRPr lang="en-GB" sz="1000" b="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-3504693" y="0"/>
            <a:ext cx="3360000" cy="2056287"/>
            <a:chOff x="-2772816" y="0"/>
            <a:chExt cx="2520000" cy="2056287"/>
          </a:xfrm>
        </p:grpSpPr>
        <p:sp>
          <p:nvSpPr>
            <p:cNvPr id="16" name="Rectangle 15"/>
            <p:cNvSpPr/>
            <p:nvPr userDrawn="1"/>
          </p:nvSpPr>
          <p:spPr>
            <a:xfrm>
              <a:off x="-2772816" y="0"/>
              <a:ext cx="2520000" cy="20562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GB" sz="1000" b="1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To insert image in the picture placeholder, please follow the below instructions:</a:t>
              </a:r>
            </a:p>
            <a:p>
              <a:pPr algn="l"/>
              <a:endParaRPr lang="en-GB" sz="1000" dirty="0">
                <a:solidFill>
                  <a:schemeClr val="bg1"/>
                </a:solidFill>
                <a:latin typeface="Lucida Sans" panose="020B0602030504020204" pitchFamily="34" charset="0"/>
              </a:endParaRPr>
            </a:p>
            <a:p>
              <a:pPr marL="266700" indent="-266700" algn="l">
                <a:buFont typeface="+mj-lt"/>
                <a:buAutoNum type="arabicPeriod"/>
                <a:tabLst>
                  <a:tab pos="1257300" algn="l"/>
                </a:tabLst>
              </a:pPr>
              <a:r>
                <a:rPr lang="en-GB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Click the 	icon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in the grey placeholder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Browse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to the folder where the required image is saved.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Click to select the image and insert the image.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Once the image is placed, go to Drawing Tools </a:t>
              </a:r>
              <a:r>
                <a:rPr lang="en-US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|  Send Backward 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</a:t>
              </a:r>
              <a:r>
                <a:rPr lang="en-US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|  Send to Back (or right mouse click Send</a:t>
              </a:r>
              <a:r>
                <a:rPr lang="en-US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to Back)</a:t>
              </a:r>
              <a:endParaRPr lang="en-GB" sz="1000" dirty="0">
                <a:solidFill>
                  <a:schemeClr val="bg1"/>
                </a:solidFill>
                <a:latin typeface="Lucida Sans" panose="020B0602030504020204" pitchFamily="34" charset="0"/>
              </a:endParaRPr>
            </a:p>
          </p:txBody>
        </p:sp>
        <p:pic>
          <p:nvPicPr>
            <p:cNvPr id="17" name="Picture 2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clrChange>
                <a:clrFrom>
                  <a:srgbClr val="DAE0E4"/>
                </a:clrFrom>
                <a:clrTo>
                  <a:srgbClr val="DAE0E4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-1747750" y="723105"/>
              <a:ext cx="304801" cy="316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60125670"/>
      </p:ext>
    </p:extLst>
  </p:cSld>
  <p:clrMapOvr>
    <a:masterClrMapping/>
  </p:clrMapOvr>
  <p:hf sldNum="0" hdr="0" ft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P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/>
          <a:lstStyle>
            <a:lvl1pPr>
              <a:tabLst>
                <a:tab pos="3227388" algn="l"/>
              </a:tabLst>
              <a:defRPr/>
            </a:lvl1pPr>
          </a:lstStyle>
          <a:p>
            <a:r>
              <a:rPr lang="en-GB" noProof="0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insert title</a:t>
            </a:r>
          </a:p>
        </p:txBody>
      </p:sp>
      <p:sp>
        <p:nvSpPr>
          <p:cNvPr id="67" name="Freeform 6"/>
          <p:cNvSpPr>
            <a:spLocks noChangeAspect="1" noEditPoints="1"/>
          </p:cNvSpPr>
          <p:nvPr/>
        </p:nvSpPr>
        <p:spPr bwMode="gray">
          <a:xfrm>
            <a:off x="8113184" y="368301"/>
            <a:ext cx="3623733" cy="592138"/>
          </a:xfrm>
          <a:custGeom>
            <a:avLst/>
            <a:gdLst>
              <a:gd name="T0" fmla="*/ 69 w 3646"/>
              <a:gd name="T1" fmla="*/ 623 h 794"/>
              <a:gd name="T2" fmla="*/ 209 w 3646"/>
              <a:gd name="T3" fmla="*/ 440 h 794"/>
              <a:gd name="T4" fmla="*/ 261 w 3646"/>
              <a:gd name="T5" fmla="*/ 248 h 794"/>
              <a:gd name="T6" fmla="*/ 488 w 3646"/>
              <a:gd name="T7" fmla="*/ 282 h 794"/>
              <a:gd name="T8" fmla="*/ 627 w 3646"/>
              <a:gd name="T9" fmla="*/ 542 h 794"/>
              <a:gd name="T10" fmla="*/ 567 w 3646"/>
              <a:gd name="T11" fmla="*/ 380 h 794"/>
              <a:gd name="T12" fmla="*/ 481 w 3646"/>
              <a:gd name="T13" fmla="*/ 308 h 794"/>
              <a:gd name="T14" fmla="*/ 1184 w 3646"/>
              <a:gd name="T15" fmla="*/ 616 h 794"/>
              <a:gd name="T16" fmla="*/ 1196 w 3646"/>
              <a:gd name="T17" fmla="*/ 290 h 794"/>
              <a:gd name="T18" fmla="*/ 1246 w 3646"/>
              <a:gd name="T19" fmla="*/ 151 h 794"/>
              <a:gd name="T20" fmla="*/ 1316 w 3646"/>
              <a:gd name="T21" fmla="*/ 362 h 794"/>
              <a:gd name="T22" fmla="*/ 1554 w 3646"/>
              <a:gd name="T23" fmla="*/ 627 h 794"/>
              <a:gd name="T24" fmla="*/ 2231 w 3646"/>
              <a:gd name="T25" fmla="*/ 300 h 794"/>
              <a:gd name="T26" fmla="*/ 1884 w 3646"/>
              <a:gd name="T27" fmla="*/ 299 h 794"/>
              <a:gd name="T28" fmla="*/ 1973 w 3646"/>
              <a:gd name="T29" fmla="*/ 599 h 794"/>
              <a:gd name="T30" fmla="*/ 2191 w 3646"/>
              <a:gd name="T31" fmla="*/ 615 h 794"/>
              <a:gd name="T32" fmla="*/ 2341 w 3646"/>
              <a:gd name="T33" fmla="*/ 599 h 794"/>
              <a:gd name="T34" fmla="*/ 2295 w 3646"/>
              <a:gd name="T35" fmla="*/ 282 h 794"/>
              <a:gd name="T36" fmla="*/ 2969 w 3646"/>
              <a:gd name="T37" fmla="*/ 616 h 794"/>
              <a:gd name="T38" fmla="*/ 2981 w 3646"/>
              <a:gd name="T39" fmla="*/ 290 h 794"/>
              <a:gd name="T40" fmla="*/ 3032 w 3646"/>
              <a:gd name="T41" fmla="*/ 580 h 794"/>
              <a:gd name="T42" fmla="*/ 3153 w 3646"/>
              <a:gd name="T43" fmla="*/ 282 h 794"/>
              <a:gd name="T44" fmla="*/ 3087 w 3646"/>
              <a:gd name="T45" fmla="*/ 565 h 794"/>
              <a:gd name="T46" fmla="*/ 3413 w 3646"/>
              <a:gd name="T47" fmla="*/ 282 h 794"/>
              <a:gd name="T48" fmla="*/ 3413 w 3646"/>
              <a:gd name="T49" fmla="*/ 599 h 794"/>
              <a:gd name="T50" fmla="*/ 3646 w 3646"/>
              <a:gd name="T51" fmla="*/ 627 h 794"/>
              <a:gd name="T52" fmla="*/ 2754 w 3646"/>
              <a:gd name="T53" fmla="*/ 378 h 794"/>
              <a:gd name="T54" fmla="*/ 2438 w 3646"/>
              <a:gd name="T55" fmla="*/ 301 h 794"/>
              <a:gd name="T56" fmla="*/ 2557 w 3646"/>
              <a:gd name="T57" fmla="*/ 332 h 794"/>
              <a:gd name="T58" fmla="*/ 2553 w 3646"/>
              <a:gd name="T59" fmla="*/ 627 h 794"/>
              <a:gd name="T60" fmla="*/ 770 w 3646"/>
              <a:gd name="T61" fmla="*/ 566 h 794"/>
              <a:gd name="T62" fmla="*/ 796 w 3646"/>
              <a:gd name="T63" fmla="*/ 633 h 794"/>
              <a:gd name="T64" fmla="*/ 894 w 3646"/>
              <a:gd name="T65" fmla="*/ 308 h 794"/>
              <a:gd name="T66" fmla="*/ 992 w 3646"/>
              <a:gd name="T67" fmla="*/ 610 h 794"/>
              <a:gd name="T68" fmla="*/ 1616 w 3646"/>
              <a:gd name="T69" fmla="*/ 318 h 794"/>
              <a:gd name="T70" fmla="*/ 1754 w 3646"/>
              <a:gd name="T71" fmla="*/ 420 h 794"/>
              <a:gd name="T72" fmla="*/ 1779 w 3646"/>
              <a:gd name="T73" fmla="*/ 560 h 794"/>
              <a:gd name="T74" fmla="*/ 1785 w 3646"/>
              <a:gd name="T75" fmla="*/ 554 h 794"/>
              <a:gd name="T76" fmla="*/ 1473 w 3646"/>
              <a:gd name="T77" fmla="*/ 5 h 794"/>
              <a:gd name="T78" fmla="*/ 1582 w 3646"/>
              <a:gd name="T79" fmla="*/ 5 h 794"/>
              <a:gd name="T80" fmla="*/ 1750 w 3646"/>
              <a:gd name="T81" fmla="*/ 17 h 794"/>
              <a:gd name="T82" fmla="*/ 1608 w 3646"/>
              <a:gd name="T83" fmla="*/ 195 h 794"/>
              <a:gd name="T84" fmla="*/ 1743 w 3646"/>
              <a:gd name="T85" fmla="*/ 5 h 794"/>
              <a:gd name="T86" fmla="*/ 1841 w 3646"/>
              <a:gd name="T87" fmla="*/ 195 h 794"/>
              <a:gd name="T88" fmla="*/ 1907 w 3646"/>
              <a:gd name="T89" fmla="*/ 5 h 794"/>
              <a:gd name="T90" fmla="*/ 2001 w 3646"/>
              <a:gd name="T91" fmla="*/ 18 h 794"/>
              <a:gd name="T92" fmla="*/ 2151 w 3646"/>
              <a:gd name="T93" fmla="*/ 195 h 794"/>
              <a:gd name="T94" fmla="*/ 2128 w 3646"/>
              <a:gd name="T95" fmla="*/ 75 h 794"/>
              <a:gd name="T96" fmla="*/ 2292 w 3646"/>
              <a:gd name="T97" fmla="*/ 52 h 794"/>
              <a:gd name="T98" fmla="*/ 2205 w 3646"/>
              <a:gd name="T99" fmla="*/ 183 h 794"/>
              <a:gd name="T100" fmla="*/ 2317 w 3646"/>
              <a:gd name="T101" fmla="*/ 184 h 794"/>
              <a:gd name="T102" fmla="*/ 2205 w 3646"/>
              <a:gd name="T103" fmla="*/ 93 h 794"/>
              <a:gd name="T104" fmla="*/ 2434 w 3646"/>
              <a:gd name="T105" fmla="*/ 13 h 794"/>
              <a:gd name="T106" fmla="*/ 2336 w 3646"/>
              <a:gd name="T107" fmla="*/ 182 h 794"/>
              <a:gd name="T108" fmla="*/ 2468 w 3646"/>
              <a:gd name="T109" fmla="*/ 195 h 794"/>
              <a:gd name="T110" fmla="*/ 2673 w 3646"/>
              <a:gd name="T111" fmla="*/ 31 h 794"/>
              <a:gd name="T112" fmla="*/ 2579 w 3646"/>
              <a:gd name="T113" fmla="*/ 195 h 794"/>
              <a:gd name="T114" fmla="*/ 2768 w 3646"/>
              <a:gd name="T115" fmla="*/ 91 h 794"/>
              <a:gd name="T116" fmla="*/ 2738 w 3646"/>
              <a:gd name="T117" fmla="*/ 195 h 794"/>
              <a:gd name="T118" fmla="*/ 3100 w 3646"/>
              <a:gd name="T119" fmla="*/ 102 h 794"/>
              <a:gd name="T120" fmla="*/ 3013 w 3646"/>
              <a:gd name="T121" fmla="*/ 185 h 794"/>
              <a:gd name="T122" fmla="*/ 3209 w 3646"/>
              <a:gd name="T123" fmla="*/ 75 h 794"/>
              <a:gd name="T124" fmla="*/ 3119 w 3646"/>
              <a:gd name="T125" fmla="*/ 5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646" h="794">
                <a:moveTo>
                  <a:pt x="161" y="328"/>
                </a:moveTo>
                <a:cubicBezTo>
                  <a:pt x="195" y="345"/>
                  <a:pt x="220" y="359"/>
                  <a:pt x="237" y="369"/>
                </a:cubicBezTo>
                <a:cubicBezTo>
                  <a:pt x="254" y="379"/>
                  <a:pt x="268" y="393"/>
                  <a:pt x="280" y="411"/>
                </a:cubicBezTo>
                <a:cubicBezTo>
                  <a:pt x="293" y="429"/>
                  <a:pt x="299" y="453"/>
                  <a:pt x="299" y="484"/>
                </a:cubicBezTo>
                <a:cubicBezTo>
                  <a:pt x="299" y="528"/>
                  <a:pt x="283" y="563"/>
                  <a:pt x="249" y="591"/>
                </a:cubicBezTo>
                <a:cubicBezTo>
                  <a:pt x="216" y="619"/>
                  <a:pt x="179" y="633"/>
                  <a:pt x="138" y="633"/>
                </a:cubicBezTo>
                <a:cubicBezTo>
                  <a:pt x="110" y="633"/>
                  <a:pt x="87" y="630"/>
                  <a:pt x="69" y="623"/>
                </a:cubicBezTo>
                <a:cubicBezTo>
                  <a:pt x="50" y="616"/>
                  <a:pt x="28" y="606"/>
                  <a:pt x="2" y="592"/>
                </a:cubicBezTo>
                <a:cubicBezTo>
                  <a:pt x="0" y="483"/>
                  <a:pt x="0" y="483"/>
                  <a:pt x="0" y="483"/>
                </a:cubicBezTo>
                <a:cubicBezTo>
                  <a:pt x="10" y="516"/>
                  <a:pt x="26" y="544"/>
                  <a:pt x="47" y="568"/>
                </a:cubicBezTo>
                <a:cubicBezTo>
                  <a:pt x="69" y="591"/>
                  <a:pt x="97" y="602"/>
                  <a:pt x="133" y="602"/>
                </a:cubicBezTo>
                <a:cubicBezTo>
                  <a:pt x="168" y="602"/>
                  <a:pt x="193" y="592"/>
                  <a:pt x="209" y="571"/>
                </a:cubicBezTo>
                <a:cubicBezTo>
                  <a:pt x="224" y="551"/>
                  <a:pt x="232" y="528"/>
                  <a:pt x="232" y="505"/>
                </a:cubicBezTo>
                <a:cubicBezTo>
                  <a:pt x="232" y="473"/>
                  <a:pt x="224" y="452"/>
                  <a:pt x="209" y="440"/>
                </a:cubicBezTo>
                <a:cubicBezTo>
                  <a:pt x="193" y="429"/>
                  <a:pt x="160" y="410"/>
                  <a:pt x="109" y="385"/>
                </a:cubicBezTo>
                <a:cubicBezTo>
                  <a:pt x="72" y="366"/>
                  <a:pt x="45" y="347"/>
                  <a:pt x="27" y="327"/>
                </a:cubicBezTo>
                <a:cubicBezTo>
                  <a:pt x="10" y="307"/>
                  <a:pt x="2" y="282"/>
                  <a:pt x="2" y="253"/>
                </a:cubicBezTo>
                <a:cubicBezTo>
                  <a:pt x="2" y="212"/>
                  <a:pt x="17" y="180"/>
                  <a:pt x="48" y="157"/>
                </a:cubicBezTo>
                <a:cubicBezTo>
                  <a:pt x="79" y="135"/>
                  <a:pt x="114" y="123"/>
                  <a:pt x="153" y="123"/>
                </a:cubicBezTo>
                <a:cubicBezTo>
                  <a:pt x="194" y="123"/>
                  <a:pt x="229" y="133"/>
                  <a:pt x="257" y="152"/>
                </a:cubicBezTo>
                <a:cubicBezTo>
                  <a:pt x="261" y="248"/>
                  <a:pt x="261" y="248"/>
                  <a:pt x="261" y="248"/>
                </a:cubicBezTo>
                <a:cubicBezTo>
                  <a:pt x="256" y="225"/>
                  <a:pt x="243" y="204"/>
                  <a:pt x="222" y="184"/>
                </a:cubicBezTo>
                <a:cubicBezTo>
                  <a:pt x="201" y="163"/>
                  <a:pt x="174" y="153"/>
                  <a:pt x="143" y="153"/>
                </a:cubicBezTo>
                <a:cubicBezTo>
                  <a:pt x="115" y="153"/>
                  <a:pt x="95" y="161"/>
                  <a:pt x="81" y="178"/>
                </a:cubicBezTo>
                <a:cubicBezTo>
                  <a:pt x="68" y="194"/>
                  <a:pt x="62" y="212"/>
                  <a:pt x="62" y="231"/>
                </a:cubicBezTo>
                <a:cubicBezTo>
                  <a:pt x="62" y="252"/>
                  <a:pt x="68" y="269"/>
                  <a:pt x="81" y="280"/>
                </a:cubicBezTo>
                <a:cubicBezTo>
                  <a:pt x="95" y="292"/>
                  <a:pt x="121" y="308"/>
                  <a:pt x="161" y="328"/>
                </a:cubicBezTo>
                <a:close/>
                <a:moveTo>
                  <a:pt x="488" y="282"/>
                </a:moveTo>
                <a:cubicBezTo>
                  <a:pt x="456" y="282"/>
                  <a:pt x="428" y="290"/>
                  <a:pt x="403" y="307"/>
                </a:cubicBezTo>
                <a:cubicBezTo>
                  <a:pt x="378" y="324"/>
                  <a:pt x="360" y="346"/>
                  <a:pt x="346" y="373"/>
                </a:cubicBezTo>
                <a:cubicBezTo>
                  <a:pt x="333" y="401"/>
                  <a:pt x="327" y="429"/>
                  <a:pt x="327" y="458"/>
                </a:cubicBezTo>
                <a:cubicBezTo>
                  <a:pt x="327" y="503"/>
                  <a:pt x="340" y="544"/>
                  <a:pt x="367" y="580"/>
                </a:cubicBezTo>
                <a:cubicBezTo>
                  <a:pt x="394" y="615"/>
                  <a:pt x="434" y="633"/>
                  <a:pt x="487" y="633"/>
                </a:cubicBezTo>
                <a:cubicBezTo>
                  <a:pt x="518" y="633"/>
                  <a:pt x="545" y="625"/>
                  <a:pt x="570" y="608"/>
                </a:cubicBezTo>
                <a:cubicBezTo>
                  <a:pt x="594" y="592"/>
                  <a:pt x="613" y="570"/>
                  <a:pt x="627" y="542"/>
                </a:cubicBezTo>
                <a:cubicBezTo>
                  <a:pt x="640" y="514"/>
                  <a:pt x="647" y="486"/>
                  <a:pt x="647" y="458"/>
                </a:cubicBezTo>
                <a:cubicBezTo>
                  <a:pt x="647" y="428"/>
                  <a:pt x="641" y="400"/>
                  <a:pt x="630" y="373"/>
                </a:cubicBezTo>
                <a:cubicBezTo>
                  <a:pt x="619" y="346"/>
                  <a:pt x="601" y="324"/>
                  <a:pt x="576" y="307"/>
                </a:cubicBezTo>
                <a:cubicBezTo>
                  <a:pt x="552" y="290"/>
                  <a:pt x="523" y="282"/>
                  <a:pt x="488" y="282"/>
                </a:cubicBezTo>
                <a:close/>
                <a:moveTo>
                  <a:pt x="481" y="308"/>
                </a:moveTo>
                <a:cubicBezTo>
                  <a:pt x="503" y="308"/>
                  <a:pt x="521" y="314"/>
                  <a:pt x="535" y="328"/>
                </a:cubicBezTo>
                <a:cubicBezTo>
                  <a:pt x="549" y="341"/>
                  <a:pt x="560" y="358"/>
                  <a:pt x="567" y="380"/>
                </a:cubicBezTo>
                <a:cubicBezTo>
                  <a:pt x="575" y="401"/>
                  <a:pt x="579" y="425"/>
                  <a:pt x="581" y="453"/>
                </a:cubicBezTo>
                <a:cubicBezTo>
                  <a:pt x="582" y="496"/>
                  <a:pt x="575" y="531"/>
                  <a:pt x="560" y="560"/>
                </a:cubicBezTo>
                <a:cubicBezTo>
                  <a:pt x="545" y="588"/>
                  <a:pt x="522" y="603"/>
                  <a:pt x="492" y="604"/>
                </a:cubicBezTo>
                <a:cubicBezTo>
                  <a:pt x="463" y="606"/>
                  <a:pt x="440" y="593"/>
                  <a:pt x="422" y="565"/>
                </a:cubicBezTo>
                <a:cubicBezTo>
                  <a:pt x="404" y="537"/>
                  <a:pt x="395" y="503"/>
                  <a:pt x="393" y="462"/>
                </a:cubicBezTo>
                <a:cubicBezTo>
                  <a:pt x="392" y="420"/>
                  <a:pt x="398" y="384"/>
                  <a:pt x="414" y="354"/>
                </a:cubicBezTo>
                <a:cubicBezTo>
                  <a:pt x="429" y="325"/>
                  <a:pt x="451" y="310"/>
                  <a:pt x="481" y="308"/>
                </a:cubicBezTo>
                <a:close/>
                <a:moveTo>
                  <a:pt x="1095" y="223"/>
                </a:moveTo>
                <a:cubicBezTo>
                  <a:pt x="1000" y="321"/>
                  <a:pt x="1000" y="321"/>
                  <a:pt x="1000" y="321"/>
                </a:cubicBezTo>
                <a:cubicBezTo>
                  <a:pt x="1031" y="321"/>
                  <a:pt x="1031" y="321"/>
                  <a:pt x="1031" y="321"/>
                </a:cubicBezTo>
                <a:cubicBezTo>
                  <a:pt x="1031" y="527"/>
                  <a:pt x="1031" y="527"/>
                  <a:pt x="1031" y="527"/>
                </a:cubicBezTo>
                <a:cubicBezTo>
                  <a:pt x="1031" y="560"/>
                  <a:pt x="1041" y="586"/>
                  <a:pt x="1059" y="605"/>
                </a:cubicBezTo>
                <a:cubicBezTo>
                  <a:pt x="1078" y="624"/>
                  <a:pt x="1103" y="633"/>
                  <a:pt x="1133" y="633"/>
                </a:cubicBezTo>
                <a:cubicBezTo>
                  <a:pt x="1152" y="633"/>
                  <a:pt x="1169" y="627"/>
                  <a:pt x="1184" y="616"/>
                </a:cubicBezTo>
                <a:cubicBezTo>
                  <a:pt x="1199" y="604"/>
                  <a:pt x="1207" y="594"/>
                  <a:pt x="1207" y="583"/>
                </a:cubicBezTo>
                <a:cubicBezTo>
                  <a:pt x="1199" y="590"/>
                  <a:pt x="1192" y="595"/>
                  <a:pt x="1187" y="598"/>
                </a:cubicBezTo>
                <a:cubicBezTo>
                  <a:pt x="1182" y="601"/>
                  <a:pt x="1173" y="602"/>
                  <a:pt x="1160" y="602"/>
                </a:cubicBezTo>
                <a:cubicBezTo>
                  <a:pt x="1116" y="602"/>
                  <a:pt x="1093" y="577"/>
                  <a:pt x="1093" y="527"/>
                </a:cubicBezTo>
                <a:cubicBezTo>
                  <a:pt x="1093" y="321"/>
                  <a:pt x="1093" y="321"/>
                  <a:pt x="1093" y="321"/>
                </a:cubicBezTo>
                <a:cubicBezTo>
                  <a:pt x="1170" y="321"/>
                  <a:pt x="1170" y="321"/>
                  <a:pt x="1170" y="321"/>
                </a:cubicBezTo>
                <a:cubicBezTo>
                  <a:pt x="1196" y="290"/>
                  <a:pt x="1196" y="290"/>
                  <a:pt x="1196" y="290"/>
                </a:cubicBezTo>
                <a:cubicBezTo>
                  <a:pt x="1095" y="290"/>
                  <a:pt x="1095" y="290"/>
                  <a:pt x="1095" y="290"/>
                </a:cubicBezTo>
                <a:cubicBezTo>
                  <a:pt x="1095" y="223"/>
                  <a:pt x="1095" y="223"/>
                  <a:pt x="1095" y="223"/>
                </a:cubicBezTo>
                <a:close/>
                <a:moveTo>
                  <a:pt x="1426" y="282"/>
                </a:moveTo>
                <a:cubicBezTo>
                  <a:pt x="1392" y="282"/>
                  <a:pt x="1356" y="299"/>
                  <a:pt x="1316" y="334"/>
                </a:cubicBezTo>
                <a:cubicBezTo>
                  <a:pt x="1316" y="123"/>
                  <a:pt x="1316" y="123"/>
                  <a:pt x="1316" y="123"/>
                </a:cubicBezTo>
                <a:cubicBezTo>
                  <a:pt x="1226" y="141"/>
                  <a:pt x="1226" y="141"/>
                  <a:pt x="1226" y="141"/>
                </a:cubicBezTo>
                <a:cubicBezTo>
                  <a:pt x="1235" y="144"/>
                  <a:pt x="1242" y="148"/>
                  <a:pt x="1246" y="151"/>
                </a:cubicBezTo>
                <a:cubicBezTo>
                  <a:pt x="1250" y="155"/>
                  <a:pt x="1252" y="161"/>
                  <a:pt x="1252" y="170"/>
                </a:cubicBezTo>
                <a:cubicBezTo>
                  <a:pt x="1252" y="599"/>
                  <a:pt x="1252" y="599"/>
                  <a:pt x="1252" y="599"/>
                </a:cubicBezTo>
                <a:cubicBezTo>
                  <a:pt x="1252" y="611"/>
                  <a:pt x="1246" y="620"/>
                  <a:pt x="1233" y="627"/>
                </a:cubicBezTo>
                <a:cubicBezTo>
                  <a:pt x="1336" y="627"/>
                  <a:pt x="1336" y="627"/>
                  <a:pt x="1336" y="627"/>
                </a:cubicBezTo>
                <a:cubicBezTo>
                  <a:pt x="1328" y="622"/>
                  <a:pt x="1323" y="618"/>
                  <a:pt x="1320" y="614"/>
                </a:cubicBezTo>
                <a:cubicBezTo>
                  <a:pt x="1317" y="610"/>
                  <a:pt x="1316" y="605"/>
                  <a:pt x="1316" y="599"/>
                </a:cubicBezTo>
                <a:cubicBezTo>
                  <a:pt x="1316" y="362"/>
                  <a:pt x="1316" y="362"/>
                  <a:pt x="1316" y="362"/>
                </a:cubicBezTo>
                <a:cubicBezTo>
                  <a:pt x="1324" y="352"/>
                  <a:pt x="1335" y="343"/>
                  <a:pt x="1349" y="335"/>
                </a:cubicBezTo>
                <a:cubicBezTo>
                  <a:pt x="1363" y="328"/>
                  <a:pt x="1379" y="324"/>
                  <a:pt x="1395" y="324"/>
                </a:cubicBezTo>
                <a:cubicBezTo>
                  <a:pt x="1424" y="324"/>
                  <a:pt x="1444" y="332"/>
                  <a:pt x="1456" y="347"/>
                </a:cubicBezTo>
                <a:cubicBezTo>
                  <a:pt x="1467" y="362"/>
                  <a:pt x="1473" y="382"/>
                  <a:pt x="1473" y="407"/>
                </a:cubicBezTo>
                <a:cubicBezTo>
                  <a:pt x="1473" y="599"/>
                  <a:pt x="1473" y="599"/>
                  <a:pt x="1473" y="599"/>
                </a:cubicBezTo>
                <a:cubicBezTo>
                  <a:pt x="1473" y="610"/>
                  <a:pt x="1467" y="619"/>
                  <a:pt x="1454" y="627"/>
                </a:cubicBezTo>
                <a:cubicBezTo>
                  <a:pt x="1554" y="627"/>
                  <a:pt x="1554" y="627"/>
                  <a:pt x="1554" y="627"/>
                </a:cubicBezTo>
                <a:cubicBezTo>
                  <a:pt x="1547" y="622"/>
                  <a:pt x="1542" y="618"/>
                  <a:pt x="1539" y="615"/>
                </a:cubicBezTo>
                <a:cubicBezTo>
                  <a:pt x="1537" y="612"/>
                  <a:pt x="1535" y="607"/>
                  <a:pt x="1535" y="599"/>
                </a:cubicBezTo>
                <a:cubicBezTo>
                  <a:pt x="1535" y="383"/>
                  <a:pt x="1535" y="383"/>
                  <a:pt x="1535" y="383"/>
                </a:cubicBezTo>
                <a:cubicBezTo>
                  <a:pt x="1535" y="351"/>
                  <a:pt x="1525" y="326"/>
                  <a:pt x="1504" y="308"/>
                </a:cubicBezTo>
                <a:cubicBezTo>
                  <a:pt x="1483" y="290"/>
                  <a:pt x="1457" y="282"/>
                  <a:pt x="1426" y="282"/>
                </a:cubicBezTo>
                <a:close/>
                <a:moveTo>
                  <a:pt x="2295" y="282"/>
                </a:moveTo>
                <a:cubicBezTo>
                  <a:pt x="2273" y="282"/>
                  <a:pt x="2252" y="288"/>
                  <a:pt x="2231" y="300"/>
                </a:cubicBezTo>
                <a:cubicBezTo>
                  <a:pt x="2210" y="312"/>
                  <a:pt x="2193" y="328"/>
                  <a:pt x="2179" y="345"/>
                </a:cubicBezTo>
                <a:cubicBezTo>
                  <a:pt x="2173" y="325"/>
                  <a:pt x="2160" y="309"/>
                  <a:pt x="2141" y="298"/>
                </a:cubicBezTo>
                <a:cubicBezTo>
                  <a:pt x="2122" y="287"/>
                  <a:pt x="2101" y="282"/>
                  <a:pt x="2080" y="282"/>
                </a:cubicBezTo>
                <a:cubicBezTo>
                  <a:pt x="2059" y="282"/>
                  <a:pt x="2039" y="287"/>
                  <a:pt x="2023" y="297"/>
                </a:cubicBezTo>
                <a:cubicBezTo>
                  <a:pt x="2006" y="306"/>
                  <a:pt x="1989" y="318"/>
                  <a:pt x="1973" y="332"/>
                </a:cubicBezTo>
                <a:cubicBezTo>
                  <a:pt x="1973" y="282"/>
                  <a:pt x="1973" y="282"/>
                  <a:pt x="1973" y="282"/>
                </a:cubicBezTo>
                <a:cubicBezTo>
                  <a:pt x="1884" y="299"/>
                  <a:pt x="1884" y="299"/>
                  <a:pt x="1884" y="299"/>
                </a:cubicBezTo>
                <a:cubicBezTo>
                  <a:pt x="1892" y="301"/>
                  <a:pt x="1898" y="304"/>
                  <a:pt x="1903" y="308"/>
                </a:cubicBezTo>
                <a:cubicBezTo>
                  <a:pt x="1908" y="312"/>
                  <a:pt x="1911" y="319"/>
                  <a:pt x="1911" y="328"/>
                </a:cubicBezTo>
                <a:cubicBezTo>
                  <a:pt x="1911" y="599"/>
                  <a:pt x="1911" y="599"/>
                  <a:pt x="1911" y="599"/>
                </a:cubicBezTo>
                <a:cubicBezTo>
                  <a:pt x="1911" y="610"/>
                  <a:pt x="1904" y="619"/>
                  <a:pt x="1892" y="627"/>
                </a:cubicBezTo>
                <a:cubicBezTo>
                  <a:pt x="1994" y="627"/>
                  <a:pt x="1994" y="627"/>
                  <a:pt x="1994" y="627"/>
                </a:cubicBezTo>
                <a:cubicBezTo>
                  <a:pt x="1986" y="622"/>
                  <a:pt x="1981" y="618"/>
                  <a:pt x="1978" y="614"/>
                </a:cubicBezTo>
                <a:cubicBezTo>
                  <a:pt x="1975" y="611"/>
                  <a:pt x="1973" y="606"/>
                  <a:pt x="1973" y="599"/>
                </a:cubicBezTo>
                <a:cubicBezTo>
                  <a:pt x="1973" y="360"/>
                  <a:pt x="1973" y="360"/>
                  <a:pt x="1973" y="360"/>
                </a:cubicBezTo>
                <a:cubicBezTo>
                  <a:pt x="1994" y="336"/>
                  <a:pt x="2018" y="323"/>
                  <a:pt x="2047" y="323"/>
                </a:cubicBezTo>
                <a:cubicBezTo>
                  <a:pt x="2098" y="323"/>
                  <a:pt x="2123" y="349"/>
                  <a:pt x="2123" y="400"/>
                </a:cubicBezTo>
                <a:cubicBezTo>
                  <a:pt x="2123" y="599"/>
                  <a:pt x="2123" y="599"/>
                  <a:pt x="2123" y="599"/>
                </a:cubicBezTo>
                <a:cubicBezTo>
                  <a:pt x="2123" y="610"/>
                  <a:pt x="2117" y="619"/>
                  <a:pt x="2104" y="627"/>
                </a:cubicBezTo>
                <a:cubicBezTo>
                  <a:pt x="2206" y="627"/>
                  <a:pt x="2206" y="627"/>
                  <a:pt x="2206" y="627"/>
                </a:cubicBezTo>
                <a:cubicBezTo>
                  <a:pt x="2199" y="623"/>
                  <a:pt x="2195" y="619"/>
                  <a:pt x="2191" y="615"/>
                </a:cubicBezTo>
                <a:cubicBezTo>
                  <a:pt x="2188" y="611"/>
                  <a:pt x="2187" y="605"/>
                  <a:pt x="2187" y="599"/>
                </a:cubicBezTo>
                <a:cubicBezTo>
                  <a:pt x="2187" y="380"/>
                  <a:pt x="2187" y="380"/>
                  <a:pt x="2187" y="380"/>
                </a:cubicBezTo>
                <a:cubicBezTo>
                  <a:pt x="2187" y="375"/>
                  <a:pt x="2186" y="372"/>
                  <a:pt x="2185" y="369"/>
                </a:cubicBezTo>
                <a:cubicBezTo>
                  <a:pt x="2207" y="338"/>
                  <a:pt x="2233" y="323"/>
                  <a:pt x="2264" y="323"/>
                </a:cubicBezTo>
                <a:cubicBezTo>
                  <a:pt x="2291" y="323"/>
                  <a:pt x="2310" y="331"/>
                  <a:pt x="2323" y="345"/>
                </a:cubicBezTo>
                <a:cubicBezTo>
                  <a:pt x="2335" y="360"/>
                  <a:pt x="2341" y="380"/>
                  <a:pt x="2341" y="403"/>
                </a:cubicBezTo>
                <a:cubicBezTo>
                  <a:pt x="2341" y="599"/>
                  <a:pt x="2341" y="599"/>
                  <a:pt x="2341" y="599"/>
                </a:cubicBezTo>
                <a:cubicBezTo>
                  <a:pt x="2341" y="609"/>
                  <a:pt x="2334" y="619"/>
                  <a:pt x="2320" y="627"/>
                </a:cubicBezTo>
                <a:cubicBezTo>
                  <a:pt x="2422" y="627"/>
                  <a:pt x="2422" y="627"/>
                  <a:pt x="2422" y="627"/>
                </a:cubicBezTo>
                <a:cubicBezTo>
                  <a:pt x="2415" y="623"/>
                  <a:pt x="2411" y="619"/>
                  <a:pt x="2408" y="615"/>
                </a:cubicBezTo>
                <a:cubicBezTo>
                  <a:pt x="2404" y="611"/>
                  <a:pt x="2403" y="605"/>
                  <a:pt x="2403" y="599"/>
                </a:cubicBezTo>
                <a:cubicBezTo>
                  <a:pt x="2403" y="382"/>
                  <a:pt x="2403" y="382"/>
                  <a:pt x="2403" y="382"/>
                </a:cubicBezTo>
                <a:cubicBezTo>
                  <a:pt x="2403" y="350"/>
                  <a:pt x="2392" y="325"/>
                  <a:pt x="2370" y="308"/>
                </a:cubicBezTo>
                <a:cubicBezTo>
                  <a:pt x="2347" y="290"/>
                  <a:pt x="2323" y="282"/>
                  <a:pt x="2295" y="282"/>
                </a:cubicBezTo>
                <a:close/>
                <a:moveTo>
                  <a:pt x="2880" y="223"/>
                </a:moveTo>
                <a:cubicBezTo>
                  <a:pt x="2785" y="321"/>
                  <a:pt x="2785" y="321"/>
                  <a:pt x="2785" y="321"/>
                </a:cubicBezTo>
                <a:cubicBezTo>
                  <a:pt x="2816" y="321"/>
                  <a:pt x="2816" y="321"/>
                  <a:pt x="2816" y="321"/>
                </a:cubicBezTo>
                <a:cubicBezTo>
                  <a:pt x="2816" y="527"/>
                  <a:pt x="2816" y="527"/>
                  <a:pt x="2816" y="527"/>
                </a:cubicBezTo>
                <a:cubicBezTo>
                  <a:pt x="2816" y="560"/>
                  <a:pt x="2826" y="586"/>
                  <a:pt x="2845" y="605"/>
                </a:cubicBezTo>
                <a:cubicBezTo>
                  <a:pt x="2863" y="624"/>
                  <a:pt x="2888" y="633"/>
                  <a:pt x="2918" y="633"/>
                </a:cubicBezTo>
                <a:cubicBezTo>
                  <a:pt x="2937" y="633"/>
                  <a:pt x="2954" y="627"/>
                  <a:pt x="2969" y="616"/>
                </a:cubicBezTo>
                <a:cubicBezTo>
                  <a:pt x="2984" y="604"/>
                  <a:pt x="2992" y="594"/>
                  <a:pt x="2992" y="583"/>
                </a:cubicBezTo>
                <a:cubicBezTo>
                  <a:pt x="2984" y="590"/>
                  <a:pt x="2977" y="595"/>
                  <a:pt x="2972" y="598"/>
                </a:cubicBezTo>
                <a:cubicBezTo>
                  <a:pt x="2967" y="601"/>
                  <a:pt x="2958" y="602"/>
                  <a:pt x="2945" y="602"/>
                </a:cubicBezTo>
                <a:cubicBezTo>
                  <a:pt x="2901" y="602"/>
                  <a:pt x="2879" y="577"/>
                  <a:pt x="2879" y="527"/>
                </a:cubicBezTo>
                <a:cubicBezTo>
                  <a:pt x="2879" y="321"/>
                  <a:pt x="2879" y="321"/>
                  <a:pt x="2879" y="321"/>
                </a:cubicBezTo>
                <a:cubicBezTo>
                  <a:pt x="2955" y="321"/>
                  <a:pt x="2955" y="321"/>
                  <a:pt x="2955" y="321"/>
                </a:cubicBezTo>
                <a:cubicBezTo>
                  <a:pt x="2981" y="290"/>
                  <a:pt x="2981" y="290"/>
                  <a:pt x="2981" y="290"/>
                </a:cubicBezTo>
                <a:cubicBezTo>
                  <a:pt x="2880" y="290"/>
                  <a:pt x="2880" y="290"/>
                  <a:pt x="2880" y="290"/>
                </a:cubicBezTo>
                <a:cubicBezTo>
                  <a:pt x="2880" y="223"/>
                  <a:pt x="2880" y="223"/>
                  <a:pt x="2880" y="223"/>
                </a:cubicBezTo>
                <a:close/>
                <a:moveTo>
                  <a:pt x="3153" y="282"/>
                </a:moveTo>
                <a:cubicBezTo>
                  <a:pt x="3121" y="282"/>
                  <a:pt x="3093" y="290"/>
                  <a:pt x="3068" y="307"/>
                </a:cubicBezTo>
                <a:cubicBezTo>
                  <a:pt x="3043" y="324"/>
                  <a:pt x="3024" y="346"/>
                  <a:pt x="3011" y="373"/>
                </a:cubicBezTo>
                <a:cubicBezTo>
                  <a:pt x="2998" y="401"/>
                  <a:pt x="2991" y="429"/>
                  <a:pt x="2991" y="458"/>
                </a:cubicBezTo>
                <a:cubicBezTo>
                  <a:pt x="2991" y="503"/>
                  <a:pt x="3005" y="544"/>
                  <a:pt x="3032" y="580"/>
                </a:cubicBezTo>
                <a:cubicBezTo>
                  <a:pt x="3059" y="615"/>
                  <a:pt x="3099" y="633"/>
                  <a:pt x="3151" y="633"/>
                </a:cubicBezTo>
                <a:cubicBezTo>
                  <a:pt x="3182" y="633"/>
                  <a:pt x="3210" y="625"/>
                  <a:pt x="3234" y="608"/>
                </a:cubicBezTo>
                <a:cubicBezTo>
                  <a:pt x="3259" y="592"/>
                  <a:pt x="3278" y="570"/>
                  <a:pt x="3291" y="542"/>
                </a:cubicBezTo>
                <a:cubicBezTo>
                  <a:pt x="3305" y="514"/>
                  <a:pt x="3312" y="486"/>
                  <a:pt x="3312" y="458"/>
                </a:cubicBezTo>
                <a:cubicBezTo>
                  <a:pt x="3312" y="428"/>
                  <a:pt x="3306" y="400"/>
                  <a:pt x="3295" y="373"/>
                </a:cubicBezTo>
                <a:cubicBezTo>
                  <a:pt x="3283" y="346"/>
                  <a:pt x="3265" y="324"/>
                  <a:pt x="3241" y="307"/>
                </a:cubicBezTo>
                <a:cubicBezTo>
                  <a:pt x="3217" y="290"/>
                  <a:pt x="3187" y="282"/>
                  <a:pt x="3153" y="282"/>
                </a:cubicBezTo>
                <a:close/>
                <a:moveTo>
                  <a:pt x="3146" y="308"/>
                </a:moveTo>
                <a:cubicBezTo>
                  <a:pt x="3168" y="308"/>
                  <a:pt x="3185" y="314"/>
                  <a:pt x="3199" y="328"/>
                </a:cubicBezTo>
                <a:cubicBezTo>
                  <a:pt x="3214" y="341"/>
                  <a:pt x="3224" y="358"/>
                  <a:pt x="3232" y="380"/>
                </a:cubicBezTo>
                <a:cubicBezTo>
                  <a:pt x="3239" y="401"/>
                  <a:pt x="3244" y="425"/>
                  <a:pt x="3245" y="453"/>
                </a:cubicBezTo>
                <a:cubicBezTo>
                  <a:pt x="3247" y="496"/>
                  <a:pt x="3240" y="531"/>
                  <a:pt x="3225" y="560"/>
                </a:cubicBezTo>
                <a:cubicBezTo>
                  <a:pt x="3209" y="588"/>
                  <a:pt x="3186" y="603"/>
                  <a:pt x="3156" y="604"/>
                </a:cubicBezTo>
                <a:cubicBezTo>
                  <a:pt x="3128" y="606"/>
                  <a:pt x="3104" y="593"/>
                  <a:pt x="3087" y="565"/>
                </a:cubicBezTo>
                <a:cubicBezTo>
                  <a:pt x="3069" y="537"/>
                  <a:pt x="3059" y="503"/>
                  <a:pt x="3058" y="462"/>
                </a:cubicBezTo>
                <a:cubicBezTo>
                  <a:pt x="3056" y="420"/>
                  <a:pt x="3063" y="384"/>
                  <a:pt x="3078" y="354"/>
                </a:cubicBezTo>
                <a:cubicBezTo>
                  <a:pt x="3093" y="325"/>
                  <a:pt x="3116" y="310"/>
                  <a:pt x="3146" y="308"/>
                </a:cubicBezTo>
                <a:close/>
                <a:moveTo>
                  <a:pt x="3519" y="282"/>
                </a:moveTo>
                <a:cubicBezTo>
                  <a:pt x="3499" y="282"/>
                  <a:pt x="3479" y="287"/>
                  <a:pt x="3460" y="298"/>
                </a:cubicBezTo>
                <a:cubicBezTo>
                  <a:pt x="3441" y="309"/>
                  <a:pt x="3425" y="321"/>
                  <a:pt x="3413" y="334"/>
                </a:cubicBezTo>
                <a:cubicBezTo>
                  <a:pt x="3413" y="282"/>
                  <a:pt x="3413" y="282"/>
                  <a:pt x="3413" y="282"/>
                </a:cubicBezTo>
                <a:cubicBezTo>
                  <a:pt x="3326" y="298"/>
                  <a:pt x="3326" y="298"/>
                  <a:pt x="3326" y="298"/>
                </a:cubicBezTo>
                <a:cubicBezTo>
                  <a:pt x="3342" y="304"/>
                  <a:pt x="3350" y="314"/>
                  <a:pt x="3350" y="328"/>
                </a:cubicBezTo>
                <a:cubicBezTo>
                  <a:pt x="3350" y="599"/>
                  <a:pt x="3350" y="599"/>
                  <a:pt x="3350" y="599"/>
                </a:cubicBezTo>
                <a:cubicBezTo>
                  <a:pt x="3350" y="611"/>
                  <a:pt x="3344" y="620"/>
                  <a:pt x="3332" y="627"/>
                </a:cubicBezTo>
                <a:cubicBezTo>
                  <a:pt x="3432" y="627"/>
                  <a:pt x="3432" y="627"/>
                  <a:pt x="3432" y="627"/>
                </a:cubicBezTo>
                <a:cubicBezTo>
                  <a:pt x="3426" y="623"/>
                  <a:pt x="3421" y="619"/>
                  <a:pt x="3418" y="615"/>
                </a:cubicBezTo>
                <a:cubicBezTo>
                  <a:pt x="3415" y="611"/>
                  <a:pt x="3413" y="605"/>
                  <a:pt x="3413" y="599"/>
                </a:cubicBezTo>
                <a:cubicBezTo>
                  <a:pt x="3413" y="362"/>
                  <a:pt x="3413" y="362"/>
                  <a:pt x="3413" y="362"/>
                </a:cubicBezTo>
                <a:cubicBezTo>
                  <a:pt x="3422" y="351"/>
                  <a:pt x="3433" y="342"/>
                  <a:pt x="3447" y="335"/>
                </a:cubicBezTo>
                <a:cubicBezTo>
                  <a:pt x="3460" y="328"/>
                  <a:pt x="3474" y="324"/>
                  <a:pt x="3487" y="324"/>
                </a:cubicBezTo>
                <a:cubicBezTo>
                  <a:pt x="3539" y="324"/>
                  <a:pt x="3565" y="352"/>
                  <a:pt x="3565" y="409"/>
                </a:cubicBezTo>
                <a:cubicBezTo>
                  <a:pt x="3565" y="599"/>
                  <a:pt x="3565" y="599"/>
                  <a:pt x="3565" y="599"/>
                </a:cubicBezTo>
                <a:cubicBezTo>
                  <a:pt x="3565" y="611"/>
                  <a:pt x="3558" y="620"/>
                  <a:pt x="3546" y="627"/>
                </a:cubicBezTo>
                <a:cubicBezTo>
                  <a:pt x="3646" y="627"/>
                  <a:pt x="3646" y="627"/>
                  <a:pt x="3646" y="627"/>
                </a:cubicBezTo>
                <a:cubicBezTo>
                  <a:pt x="3637" y="620"/>
                  <a:pt x="3632" y="616"/>
                  <a:pt x="3630" y="613"/>
                </a:cubicBezTo>
                <a:cubicBezTo>
                  <a:pt x="3628" y="610"/>
                  <a:pt x="3627" y="605"/>
                  <a:pt x="3627" y="599"/>
                </a:cubicBezTo>
                <a:cubicBezTo>
                  <a:pt x="3627" y="383"/>
                  <a:pt x="3627" y="383"/>
                  <a:pt x="3627" y="383"/>
                </a:cubicBezTo>
                <a:cubicBezTo>
                  <a:pt x="3627" y="362"/>
                  <a:pt x="3622" y="344"/>
                  <a:pt x="3612" y="329"/>
                </a:cubicBezTo>
                <a:cubicBezTo>
                  <a:pt x="3602" y="314"/>
                  <a:pt x="3588" y="302"/>
                  <a:pt x="3571" y="294"/>
                </a:cubicBezTo>
                <a:cubicBezTo>
                  <a:pt x="3554" y="286"/>
                  <a:pt x="3537" y="282"/>
                  <a:pt x="3519" y="282"/>
                </a:cubicBezTo>
                <a:close/>
                <a:moveTo>
                  <a:pt x="2754" y="378"/>
                </a:moveTo>
                <a:cubicBezTo>
                  <a:pt x="2745" y="355"/>
                  <a:pt x="2734" y="337"/>
                  <a:pt x="2720" y="323"/>
                </a:cubicBezTo>
                <a:cubicBezTo>
                  <a:pt x="2705" y="309"/>
                  <a:pt x="2690" y="299"/>
                  <a:pt x="2674" y="292"/>
                </a:cubicBezTo>
                <a:cubicBezTo>
                  <a:pt x="2658" y="285"/>
                  <a:pt x="2642" y="282"/>
                  <a:pt x="2625" y="282"/>
                </a:cubicBezTo>
                <a:cubicBezTo>
                  <a:pt x="2603" y="282"/>
                  <a:pt x="2584" y="286"/>
                  <a:pt x="2566" y="295"/>
                </a:cubicBezTo>
                <a:cubicBezTo>
                  <a:pt x="2548" y="304"/>
                  <a:pt x="2534" y="315"/>
                  <a:pt x="2525" y="326"/>
                </a:cubicBezTo>
                <a:cubicBezTo>
                  <a:pt x="2525" y="282"/>
                  <a:pt x="2525" y="282"/>
                  <a:pt x="2525" y="282"/>
                </a:cubicBezTo>
                <a:cubicBezTo>
                  <a:pt x="2438" y="301"/>
                  <a:pt x="2438" y="301"/>
                  <a:pt x="2438" y="301"/>
                </a:cubicBezTo>
                <a:cubicBezTo>
                  <a:pt x="2454" y="305"/>
                  <a:pt x="2462" y="316"/>
                  <a:pt x="2462" y="331"/>
                </a:cubicBezTo>
                <a:cubicBezTo>
                  <a:pt x="2462" y="766"/>
                  <a:pt x="2462" y="766"/>
                  <a:pt x="2462" y="766"/>
                </a:cubicBezTo>
                <a:cubicBezTo>
                  <a:pt x="2462" y="779"/>
                  <a:pt x="2455" y="788"/>
                  <a:pt x="2443" y="794"/>
                </a:cubicBezTo>
                <a:cubicBezTo>
                  <a:pt x="2544" y="794"/>
                  <a:pt x="2544" y="794"/>
                  <a:pt x="2544" y="794"/>
                </a:cubicBezTo>
                <a:cubicBezTo>
                  <a:pt x="2532" y="788"/>
                  <a:pt x="2525" y="778"/>
                  <a:pt x="2525" y="766"/>
                </a:cubicBezTo>
                <a:cubicBezTo>
                  <a:pt x="2525" y="358"/>
                  <a:pt x="2525" y="358"/>
                  <a:pt x="2525" y="358"/>
                </a:cubicBezTo>
                <a:cubicBezTo>
                  <a:pt x="2534" y="348"/>
                  <a:pt x="2544" y="339"/>
                  <a:pt x="2557" y="332"/>
                </a:cubicBezTo>
                <a:cubicBezTo>
                  <a:pt x="2569" y="325"/>
                  <a:pt x="2583" y="322"/>
                  <a:pt x="2599" y="322"/>
                </a:cubicBezTo>
                <a:cubicBezTo>
                  <a:pt x="2624" y="322"/>
                  <a:pt x="2647" y="332"/>
                  <a:pt x="2667" y="353"/>
                </a:cubicBezTo>
                <a:cubicBezTo>
                  <a:pt x="2688" y="373"/>
                  <a:pt x="2698" y="408"/>
                  <a:pt x="2698" y="458"/>
                </a:cubicBezTo>
                <a:cubicBezTo>
                  <a:pt x="2698" y="504"/>
                  <a:pt x="2689" y="540"/>
                  <a:pt x="2670" y="566"/>
                </a:cubicBezTo>
                <a:cubicBezTo>
                  <a:pt x="2650" y="592"/>
                  <a:pt x="2624" y="604"/>
                  <a:pt x="2592" y="604"/>
                </a:cubicBezTo>
                <a:cubicBezTo>
                  <a:pt x="2568" y="604"/>
                  <a:pt x="2557" y="600"/>
                  <a:pt x="2536" y="582"/>
                </a:cubicBezTo>
                <a:cubicBezTo>
                  <a:pt x="2553" y="627"/>
                  <a:pt x="2553" y="627"/>
                  <a:pt x="2553" y="627"/>
                </a:cubicBezTo>
                <a:cubicBezTo>
                  <a:pt x="2568" y="631"/>
                  <a:pt x="2584" y="633"/>
                  <a:pt x="2601" y="633"/>
                </a:cubicBezTo>
                <a:cubicBezTo>
                  <a:pt x="2652" y="633"/>
                  <a:pt x="2692" y="615"/>
                  <a:pt x="2722" y="578"/>
                </a:cubicBezTo>
                <a:cubicBezTo>
                  <a:pt x="2752" y="541"/>
                  <a:pt x="2767" y="500"/>
                  <a:pt x="2767" y="455"/>
                </a:cubicBezTo>
                <a:cubicBezTo>
                  <a:pt x="2767" y="427"/>
                  <a:pt x="2763" y="401"/>
                  <a:pt x="2754" y="378"/>
                </a:cubicBezTo>
                <a:close/>
                <a:moveTo>
                  <a:pt x="865" y="581"/>
                </a:moveTo>
                <a:cubicBezTo>
                  <a:pt x="854" y="588"/>
                  <a:pt x="840" y="591"/>
                  <a:pt x="824" y="591"/>
                </a:cubicBezTo>
                <a:cubicBezTo>
                  <a:pt x="802" y="591"/>
                  <a:pt x="784" y="582"/>
                  <a:pt x="770" y="566"/>
                </a:cubicBezTo>
                <a:cubicBezTo>
                  <a:pt x="756" y="549"/>
                  <a:pt x="748" y="526"/>
                  <a:pt x="748" y="496"/>
                </a:cubicBezTo>
                <a:cubicBezTo>
                  <a:pt x="748" y="282"/>
                  <a:pt x="748" y="282"/>
                  <a:pt x="748" y="282"/>
                </a:cubicBezTo>
                <a:cubicBezTo>
                  <a:pt x="660" y="299"/>
                  <a:pt x="660" y="299"/>
                  <a:pt x="660" y="299"/>
                </a:cubicBezTo>
                <a:cubicBezTo>
                  <a:pt x="676" y="305"/>
                  <a:pt x="685" y="314"/>
                  <a:pt x="685" y="328"/>
                </a:cubicBezTo>
                <a:cubicBezTo>
                  <a:pt x="685" y="496"/>
                  <a:pt x="685" y="496"/>
                  <a:pt x="685" y="496"/>
                </a:cubicBezTo>
                <a:cubicBezTo>
                  <a:pt x="685" y="544"/>
                  <a:pt x="696" y="579"/>
                  <a:pt x="720" y="601"/>
                </a:cubicBezTo>
                <a:cubicBezTo>
                  <a:pt x="743" y="622"/>
                  <a:pt x="769" y="633"/>
                  <a:pt x="796" y="633"/>
                </a:cubicBezTo>
                <a:cubicBezTo>
                  <a:pt x="827" y="633"/>
                  <a:pt x="856" y="623"/>
                  <a:pt x="882" y="602"/>
                </a:cubicBezTo>
                <a:cubicBezTo>
                  <a:pt x="895" y="559"/>
                  <a:pt x="895" y="559"/>
                  <a:pt x="895" y="559"/>
                </a:cubicBezTo>
                <a:cubicBezTo>
                  <a:pt x="884" y="569"/>
                  <a:pt x="876" y="575"/>
                  <a:pt x="865" y="581"/>
                </a:cubicBezTo>
                <a:close/>
                <a:moveTo>
                  <a:pt x="963" y="568"/>
                </a:moveTo>
                <a:cubicBezTo>
                  <a:pt x="963" y="282"/>
                  <a:pt x="963" y="282"/>
                  <a:pt x="963" y="282"/>
                </a:cubicBezTo>
                <a:cubicBezTo>
                  <a:pt x="875" y="299"/>
                  <a:pt x="875" y="299"/>
                  <a:pt x="875" y="299"/>
                </a:cubicBezTo>
                <a:cubicBezTo>
                  <a:pt x="883" y="301"/>
                  <a:pt x="889" y="304"/>
                  <a:pt x="894" y="308"/>
                </a:cubicBezTo>
                <a:cubicBezTo>
                  <a:pt x="899" y="312"/>
                  <a:pt x="901" y="319"/>
                  <a:pt x="901" y="328"/>
                </a:cubicBezTo>
                <a:cubicBezTo>
                  <a:pt x="901" y="551"/>
                  <a:pt x="901" y="551"/>
                  <a:pt x="901" y="551"/>
                </a:cubicBezTo>
                <a:cubicBezTo>
                  <a:pt x="902" y="583"/>
                  <a:pt x="902" y="583"/>
                  <a:pt x="902" y="583"/>
                </a:cubicBezTo>
                <a:cubicBezTo>
                  <a:pt x="902" y="582"/>
                  <a:pt x="902" y="582"/>
                  <a:pt x="902" y="582"/>
                </a:cubicBezTo>
                <a:cubicBezTo>
                  <a:pt x="902" y="597"/>
                  <a:pt x="904" y="607"/>
                  <a:pt x="908" y="614"/>
                </a:cubicBezTo>
                <a:cubicBezTo>
                  <a:pt x="912" y="621"/>
                  <a:pt x="919" y="627"/>
                  <a:pt x="929" y="633"/>
                </a:cubicBezTo>
                <a:cubicBezTo>
                  <a:pt x="992" y="610"/>
                  <a:pt x="992" y="610"/>
                  <a:pt x="992" y="610"/>
                </a:cubicBezTo>
                <a:cubicBezTo>
                  <a:pt x="973" y="607"/>
                  <a:pt x="963" y="593"/>
                  <a:pt x="963" y="568"/>
                </a:cubicBezTo>
                <a:close/>
                <a:moveTo>
                  <a:pt x="1849" y="599"/>
                </a:moveTo>
                <a:cubicBezTo>
                  <a:pt x="1847" y="594"/>
                  <a:pt x="1846" y="586"/>
                  <a:pt x="1846" y="575"/>
                </a:cubicBezTo>
                <a:cubicBezTo>
                  <a:pt x="1846" y="380"/>
                  <a:pt x="1846" y="380"/>
                  <a:pt x="1846" y="380"/>
                </a:cubicBezTo>
                <a:cubicBezTo>
                  <a:pt x="1846" y="342"/>
                  <a:pt x="1834" y="316"/>
                  <a:pt x="1811" y="302"/>
                </a:cubicBezTo>
                <a:cubicBezTo>
                  <a:pt x="1787" y="289"/>
                  <a:pt x="1761" y="282"/>
                  <a:pt x="1731" y="282"/>
                </a:cubicBezTo>
                <a:cubicBezTo>
                  <a:pt x="1692" y="282"/>
                  <a:pt x="1653" y="294"/>
                  <a:pt x="1616" y="318"/>
                </a:cubicBezTo>
                <a:cubicBezTo>
                  <a:pt x="1617" y="408"/>
                  <a:pt x="1617" y="408"/>
                  <a:pt x="1617" y="408"/>
                </a:cubicBezTo>
                <a:cubicBezTo>
                  <a:pt x="1627" y="378"/>
                  <a:pt x="1641" y="353"/>
                  <a:pt x="1657" y="336"/>
                </a:cubicBezTo>
                <a:cubicBezTo>
                  <a:pt x="1673" y="318"/>
                  <a:pt x="1695" y="309"/>
                  <a:pt x="1722" y="309"/>
                </a:cubicBezTo>
                <a:cubicBezTo>
                  <a:pt x="1744" y="309"/>
                  <a:pt x="1760" y="315"/>
                  <a:pt x="1770" y="328"/>
                </a:cubicBezTo>
                <a:cubicBezTo>
                  <a:pt x="1780" y="340"/>
                  <a:pt x="1785" y="355"/>
                  <a:pt x="1785" y="373"/>
                </a:cubicBezTo>
                <a:cubicBezTo>
                  <a:pt x="1785" y="391"/>
                  <a:pt x="1784" y="401"/>
                  <a:pt x="1782" y="403"/>
                </a:cubicBezTo>
                <a:cubicBezTo>
                  <a:pt x="1776" y="411"/>
                  <a:pt x="1767" y="416"/>
                  <a:pt x="1754" y="420"/>
                </a:cubicBezTo>
                <a:cubicBezTo>
                  <a:pt x="1742" y="424"/>
                  <a:pt x="1722" y="430"/>
                  <a:pt x="1693" y="439"/>
                </a:cubicBezTo>
                <a:cubicBezTo>
                  <a:pt x="1664" y="447"/>
                  <a:pt x="1644" y="455"/>
                  <a:pt x="1633" y="462"/>
                </a:cubicBezTo>
                <a:cubicBezTo>
                  <a:pt x="1601" y="481"/>
                  <a:pt x="1584" y="509"/>
                  <a:pt x="1584" y="544"/>
                </a:cubicBezTo>
                <a:cubicBezTo>
                  <a:pt x="1584" y="564"/>
                  <a:pt x="1592" y="584"/>
                  <a:pt x="1607" y="604"/>
                </a:cubicBezTo>
                <a:cubicBezTo>
                  <a:pt x="1621" y="623"/>
                  <a:pt x="1643" y="633"/>
                  <a:pt x="1672" y="633"/>
                </a:cubicBezTo>
                <a:cubicBezTo>
                  <a:pt x="1706" y="633"/>
                  <a:pt x="1737" y="622"/>
                  <a:pt x="1765" y="599"/>
                </a:cubicBezTo>
                <a:cubicBezTo>
                  <a:pt x="1779" y="560"/>
                  <a:pt x="1779" y="560"/>
                  <a:pt x="1779" y="560"/>
                </a:cubicBezTo>
                <a:cubicBezTo>
                  <a:pt x="1756" y="581"/>
                  <a:pt x="1730" y="592"/>
                  <a:pt x="1702" y="592"/>
                </a:cubicBezTo>
                <a:cubicBezTo>
                  <a:pt x="1685" y="592"/>
                  <a:pt x="1672" y="586"/>
                  <a:pt x="1662" y="576"/>
                </a:cubicBezTo>
                <a:cubicBezTo>
                  <a:pt x="1652" y="565"/>
                  <a:pt x="1646" y="550"/>
                  <a:pt x="1646" y="532"/>
                </a:cubicBezTo>
                <a:cubicBezTo>
                  <a:pt x="1646" y="515"/>
                  <a:pt x="1652" y="501"/>
                  <a:pt x="1662" y="491"/>
                </a:cubicBezTo>
                <a:cubicBezTo>
                  <a:pt x="1672" y="481"/>
                  <a:pt x="1687" y="472"/>
                  <a:pt x="1707" y="464"/>
                </a:cubicBezTo>
                <a:cubicBezTo>
                  <a:pt x="1749" y="451"/>
                  <a:pt x="1775" y="442"/>
                  <a:pt x="1785" y="437"/>
                </a:cubicBezTo>
                <a:cubicBezTo>
                  <a:pt x="1785" y="554"/>
                  <a:pt x="1785" y="554"/>
                  <a:pt x="1785" y="554"/>
                </a:cubicBezTo>
                <a:cubicBezTo>
                  <a:pt x="1785" y="554"/>
                  <a:pt x="1786" y="579"/>
                  <a:pt x="1786" y="579"/>
                </a:cubicBezTo>
                <a:cubicBezTo>
                  <a:pt x="1786" y="597"/>
                  <a:pt x="1788" y="608"/>
                  <a:pt x="1792" y="614"/>
                </a:cubicBezTo>
                <a:cubicBezTo>
                  <a:pt x="1795" y="620"/>
                  <a:pt x="1802" y="626"/>
                  <a:pt x="1811" y="634"/>
                </a:cubicBezTo>
                <a:cubicBezTo>
                  <a:pt x="1868" y="609"/>
                  <a:pt x="1868" y="609"/>
                  <a:pt x="1868" y="609"/>
                </a:cubicBezTo>
                <a:cubicBezTo>
                  <a:pt x="1858" y="607"/>
                  <a:pt x="1851" y="603"/>
                  <a:pt x="1849" y="599"/>
                </a:cubicBezTo>
                <a:close/>
                <a:moveTo>
                  <a:pt x="1464" y="17"/>
                </a:moveTo>
                <a:cubicBezTo>
                  <a:pt x="1464" y="11"/>
                  <a:pt x="1468" y="7"/>
                  <a:pt x="1473" y="5"/>
                </a:cubicBezTo>
                <a:cubicBezTo>
                  <a:pt x="1428" y="5"/>
                  <a:pt x="1428" y="5"/>
                  <a:pt x="1428" y="5"/>
                </a:cubicBezTo>
                <a:cubicBezTo>
                  <a:pt x="1432" y="7"/>
                  <a:pt x="1437" y="11"/>
                  <a:pt x="1437" y="17"/>
                </a:cubicBezTo>
                <a:cubicBezTo>
                  <a:pt x="1437" y="135"/>
                  <a:pt x="1437" y="135"/>
                  <a:pt x="1437" y="135"/>
                </a:cubicBezTo>
                <a:cubicBezTo>
                  <a:pt x="1437" y="183"/>
                  <a:pt x="1478" y="198"/>
                  <a:pt x="1509" y="198"/>
                </a:cubicBezTo>
                <a:cubicBezTo>
                  <a:pt x="1544" y="198"/>
                  <a:pt x="1573" y="181"/>
                  <a:pt x="1573" y="135"/>
                </a:cubicBezTo>
                <a:cubicBezTo>
                  <a:pt x="1574" y="17"/>
                  <a:pt x="1574" y="17"/>
                  <a:pt x="1574" y="17"/>
                </a:cubicBezTo>
                <a:cubicBezTo>
                  <a:pt x="1574" y="11"/>
                  <a:pt x="1577" y="7"/>
                  <a:pt x="1582" y="5"/>
                </a:cubicBezTo>
                <a:cubicBezTo>
                  <a:pt x="1551" y="5"/>
                  <a:pt x="1551" y="5"/>
                  <a:pt x="1551" y="5"/>
                </a:cubicBezTo>
                <a:cubicBezTo>
                  <a:pt x="1555" y="7"/>
                  <a:pt x="1558" y="11"/>
                  <a:pt x="1558" y="17"/>
                </a:cubicBezTo>
                <a:cubicBezTo>
                  <a:pt x="1559" y="136"/>
                  <a:pt x="1559" y="136"/>
                  <a:pt x="1559" y="136"/>
                </a:cubicBezTo>
                <a:cubicBezTo>
                  <a:pt x="1559" y="161"/>
                  <a:pt x="1547" y="185"/>
                  <a:pt x="1510" y="185"/>
                </a:cubicBezTo>
                <a:cubicBezTo>
                  <a:pt x="1470" y="185"/>
                  <a:pt x="1464" y="155"/>
                  <a:pt x="1464" y="136"/>
                </a:cubicBezTo>
                <a:cubicBezTo>
                  <a:pt x="1464" y="17"/>
                  <a:pt x="1464" y="17"/>
                  <a:pt x="1464" y="17"/>
                </a:cubicBezTo>
                <a:close/>
                <a:moveTo>
                  <a:pt x="1750" y="17"/>
                </a:moveTo>
                <a:cubicBezTo>
                  <a:pt x="1750" y="141"/>
                  <a:pt x="1750" y="141"/>
                  <a:pt x="1750" y="141"/>
                </a:cubicBezTo>
                <a:cubicBezTo>
                  <a:pt x="1639" y="5"/>
                  <a:pt x="1639" y="5"/>
                  <a:pt x="1639" y="5"/>
                </a:cubicBezTo>
                <a:cubicBezTo>
                  <a:pt x="1599" y="5"/>
                  <a:pt x="1599" y="5"/>
                  <a:pt x="1599" y="5"/>
                </a:cubicBezTo>
                <a:cubicBezTo>
                  <a:pt x="1606" y="8"/>
                  <a:pt x="1609" y="12"/>
                  <a:pt x="1612" y="15"/>
                </a:cubicBezTo>
                <a:cubicBezTo>
                  <a:pt x="1615" y="19"/>
                  <a:pt x="1615" y="20"/>
                  <a:pt x="1615" y="28"/>
                </a:cubicBezTo>
                <a:cubicBezTo>
                  <a:pt x="1615" y="183"/>
                  <a:pt x="1615" y="183"/>
                  <a:pt x="1615" y="183"/>
                </a:cubicBezTo>
                <a:cubicBezTo>
                  <a:pt x="1615" y="189"/>
                  <a:pt x="1612" y="193"/>
                  <a:pt x="1608" y="195"/>
                </a:cubicBezTo>
                <a:cubicBezTo>
                  <a:pt x="1638" y="195"/>
                  <a:pt x="1638" y="195"/>
                  <a:pt x="1638" y="195"/>
                </a:cubicBezTo>
                <a:cubicBezTo>
                  <a:pt x="1633" y="193"/>
                  <a:pt x="1630" y="189"/>
                  <a:pt x="1630" y="183"/>
                </a:cubicBezTo>
                <a:cubicBezTo>
                  <a:pt x="1630" y="36"/>
                  <a:pt x="1630" y="36"/>
                  <a:pt x="1630" y="36"/>
                </a:cubicBezTo>
                <a:cubicBezTo>
                  <a:pt x="1630" y="39"/>
                  <a:pt x="1764" y="201"/>
                  <a:pt x="1764" y="201"/>
                </a:cubicBezTo>
                <a:cubicBezTo>
                  <a:pt x="1764" y="17"/>
                  <a:pt x="1764" y="17"/>
                  <a:pt x="1764" y="17"/>
                </a:cubicBezTo>
                <a:cubicBezTo>
                  <a:pt x="1764" y="11"/>
                  <a:pt x="1767" y="7"/>
                  <a:pt x="1772" y="5"/>
                </a:cubicBezTo>
                <a:cubicBezTo>
                  <a:pt x="1743" y="5"/>
                  <a:pt x="1743" y="5"/>
                  <a:pt x="1743" y="5"/>
                </a:cubicBezTo>
                <a:cubicBezTo>
                  <a:pt x="1747" y="7"/>
                  <a:pt x="1750" y="11"/>
                  <a:pt x="1750" y="17"/>
                </a:cubicBezTo>
                <a:close/>
                <a:moveTo>
                  <a:pt x="1841" y="5"/>
                </a:moveTo>
                <a:cubicBezTo>
                  <a:pt x="1799" y="5"/>
                  <a:pt x="1799" y="5"/>
                  <a:pt x="1799" y="5"/>
                </a:cubicBezTo>
                <a:cubicBezTo>
                  <a:pt x="1804" y="7"/>
                  <a:pt x="1807" y="11"/>
                  <a:pt x="1807" y="17"/>
                </a:cubicBezTo>
                <a:cubicBezTo>
                  <a:pt x="1807" y="183"/>
                  <a:pt x="1807" y="183"/>
                  <a:pt x="1807" y="183"/>
                </a:cubicBezTo>
                <a:cubicBezTo>
                  <a:pt x="1807" y="189"/>
                  <a:pt x="1804" y="193"/>
                  <a:pt x="1799" y="195"/>
                </a:cubicBezTo>
                <a:cubicBezTo>
                  <a:pt x="1841" y="195"/>
                  <a:pt x="1841" y="195"/>
                  <a:pt x="1841" y="195"/>
                </a:cubicBezTo>
                <a:cubicBezTo>
                  <a:pt x="1837" y="193"/>
                  <a:pt x="1833" y="189"/>
                  <a:pt x="1833" y="183"/>
                </a:cubicBezTo>
                <a:cubicBezTo>
                  <a:pt x="1833" y="17"/>
                  <a:pt x="1833" y="17"/>
                  <a:pt x="1833" y="17"/>
                </a:cubicBezTo>
                <a:cubicBezTo>
                  <a:pt x="1833" y="11"/>
                  <a:pt x="1837" y="7"/>
                  <a:pt x="1841" y="5"/>
                </a:cubicBezTo>
                <a:close/>
                <a:moveTo>
                  <a:pt x="2001" y="18"/>
                </a:moveTo>
                <a:cubicBezTo>
                  <a:pt x="2001" y="19"/>
                  <a:pt x="1952" y="151"/>
                  <a:pt x="1952" y="151"/>
                </a:cubicBezTo>
                <a:cubicBezTo>
                  <a:pt x="1952" y="151"/>
                  <a:pt x="1902" y="22"/>
                  <a:pt x="1902" y="21"/>
                </a:cubicBezTo>
                <a:cubicBezTo>
                  <a:pt x="1900" y="14"/>
                  <a:pt x="1900" y="8"/>
                  <a:pt x="1907" y="5"/>
                </a:cubicBezTo>
                <a:cubicBezTo>
                  <a:pt x="1856" y="5"/>
                  <a:pt x="1856" y="5"/>
                  <a:pt x="1856" y="5"/>
                </a:cubicBezTo>
                <a:cubicBezTo>
                  <a:pt x="1865" y="8"/>
                  <a:pt x="1868" y="13"/>
                  <a:pt x="1871" y="18"/>
                </a:cubicBezTo>
                <a:cubicBezTo>
                  <a:pt x="1876" y="29"/>
                  <a:pt x="1948" y="203"/>
                  <a:pt x="1948" y="203"/>
                </a:cubicBezTo>
                <a:cubicBezTo>
                  <a:pt x="1948" y="203"/>
                  <a:pt x="2013" y="29"/>
                  <a:pt x="2017" y="18"/>
                </a:cubicBezTo>
                <a:cubicBezTo>
                  <a:pt x="2021" y="11"/>
                  <a:pt x="2020" y="10"/>
                  <a:pt x="2027" y="5"/>
                </a:cubicBezTo>
                <a:cubicBezTo>
                  <a:pt x="1997" y="5"/>
                  <a:pt x="1997" y="5"/>
                  <a:pt x="1997" y="5"/>
                </a:cubicBezTo>
                <a:cubicBezTo>
                  <a:pt x="2003" y="8"/>
                  <a:pt x="2004" y="12"/>
                  <a:pt x="2001" y="18"/>
                </a:cubicBezTo>
                <a:close/>
                <a:moveTo>
                  <a:pt x="2145" y="30"/>
                </a:moveTo>
                <a:cubicBezTo>
                  <a:pt x="2144" y="5"/>
                  <a:pt x="2144" y="5"/>
                  <a:pt x="2144" y="5"/>
                </a:cubicBezTo>
                <a:cubicBezTo>
                  <a:pt x="2039" y="5"/>
                  <a:pt x="2039" y="5"/>
                  <a:pt x="2039" y="5"/>
                </a:cubicBezTo>
                <a:cubicBezTo>
                  <a:pt x="2043" y="7"/>
                  <a:pt x="2047" y="11"/>
                  <a:pt x="2047" y="17"/>
                </a:cubicBezTo>
                <a:cubicBezTo>
                  <a:pt x="2047" y="183"/>
                  <a:pt x="2047" y="183"/>
                  <a:pt x="2047" y="183"/>
                </a:cubicBezTo>
                <a:cubicBezTo>
                  <a:pt x="2047" y="189"/>
                  <a:pt x="2043" y="193"/>
                  <a:pt x="2038" y="195"/>
                </a:cubicBezTo>
                <a:cubicBezTo>
                  <a:pt x="2151" y="195"/>
                  <a:pt x="2151" y="195"/>
                  <a:pt x="2151" y="195"/>
                </a:cubicBezTo>
                <a:cubicBezTo>
                  <a:pt x="2157" y="164"/>
                  <a:pt x="2157" y="164"/>
                  <a:pt x="2157" y="164"/>
                </a:cubicBezTo>
                <a:cubicBezTo>
                  <a:pt x="2146" y="182"/>
                  <a:pt x="2136" y="182"/>
                  <a:pt x="2105" y="182"/>
                </a:cubicBezTo>
                <a:cubicBezTo>
                  <a:pt x="2092" y="182"/>
                  <a:pt x="2079" y="181"/>
                  <a:pt x="2073" y="180"/>
                </a:cubicBezTo>
                <a:cubicBezTo>
                  <a:pt x="2073" y="97"/>
                  <a:pt x="2073" y="97"/>
                  <a:pt x="2073" y="97"/>
                </a:cubicBezTo>
                <a:cubicBezTo>
                  <a:pt x="2119" y="97"/>
                  <a:pt x="2119" y="97"/>
                  <a:pt x="2119" y="97"/>
                </a:cubicBezTo>
                <a:cubicBezTo>
                  <a:pt x="2123" y="97"/>
                  <a:pt x="2127" y="102"/>
                  <a:pt x="2128" y="105"/>
                </a:cubicBezTo>
                <a:cubicBezTo>
                  <a:pt x="2128" y="75"/>
                  <a:pt x="2128" y="75"/>
                  <a:pt x="2128" y="75"/>
                </a:cubicBezTo>
                <a:cubicBezTo>
                  <a:pt x="2127" y="78"/>
                  <a:pt x="2123" y="83"/>
                  <a:pt x="2119" y="83"/>
                </a:cubicBezTo>
                <a:cubicBezTo>
                  <a:pt x="2073" y="83"/>
                  <a:pt x="2073" y="83"/>
                  <a:pt x="2073" y="83"/>
                </a:cubicBezTo>
                <a:cubicBezTo>
                  <a:pt x="2073" y="19"/>
                  <a:pt x="2073" y="19"/>
                  <a:pt x="2073" y="19"/>
                </a:cubicBezTo>
                <a:cubicBezTo>
                  <a:pt x="2073" y="19"/>
                  <a:pt x="2116" y="20"/>
                  <a:pt x="2121" y="20"/>
                </a:cubicBezTo>
                <a:cubicBezTo>
                  <a:pt x="2133" y="20"/>
                  <a:pt x="2139" y="23"/>
                  <a:pt x="2145" y="30"/>
                </a:cubicBezTo>
                <a:close/>
                <a:moveTo>
                  <a:pt x="2248" y="99"/>
                </a:moveTo>
                <a:cubicBezTo>
                  <a:pt x="2265" y="97"/>
                  <a:pt x="2292" y="82"/>
                  <a:pt x="2292" y="52"/>
                </a:cubicBezTo>
                <a:cubicBezTo>
                  <a:pt x="2292" y="34"/>
                  <a:pt x="2280" y="5"/>
                  <a:pt x="2224" y="5"/>
                </a:cubicBezTo>
                <a:cubicBezTo>
                  <a:pt x="2171" y="5"/>
                  <a:pt x="2171" y="5"/>
                  <a:pt x="2171" y="5"/>
                </a:cubicBezTo>
                <a:cubicBezTo>
                  <a:pt x="2176" y="7"/>
                  <a:pt x="2179" y="11"/>
                  <a:pt x="2179" y="17"/>
                </a:cubicBezTo>
                <a:cubicBezTo>
                  <a:pt x="2179" y="183"/>
                  <a:pt x="2179" y="183"/>
                  <a:pt x="2179" y="183"/>
                </a:cubicBezTo>
                <a:cubicBezTo>
                  <a:pt x="2179" y="189"/>
                  <a:pt x="2176" y="193"/>
                  <a:pt x="2171" y="195"/>
                </a:cubicBezTo>
                <a:cubicBezTo>
                  <a:pt x="2213" y="195"/>
                  <a:pt x="2213" y="195"/>
                  <a:pt x="2213" y="195"/>
                </a:cubicBezTo>
                <a:cubicBezTo>
                  <a:pt x="2209" y="193"/>
                  <a:pt x="2205" y="189"/>
                  <a:pt x="2205" y="183"/>
                </a:cubicBezTo>
                <a:cubicBezTo>
                  <a:pt x="2205" y="107"/>
                  <a:pt x="2205" y="107"/>
                  <a:pt x="2205" y="107"/>
                </a:cubicBezTo>
                <a:cubicBezTo>
                  <a:pt x="2205" y="107"/>
                  <a:pt x="2216" y="107"/>
                  <a:pt x="2221" y="107"/>
                </a:cubicBezTo>
                <a:cubicBezTo>
                  <a:pt x="2236" y="107"/>
                  <a:pt x="2242" y="119"/>
                  <a:pt x="2249" y="131"/>
                </a:cubicBezTo>
                <a:cubicBezTo>
                  <a:pt x="2259" y="146"/>
                  <a:pt x="2269" y="162"/>
                  <a:pt x="2283" y="183"/>
                </a:cubicBezTo>
                <a:cubicBezTo>
                  <a:pt x="2288" y="189"/>
                  <a:pt x="2295" y="196"/>
                  <a:pt x="2306" y="196"/>
                </a:cubicBezTo>
                <a:cubicBezTo>
                  <a:pt x="2335" y="195"/>
                  <a:pt x="2335" y="195"/>
                  <a:pt x="2335" y="195"/>
                </a:cubicBezTo>
                <a:cubicBezTo>
                  <a:pt x="2335" y="195"/>
                  <a:pt x="2323" y="191"/>
                  <a:pt x="2317" y="184"/>
                </a:cubicBezTo>
                <a:cubicBezTo>
                  <a:pt x="2305" y="171"/>
                  <a:pt x="2275" y="120"/>
                  <a:pt x="2275" y="120"/>
                </a:cubicBezTo>
                <a:cubicBezTo>
                  <a:pt x="2271" y="114"/>
                  <a:pt x="2263" y="102"/>
                  <a:pt x="2248" y="99"/>
                </a:cubicBezTo>
                <a:close/>
                <a:moveTo>
                  <a:pt x="2205" y="17"/>
                </a:moveTo>
                <a:cubicBezTo>
                  <a:pt x="2205" y="17"/>
                  <a:pt x="2214" y="16"/>
                  <a:pt x="2226" y="16"/>
                </a:cubicBezTo>
                <a:cubicBezTo>
                  <a:pt x="2256" y="16"/>
                  <a:pt x="2264" y="39"/>
                  <a:pt x="2264" y="52"/>
                </a:cubicBezTo>
                <a:cubicBezTo>
                  <a:pt x="2264" y="82"/>
                  <a:pt x="2243" y="93"/>
                  <a:pt x="2221" y="93"/>
                </a:cubicBezTo>
                <a:cubicBezTo>
                  <a:pt x="2214" y="93"/>
                  <a:pt x="2205" y="93"/>
                  <a:pt x="2205" y="93"/>
                </a:cubicBezTo>
                <a:cubicBezTo>
                  <a:pt x="2205" y="17"/>
                  <a:pt x="2205" y="17"/>
                  <a:pt x="2205" y="17"/>
                </a:cubicBezTo>
                <a:close/>
                <a:moveTo>
                  <a:pt x="2450" y="141"/>
                </a:moveTo>
                <a:cubicBezTo>
                  <a:pt x="2450" y="103"/>
                  <a:pt x="2424" y="94"/>
                  <a:pt x="2397" y="81"/>
                </a:cubicBezTo>
                <a:cubicBezTo>
                  <a:pt x="2370" y="68"/>
                  <a:pt x="2359" y="61"/>
                  <a:pt x="2359" y="43"/>
                </a:cubicBezTo>
                <a:cubicBezTo>
                  <a:pt x="2359" y="31"/>
                  <a:pt x="2366" y="13"/>
                  <a:pt x="2390" y="13"/>
                </a:cubicBezTo>
                <a:cubicBezTo>
                  <a:pt x="2416" y="13"/>
                  <a:pt x="2432" y="36"/>
                  <a:pt x="2436" y="50"/>
                </a:cubicBezTo>
                <a:cubicBezTo>
                  <a:pt x="2434" y="13"/>
                  <a:pt x="2434" y="13"/>
                  <a:pt x="2434" y="13"/>
                </a:cubicBezTo>
                <a:cubicBezTo>
                  <a:pt x="2421" y="4"/>
                  <a:pt x="2404" y="2"/>
                  <a:pt x="2394" y="2"/>
                </a:cubicBezTo>
                <a:cubicBezTo>
                  <a:pt x="2367" y="2"/>
                  <a:pt x="2336" y="18"/>
                  <a:pt x="2336" y="52"/>
                </a:cubicBezTo>
                <a:cubicBezTo>
                  <a:pt x="2336" y="75"/>
                  <a:pt x="2350" y="89"/>
                  <a:pt x="2377" y="103"/>
                </a:cubicBezTo>
                <a:cubicBezTo>
                  <a:pt x="2404" y="116"/>
                  <a:pt x="2424" y="122"/>
                  <a:pt x="2424" y="149"/>
                </a:cubicBezTo>
                <a:cubicBezTo>
                  <a:pt x="2424" y="162"/>
                  <a:pt x="2416" y="186"/>
                  <a:pt x="2386" y="186"/>
                </a:cubicBezTo>
                <a:cubicBezTo>
                  <a:pt x="2356" y="186"/>
                  <a:pt x="2341" y="160"/>
                  <a:pt x="2335" y="140"/>
                </a:cubicBezTo>
                <a:cubicBezTo>
                  <a:pt x="2336" y="182"/>
                  <a:pt x="2336" y="182"/>
                  <a:pt x="2336" y="182"/>
                </a:cubicBezTo>
                <a:cubicBezTo>
                  <a:pt x="2346" y="188"/>
                  <a:pt x="2364" y="198"/>
                  <a:pt x="2388" y="198"/>
                </a:cubicBezTo>
                <a:cubicBezTo>
                  <a:pt x="2418" y="198"/>
                  <a:pt x="2450" y="176"/>
                  <a:pt x="2450" y="141"/>
                </a:cubicBezTo>
                <a:close/>
                <a:moveTo>
                  <a:pt x="2510" y="5"/>
                </a:moveTo>
                <a:cubicBezTo>
                  <a:pt x="2468" y="5"/>
                  <a:pt x="2468" y="5"/>
                  <a:pt x="2468" y="5"/>
                </a:cubicBezTo>
                <a:cubicBezTo>
                  <a:pt x="2473" y="7"/>
                  <a:pt x="2476" y="11"/>
                  <a:pt x="2476" y="17"/>
                </a:cubicBezTo>
                <a:cubicBezTo>
                  <a:pt x="2476" y="183"/>
                  <a:pt x="2476" y="183"/>
                  <a:pt x="2476" y="183"/>
                </a:cubicBezTo>
                <a:cubicBezTo>
                  <a:pt x="2476" y="189"/>
                  <a:pt x="2473" y="193"/>
                  <a:pt x="2468" y="195"/>
                </a:cubicBezTo>
                <a:cubicBezTo>
                  <a:pt x="2510" y="195"/>
                  <a:pt x="2510" y="195"/>
                  <a:pt x="2510" y="195"/>
                </a:cubicBezTo>
                <a:cubicBezTo>
                  <a:pt x="2505" y="193"/>
                  <a:pt x="2502" y="189"/>
                  <a:pt x="2502" y="183"/>
                </a:cubicBezTo>
                <a:cubicBezTo>
                  <a:pt x="2502" y="17"/>
                  <a:pt x="2502" y="17"/>
                  <a:pt x="2502" y="17"/>
                </a:cubicBezTo>
                <a:cubicBezTo>
                  <a:pt x="2502" y="11"/>
                  <a:pt x="2505" y="7"/>
                  <a:pt x="2510" y="5"/>
                </a:cubicBezTo>
                <a:close/>
                <a:moveTo>
                  <a:pt x="2613" y="18"/>
                </a:moveTo>
                <a:cubicBezTo>
                  <a:pt x="2633" y="18"/>
                  <a:pt x="2659" y="20"/>
                  <a:pt x="2659" y="20"/>
                </a:cubicBezTo>
                <a:cubicBezTo>
                  <a:pt x="2666" y="21"/>
                  <a:pt x="2670" y="27"/>
                  <a:pt x="2673" y="31"/>
                </a:cubicBezTo>
                <a:cubicBezTo>
                  <a:pt x="2673" y="5"/>
                  <a:pt x="2673" y="5"/>
                  <a:pt x="2673" y="5"/>
                </a:cubicBezTo>
                <a:cubicBezTo>
                  <a:pt x="2525" y="5"/>
                  <a:pt x="2525" y="5"/>
                  <a:pt x="2525" y="5"/>
                </a:cubicBezTo>
                <a:cubicBezTo>
                  <a:pt x="2525" y="31"/>
                  <a:pt x="2525" y="31"/>
                  <a:pt x="2525" y="31"/>
                </a:cubicBezTo>
                <a:cubicBezTo>
                  <a:pt x="2528" y="27"/>
                  <a:pt x="2533" y="20"/>
                  <a:pt x="2540" y="20"/>
                </a:cubicBezTo>
                <a:cubicBezTo>
                  <a:pt x="2540" y="20"/>
                  <a:pt x="2565" y="18"/>
                  <a:pt x="2586" y="18"/>
                </a:cubicBezTo>
                <a:cubicBezTo>
                  <a:pt x="2586" y="183"/>
                  <a:pt x="2586" y="183"/>
                  <a:pt x="2586" y="183"/>
                </a:cubicBezTo>
                <a:cubicBezTo>
                  <a:pt x="2586" y="189"/>
                  <a:pt x="2583" y="193"/>
                  <a:pt x="2579" y="195"/>
                </a:cubicBezTo>
                <a:cubicBezTo>
                  <a:pt x="2620" y="195"/>
                  <a:pt x="2620" y="195"/>
                  <a:pt x="2620" y="195"/>
                </a:cubicBezTo>
                <a:cubicBezTo>
                  <a:pt x="2616" y="193"/>
                  <a:pt x="2613" y="189"/>
                  <a:pt x="2613" y="183"/>
                </a:cubicBezTo>
                <a:cubicBezTo>
                  <a:pt x="2613" y="18"/>
                  <a:pt x="2613" y="18"/>
                  <a:pt x="2613" y="18"/>
                </a:cubicBezTo>
                <a:close/>
                <a:moveTo>
                  <a:pt x="2838" y="5"/>
                </a:moveTo>
                <a:cubicBezTo>
                  <a:pt x="2800" y="5"/>
                  <a:pt x="2800" y="5"/>
                  <a:pt x="2800" y="5"/>
                </a:cubicBezTo>
                <a:cubicBezTo>
                  <a:pt x="2808" y="7"/>
                  <a:pt x="2810" y="11"/>
                  <a:pt x="2806" y="18"/>
                </a:cubicBezTo>
                <a:cubicBezTo>
                  <a:pt x="2768" y="91"/>
                  <a:pt x="2768" y="91"/>
                  <a:pt x="2768" y="91"/>
                </a:cubicBezTo>
                <a:cubicBezTo>
                  <a:pt x="2729" y="22"/>
                  <a:pt x="2729" y="22"/>
                  <a:pt x="2729" y="22"/>
                </a:cubicBezTo>
                <a:cubicBezTo>
                  <a:pt x="2722" y="9"/>
                  <a:pt x="2727" y="8"/>
                  <a:pt x="2733" y="5"/>
                </a:cubicBezTo>
                <a:cubicBezTo>
                  <a:pt x="2679" y="5"/>
                  <a:pt x="2679" y="5"/>
                  <a:pt x="2679" y="5"/>
                </a:cubicBezTo>
                <a:cubicBezTo>
                  <a:pt x="2687" y="9"/>
                  <a:pt x="2690" y="12"/>
                  <a:pt x="2695" y="18"/>
                </a:cubicBezTo>
                <a:cubicBezTo>
                  <a:pt x="2748" y="106"/>
                  <a:pt x="2748" y="106"/>
                  <a:pt x="2748" y="106"/>
                </a:cubicBezTo>
                <a:cubicBezTo>
                  <a:pt x="2748" y="183"/>
                  <a:pt x="2748" y="183"/>
                  <a:pt x="2748" y="183"/>
                </a:cubicBezTo>
                <a:cubicBezTo>
                  <a:pt x="2748" y="189"/>
                  <a:pt x="2743" y="193"/>
                  <a:pt x="2738" y="195"/>
                </a:cubicBezTo>
                <a:cubicBezTo>
                  <a:pt x="2786" y="195"/>
                  <a:pt x="2786" y="195"/>
                  <a:pt x="2786" y="195"/>
                </a:cubicBezTo>
                <a:cubicBezTo>
                  <a:pt x="2781" y="193"/>
                  <a:pt x="2776" y="189"/>
                  <a:pt x="2776" y="183"/>
                </a:cubicBezTo>
                <a:cubicBezTo>
                  <a:pt x="2776" y="105"/>
                  <a:pt x="2776" y="105"/>
                  <a:pt x="2776" y="105"/>
                </a:cubicBezTo>
                <a:cubicBezTo>
                  <a:pt x="2821" y="20"/>
                  <a:pt x="2821" y="20"/>
                  <a:pt x="2821" y="20"/>
                </a:cubicBezTo>
                <a:cubicBezTo>
                  <a:pt x="2824" y="13"/>
                  <a:pt x="2829" y="8"/>
                  <a:pt x="2838" y="5"/>
                </a:cubicBezTo>
                <a:close/>
                <a:moveTo>
                  <a:pt x="3010" y="198"/>
                </a:moveTo>
                <a:cubicBezTo>
                  <a:pt x="3051" y="199"/>
                  <a:pt x="3099" y="166"/>
                  <a:pt x="3100" y="102"/>
                </a:cubicBezTo>
                <a:cubicBezTo>
                  <a:pt x="3102" y="38"/>
                  <a:pt x="3055" y="3"/>
                  <a:pt x="3015" y="2"/>
                </a:cubicBezTo>
                <a:cubicBezTo>
                  <a:pt x="2958" y="0"/>
                  <a:pt x="2925" y="52"/>
                  <a:pt x="2923" y="97"/>
                </a:cubicBezTo>
                <a:cubicBezTo>
                  <a:pt x="2922" y="155"/>
                  <a:pt x="2963" y="197"/>
                  <a:pt x="3010" y="198"/>
                </a:cubicBezTo>
                <a:close/>
                <a:moveTo>
                  <a:pt x="2953" y="96"/>
                </a:moveTo>
                <a:cubicBezTo>
                  <a:pt x="2953" y="45"/>
                  <a:pt x="2977" y="14"/>
                  <a:pt x="3012" y="14"/>
                </a:cubicBezTo>
                <a:cubicBezTo>
                  <a:pt x="3049" y="14"/>
                  <a:pt x="3071" y="49"/>
                  <a:pt x="3071" y="103"/>
                </a:cubicBezTo>
                <a:cubicBezTo>
                  <a:pt x="3071" y="153"/>
                  <a:pt x="3049" y="185"/>
                  <a:pt x="3013" y="185"/>
                </a:cubicBezTo>
                <a:cubicBezTo>
                  <a:pt x="2983" y="185"/>
                  <a:pt x="2953" y="157"/>
                  <a:pt x="2953" y="96"/>
                </a:cubicBezTo>
                <a:close/>
                <a:moveTo>
                  <a:pt x="3161" y="195"/>
                </a:moveTo>
                <a:cubicBezTo>
                  <a:pt x="3156" y="193"/>
                  <a:pt x="3153" y="189"/>
                  <a:pt x="3153" y="183"/>
                </a:cubicBezTo>
                <a:cubicBezTo>
                  <a:pt x="3153" y="97"/>
                  <a:pt x="3153" y="97"/>
                  <a:pt x="3153" y="97"/>
                </a:cubicBezTo>
                <a:cubicBezTo>
                  <a:pt x="3200" y="97"/>
                  <a:pt x="3200" y="97"/>
                  <a:pt x="3200" y="97"/>
                </a:cubicBezTo>
                <a:cubicBezTo>
                  <a:pt x="3203" y="97"/>
                  <a:pt x="3208" y="102"/>
                  <a:pt x="3209" y="105"/>
                </a:cubicBezTo>
                <a:cubicBezTo>
                  <a:pt x="3209" y="75"/>
                  <a:pt x="3209" y="75"/>
                  <a:pt x="3209" y="75"/>
                </a:cubicBezTo>
                <a:cubicBezTo>
                  <a:pt x="3208" y="78"/>
                  <a:pt x="3203" y="83"/>
                  <a:pt x="3200" y="83"/>
                </a:cubicBezTo>
                <a:cubicBezTo>
                  <a:pt x="3153" y="83"/>
                  <a:pt x="3153" y="83"/>
                  <a:pt x="3153" y="83"/>
                </a:cubicBezTo>
                <a:cubicBezTo>
                  <a:pt x="3153" y="19"/>
                  <a:pt x="3153" y="19"/>
                  <a:pt x="3153" y="19"/>
                </a:cubicBezTo>
                <a:cubicBezTo>
                  <a:pt x="3153" y="19"/>
                  <a:pt x="3200" y="19"/>
                  <a:pt x="3206" y="20"/>
                </a:cubicBezTo>
                <a:cubicBezTo>
                  <a:pt x="3220" y="20"/>
                  <a:pt x="3226" y="24"/>
                  <a:pt x="3230" y="30"/>
                </a:cubicBezTo>
                <a:cubicBezTo>
                  <a:pt x="3230" y="5"/>
                  <a:pt x="3230" y="5"/>
                  <a:pt x="3230" y="5"/>
                </a:cubicBezTo>
                <a:cubicBezTo>
                  <a:pt x="3119" y="5"/>
                  <a:pt x="3119" y="5"/>
                  <a:pt x="3119" y="5"/>
                </a:cubicBezTo>
                <a:cubicBezTo>
                  <a:pt x="3123" y="7"/>
                  <a:pt x="3126" y="11"/>
                  <a:pt x="3126" y="17"/>
                </a:cubicBezTo>
                <a:cubicBezTo>
                  <a:pt x="3126" y="183"/>
                  <a:pt x="3126" y="183"/>
                  <a:pt x="3126" y="183"/>
                </a:cubicBezTo>
                <a:cubicBezTo>
                  <a:pt x="3126" y="189"/>
                  <a:pt x="3124" y="193"/>
                  <a:pt x="3119" y="195"/>
                </a:cubicBezTo>
                <a:cubicBezTo>
                  <a:pt x="3161" y="195"/>
                  <a:pt x="3161" y="195"/>
                  <a:pt x="3161" y="19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noProof="0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16540" y="6228318"/>
            <a:ext cx="10944000" cy="369332"/>
          </a:xfrm>
        </p:spPr>
        <p:txBody>
          <a:bodyPr anchor="t" anchorCtr="0"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insert source/notes text, if any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-3504693" y="0"/>
            <a:ext cx="3360000" cy="2056287"/>
            <a:chOff x="-2772816" y="0"/>
            <a:chExt cx="2520000" cy="2056287"/>
          </a:xfrm>
        </p:grpSpPr>
        <p:sp>
          <p:nvSpPr>
            <p:cNvPr id="16" name="Rectangle 15"/>
            <p:cNvSpPr/>
            <p:nvPr userDrawn="1"/>
          </p:nvSpPr>
          <p:spPr>
            <a:xfrm>
              <a:off x="-2772816" y="0"/>
              <a:ext cx="2520000" cy="20562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GB" sz="1000" b="1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To insert image in the picture placeholder, please follow the below instructions:</a:t>
              </a:r>
            </a:p>
            <a:p>
              <a:pPr algn="l"/>
              <a:endParaRPr lang="en-GB" sz="1000" dirty="0">
                <a:solidFill>
                  <a:schemeClr val="bg1"/>
                </a:solidFill>
                <a:latin typeface="Lucida Sans" panose="020B0602030504020204" pitchFamily="34" charset="0"/>
              </a:endParaRPr>
            </a:p>
            <a:p>
              <a:pPr marL="266700" indent="-266700" algn="l">
                <a:buFont typeface="+mj-lt"/>
                <a:buAutoNum type="arabicPeriod"/>
                <a:tabLst>
                  <a:tab pos="1257300" algn="l"/>
                </a:tabLst>
              </a:pPr>
              <a:r>
                <a:rPr lang="en-GB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Click the 	icon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in the grey placeholder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Browse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to the folder where the required image is saved.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Click to select the image and insert the image.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Once the image is placed, go to Drawing Tools </a:t>
              </a:r>
              <a:r>
                <a:rPr lang="en-US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|  Send Backward 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</a:t>
              </a:r>
              <a:r>
                <a:rPr lang="en-US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|  Send to Back (or right mouse click Send</a:t>
              </a:r>
              <a:r>
                <a:rPr lang="en-US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to Back)</a:t>
              </a:r>
              <a:endParaRPr lang="en-GB" sz="1000" dirty="0">
                <a:solidFill>
                  <a:schemeClr val="bg1"/>
                </a:solidFill>
                <a:latin typeface="Lucida Sans" panose="020B0602030504020204" pitchFamily="34" charset="0"/>
              </a:endParaRPr>
            </a:p>
          </p:txBody>
        </p:sp>
        <p:pic>
          <p:nvPicPr>
            <p:cNvPr id="17" name="Picture 2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clrChange>
                <a:clrFrom>
                  <a:srgbClr val="DAE0E4"/>
                </a:clrFrom>
                <a:clrTo>
                  <a:srgbClr val="DAE0E4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-1747750" y="723105"/>
              <a:ext cx="304801" cy="316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" name="Rectangle 17"/>
          <p:cNvSpPr/>
          <p:nvPr/>
        </p:nvSpPr>
        <p:spPr>
          <a:xfrm>
            <a:off x="-3504693" y="5160786"/>
            <a:ext cx="3360000" cy="12868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1000" b="0" dirty="0">
                <a:solidFill>
                  <a:schemeClr val="bg1"/>
                </a:solidFill>
                <a:latin typeface="Lucida Sans" panose="020B0602030504020204" pitchFamily="34" charset="0"/>
              </a:rPr>
              <a:t>T</a:t>
            </a:r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ry to insert an image of </a:t>
            </a:r>
            <a:r>
              <a:rPr lang="en-GB" sz="1000" b="1" u="sng" baseline="0" dirty="0">
                <a:solidFill>
                  <a:srgbClr val="FF0000"/>
                </a:solidFill>
                <a:latin typeface="Lucida Sans" panose="020B0602030504020204" pitchFamily="34" charset="0"/>
              </a:rPr>
              <a:t>25.4cm by 19.05cm</a:t>
            </a:r>
            <a:r>
              <a:rPr lang="en-GB" sz="1000" b="1" u="none" baseline="0" dirty="0">
                <a:solidFill>
                  <a:srgbClr val="FF0000"/>
                </a:solidFill>
                <a:latin typeface="Lucida Sans" panose="020B0602030504020204" pitchFamily="34" charset="0"/>
              </a:rPr>
              <a:t> (1.3:1) </a:t>
            </a:r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on this layout to avoid distortion.</a:t>
            </a:r>
          </a:p>
          <a:p>
            <a:pPr algn="l"/>
            <a:endParaRPr lang="en-GB" sz="1000" b="0" baseline="0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algn="l"/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Please ensure, the image has a simple background to display the logo and text overlapping.</a:t>
            </a:r>
            <a:endParaRPr lang="en-GB" sz="1000" b="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24677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A044A-7031-4DEB-97BC-795619238A43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370A5F-6A76-4C4A-A23B-B1F09D5FD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0077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609600" y="1186033"/>
            <a:ext cx="9600000" cy="7194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insert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609600" y="2552203"/>
            <a:ext cx="7488000" cy="360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67" name="Freeform 6"/>
          <p:cNvSpPr>
            <a:spLocks noChangeAspect="1" noEditPoints="1"/>
          </p:cNvSpPr>
          <p:nvPr/>
        </p:nvSpPr>
        <p:spPr bwMode="gray">
          <a:xfrm>
            <a:off x="8113184" y="368301"/>
            <a:ext cx="3623733" cy="592138"/>
          </a:xfrm>
          <a:custGeom>
            <a:avLst/>
            <a:gdLst>
              <a:gd name="T0" fmla="*/ 69 w 3646"/>
              <a:gd name="T1" fmla="*/ 623 h 794"/>
              <a:gd name="T2" fmla="*/ 209 w 3646"/>
              <a:gd name="T3" fmla="*/ 440 h 794"/>
              <a:gd name="T4" fmla="*/ 261 w 3646"/>
              <a:gd name="T5" fmla="*/ 248 h 794"/>
              <a:gd name="T6" fmla="*/ 488 w 3646"/>
              <a:gd name="T7" fmla="*/ 282 h 794"/>
              <a:gd name="T8" fmla="*/ 627 w 3646"/>
              <a:gd name="T9" fmla="*/ 542 h 794"/>
              <a:gd name="T10" fmla="*/ 567 w 3646"/>
              <a:gd name="T11" fmla="*/ 380 h 794"/>
              <a:gd name="T12" fmla="*/ 481 w 3646"/>
              <a:gd name="T13" fmla="*/ 308 h 794"/>
              <a:gd name="T14" fmla="*/ 1184 w 3646"/>
              <a:gd name="T15" fmla="*/ 616 h 794"/>
              <a:gd name="T16" fmla="*/ 1196 w 3646"/>
              <a:gd name="T17" fmla="*/ 290 h 794"/>
              <a:gd name="T18" fmla="*/ 1246 w 3646"/>
              <a:gd name="T19" fmla="*/ 151 h 794"/>
              <a:gd name="T20" fmla="*/ 1316 w 3646"/>
              <a:gd name="T21" fmla="*/ 362 h 794"/>
              <a:gd name="T22" fmla="*/ 1554 w 3646"/>
              <a:gd name="T23" fmla="*/ 627 h 794"/>
              <a:gd name="T24" fmla="*/ 2231 w 3646"/>
              <a:gd name="T25" fmla="*/ 300 h 794"/>
              <a:gd name="T26" fmla="*/ 1884 w 3646"/>
              <a:gd name="T27" fmla="*/ 299 h 794"/>
              <a:gd name="T28" fmla="*/ 1973 w 3646"/>
              <a:gd name="T29" fmla="*/ 599 h 794"/>
              <a:gd name="T30" fmla="*/ 2191 w 3646"/>
              <a:gd name="T31" fmla="*/ 615 h 794"/>
              <a:gd name="T32" fmla="*/ 2341 w 3646"/>
              <a:gd name="T33" fmla="*/ 599 h 794"/>
              <a:gd name="T34" fmla="*/ 2295 w 3646"/>
              <a:gd name="T35" fmla="*/ 282 h 794"/>
              <a:gd name="T36" fmla="*/ 2969 w 3646"/>
              <a:gd name="T37" fmla="*/ 616 h 794"/>
              <a:gd name="T38" fmla="*/ 2981 w 3646"/>
              <a:gd name="T39" fmla="*/ 290 h 794"/>
              <a:gd name="T40" fmla="*/ 3032 w 3646"/>
              <a:gd name="T41" fmla="*/ 580 h 794"/>
              <a:gd name="T42" fmla="*/ 3153 w 3646"/>
              <a:gd name="T43" fmla="*/ 282 h 794"/>
              <a:gd name="T44" fmla="*/ 3087 w 3646"/>
              <a:gd name="T45" fmla="*/ 565 h 794"/>
              <a:gd name="T46" fmla="*/ 3413 w 3646"/>
              <a:gd name="T47" fmla="*/ 282 h 794"/>
              <a:gd name="T48" fmla="*/ 3413 w 3646"/>
              <a:gd name="T49" fmla="*/ 599 h 794"/>
              <a:gd name="T50" fmla="*/ 3646 w 3646"/>
              <a:gd name="T51" fmla="*/ 627 h 794"/>
              <a:gd name="T52" fmla="*/ 2754 w 3646"/>
              <a:gd name="T53" fmla="*/ 378 h 794"/>
              <a:gd name="T54" fmla="*/ 2438 w 3646"/>
              <a:gd name="T55" fmla="*/ 301 h 794"/>
              <a:gd name="T56" fmla="*/ 2557 w 3646"/>
              <a:gd name="T57" fmla="*/ 332 h 794"/>
              <a:gd name="T58" fmla="*/ 2553 w 3646"/>
              <a:gd name="T59" fmla="*/ 627 h 794"/>
              <a:gd name="T60" fmla="*/ 770 w 3646"/>
              <a:gd name="T61" fmla="*/ 566 h 794"/>
              <a:gd name="T62" fmla="*/ 796 w 3646"/>
              <a:gd name="T63" fmla="*/ 633 h 794"/>
              <a:gd name="T64" fmla="*/ 894 w 3646"/>
              <a:gd name="T65" fmla="*/ 308 h 794"/>
              <a:gd name="T66" fmla="*/ 992 w 3646"/>
              <a:gd name="T67" fmla="*/ 610 h 794"/>
              <a:gd name="T68" fmla="*/ 1616 w 3646"/>
              <a:gd name="T69" fmla="*/ 318 h 794"/>
              <a:gd name="T70" fmla="*/ 1754 w 3646"/>
              <a:gd name="T71" fmla="*/ 420 h 794"/>
              <a:gd name="T72" fmla="*/ 1779 w 3646"/>
              <a:gd name="T73" fmla="*/ 560 h 794"/>
              <a:gd name="T74" fmla="*/ 1785 w 3646"/>
              <a:gd name="T75" fmla="*/ 554 h 794"/>
              <a:gd name="T76" fmla="*/ 1473 w 3646"/>
              <a:gd name="T77" fmla="*/ 5 h 794"/>
              <a:gd name="T78" fmla="*/ 1582 w 3646"/>
              <a:gd name="T79" fmla="*/ 5 h 794"/>
              <a:gd name="T80" fmla="*/ 1750 w 3646"/>
              <a:gd name="T81" fmla="*/ 17 h 794"/>
              <a:gd name="T82" fmla="*/ 1608 w 3646"/>
              <a:gd name="T83" fmla="*/ 195 h 794"/>
              <a:gd name="T84" fmla="*/ 1743 w 3646"/>
              <a:gd name="T85" fmla="*/ 5 h 794"/>
              <a:gd name="T86" fmla="*/ 1841 w 3646"/>
              <a:gd name="T87" fmla="*/ 195 h 794"/>
              <a:gd name="T88" fmla="*/ 1907 w 3646"/>
              <a:gd name="T89" fmla="*/ 5 h 794"/>
              <a:gd name="T90" fmla="*/ 2001 w 3646"/>
              <a:gd name="T91" fmla="*/ 18 h 794"/>
              <a:gd name="T92" fmla="*/ 2151 w 3646"/>
              <a:gd name="T93" fmla="*/ 195 h 794"/>
              <a:gd name="T94" fmla="*/ 2128 w 3646"/>
              <a:gd name="T95" fmla="*/ 75 h 794"/>
              <a:gd name="T96" fmla="*/ 2292 w 3646"/>
              <a:gd name="T97" fmla="*/ 52 h 794"/>
              <a:gd name="T98" fmla="*/ 2205 w 3646"/>
              <a:gd name="T99" fmla="*/ 183 h 794"/>
              <a:gd name="T100" fmla="*/ 2317 w 3646"/>
              <a:gd name="T101" fmla="*/ 184 h 794"/>
              <a:gd name="T102" fmla="*/ 2205 w 3646"/>
              <a:gd name="T103" fmla="*/ 93 h 794"/>
              <a:gd name="T104" fmla="*/ 2434 w 3646"/>
              <a:gd name="T105" fmla="*/ 13 h 794"/>
              <a:gd name="T106" fmla="*/ 2336 w 3646"/>
              <a:gd name="T107" fmla="*/ 182 h 794"/>
              <a:gd name="T108" fmla="*/ 2468 w 3646"/>
              <a:gd name="T109" fmla="*/ 195 h 794"/>
              <a:gd name="T110" fmla="*/ 2673 w 3646"/>
              <a:gd name="T111" fmla="*/ 31 h 794"/>
              <a:gd name="T112" fmla="*/ 2579 w 3646"/>
              <a:gd name="T113" fmla="*/ 195 h 794"/>
              <a:gd name="T114" fmla="*/ 2768 w 3646"/>
              <a:gd name="T115" fmla="*/ 91 h 794"/>
              <a:gd name="T116" fmla="*/ 2738 w 3646"/>
              <a:gd name="T117" fmla="*/ 195 h 794"/>
              <a:gd name="T118" fmla="*/ 3100 w 3646"/>
              <a:gd name="T119" fmla="*/ 102 h 794"/>
              <a:gd name="T120" fmla="*/ 3013 w 3646"/>
              <a:gd name="T121" fmla="*/ 185 h 794"/>
              <a:gd name="T122" fmla="*/ 3209 w 3646"/>
              <a:gd name="T123" fmla="*/ 75 h 794"/>
              <a:gd name="T124" fmla="*/ 3119 w 3646"/>
              <a:gd name="T125" fmla="*/ 5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646" h="794">
                <a:moveTo>
                  <a:pt x="161" y="328"/>
                </a:moveTo>
                <a:cubicBezTo>
                  <a:pt x="195" y="345"/>
                  <a:pt x="220" y="359"/>
                  <a:pt x="237" y="369"/>
                </a:cubicBezTo>
                <a:cubicBezTo>
                  <a:pt x="254" y="379"/>
                  <a:pt x="268" y="393"/>
                  <a:pt x="280" y="411"/>
                </a:cubicBezTo>
                <a:cubicBezTo>
                  <a:pt x="293" y="429"/>
                  <a:pt x="299" y="453"/>
                  <a:pt x="299" y="484"/>
                </a:cubicBezTo>
                <a:cubicBezTo>
                  <a:pt x="299" y="528"/>
                  <a:pt x="283" y="563"/>
                  <a:pt x="249" y="591"/>
                </a:cubicBezTo>
                <a:cubicBezTo>
                  <a:pt x="216" y="619"/>
                  <a:pt x="179" y="633"/>
                  <a:pt x="138" y="633"/>
                </a:cubicBezTo>
                <a:cubicBezTo>
                  <a:pt x="110" y="633"/>
                  <a:pt x="87" y="630"/>
                  <a:pt x="69" y="623"/>
                </a:cubicBezTo>
                <a:cubicBezTo>
                  <a:pt x="50" y="616"/>
                  <a:pt x="28" y="606"/>
                  <a:pt x="2" y="592"/>
                </a:cubicBezTo>
                <a:cubicBezTo>
                  <a:pt x="0" y="483"/>
                  <a:pt x="0" y="483"/>
                  <a:pt x="0" y="483"/>
                </a:cubicBezTo>
                <a:cubicBezTo>
                  <a:pt x="10" y="516"/>
                  <a:pt x="26" y="544"/>
                  <a:pt x="47" y="568"/>
                </a:cubicBezTo>
                <a:cubicBezTo>
                  <a:pt x="69" y="591"/>
                  <a:pt x="97" y="602"/>
                  <a:pt x="133" y="602"/>
                </a:cubicBezTo>
                <a:cubicBezTo>
                  <a:pt x="168" y="602"/>
                  <a:pt x="193" y="592"/>
                  <a:pt x="209" y="571"/>
                </a:cubicBezTo>
                <a:cubicBezTo>
                  <a:pt x="224" y="551"/>
                  <a:pt x="232" y="528"/>
                  <a:pt x="232" y="505"/>
                </a:cubicBezTo>
                <a:cubicBezTo>
                  <a:pt x="232" y="473"/>
                  <a:pt x="224" y="452"/>
                  <a:pt x="209" y="440"/>
                </a:cubicBezTo>
                <a:cubicBezTo>
                  <a:pt x="193" y="429"/>
                  <a:pt x="160" y="410"/>
                  <a:pt x="109" y="385"/>
                </a:cubicBezTo>
                <a:cubicBezTo>
                  <a:pt x="72" y="366"/>
                  <a:pt x="45" y="347"/>
                  <a:pt x="27" y="327"/>
                </a:cubicBezTo>
                <a:cubicBezTo>
                  <a:pt x="10" y="307"/>
                  <a:pt x="2" y="282"/>
                  <a:pt x="2" y="253"/>
                </a:cubicBezTo>
                <a:cubicBezTo>
                  <a:pt x="2" y="212"/>
                  <a:pt x="17" y="180"/>
                  <a:pt x="48" y="157"/>
                </a:cubicBezTo>
                <a:cubicBezTo>
                  <a:pt x="79" y="135"/>
                  <a:pt x="114" y="123"/>
                  <a:pt x="153" y="123"/>
                </a:cubicBezTo>
                <a:cubicBezTo>
                  <a:pt x="194" y="123"/>
                  <a:pt x="229" y="133"/>
                  <a:pt x="257" y="152"/>
                </a:cubicBezTo>
                <a:cubicBezTo>
                  <a:pt x="261" y="248"/>
                  <a:pt x="261" y="248"/>
                  <a:pt x="261" y="248"/>
                </a:cubicBezTo>
                <a:cubicBezTo>
                  <a:pt x="256" y="225"/>
                  <a:pt x="243" y="204"/>
                  <a:pt x="222" y="184"/>
                </a:cubicBezTo>
                <a:cubicBezTo>
                  <a:pt x="201" y="163"/>
                  <a:pt x="174" y="153"/>
                  <a:pt x="143" y="153"/>
                </a:cubicBezTo>
                <a:cubicBezTo>
                  <a:pt x="115" y="153"/>
                  <a:pt x="95" y="161"/>
                  <a:pt x="81" y="178"/>
                </a:cubicBezTo>
                <a:cubicBezTo>
                  <a:pt x="68" y="194"/>
                  <a:pt x="62" y="212"/>
                  <a:pt x="62" y="231"/>
                </a:cubicBezTo>
                <a:cubicBezTo>
                  <a:pt x="62" y="252"/>
                  <a:pt x="68" y="269"/>
                  <a:pt x="81" y="280"/>
                </a:cubicBezTo>
                <a:cubicBezTo>
                  <a:pt x="95" y="292"/>
                  <a:pt x="121" y="308"/>
                  <a:pt x="161" y="328"/>
                </a:cubicBezTo>
                <a:close/>
                <a:moveTo>
                  <a:pt x="488" y="282"/>
                </a:moveTo>
                <a:cubicBezTo>
                  <a:pt x="456" y="282"/>
                  <a:pt x="428" y="290"/>
                  <a:pt x="403" y="307"/>
                </a:cubicBezTo>
                <a:cubicBezTo>
                  <a:pt x="378" y="324"/>
                  <a:pt x="360" y="346"/>
                  <a:pt x="346" y="373"/>
                </a:cubicBezTo>
                <a:cubicBezTo>
                  <a:pt x="333" y="401"/>
                  <a:pt x="327" y="429"/>
                  <a:pt x="327" y="458"/>
                </a:cubicBezTo>
                <a:cubicBezTo>
                  <a:pt x="327" y="503"/>
                  <a:pt x="340" y="544"/>
                  <a:pt x="367" y="580"/>
                </a:cubicBezTo>
                <a:cubicBezTo>
                  <a:pt x="394" y="615"/>
                  <a:pt x="434" y="633"/>
                  <a:pt x="487" y="633"/>
                </a:cubicBezTo>
                <a:cubicBezTo>
                  <a:pt x="518" y="633"/>
                  <a:pt x="545" y="625"/>
                  <a:pt x="570" y="608"/>
                </a:cubicBezTo>
                <a:cubicBezTo>
                  <a:pt x="594" y="592"/>
                  <a:pt x="613" y="570"/>
                  <a:pt x="627" y="542"/>
                </a:cubicBezTo>
                <a:cubicBezTo>
                  <a:pt x="640" y="514"/>
                  <a:pt x="647" y="486"/>
                  <a:pt x="647" y="458"/>
                </a:cubicBezTo>
                <a:cubicBezTo>
                  <a:pt x="647" y="428"/>
                  <a:pt x="641" y="400"/>
                  <a:pt x="630" y="373"/>
                </a:cubicBezTo>
                <a:cubicBezTo>
                  <a:pt x="619" y="346"/>
                  <a:pt x="601" y="324"/>
                  <a:pt x="576" y="307"/>
                </a:cubicBezTo>
                <a:cubicBezTo>
                  <a:pt x="552" y="290"/>
                  <a:pt x="523" y="282"/>
                  <a:pt x="488" y="282"/>
                </a:cubicBezTo>
                <a:close/>
                <a:moveTo>
                  <a:pt x="481" y="308"/>
                </a:moveTo>
                <a:cubicBezTo>
                  <a:pt x="503" y="308"/>
                  <a:pt x="521" y="314"/>
                  <a:pt x="535" y="328"/>
                </a:cubicBezTo>
                <a:cubicBezTo>
                  <a:pt x="549" y="341"/>
                  <a:pt x="560" y="358"/>
                  <a:pt x="567" y="380"/>
                </a:cubicBezTo>
                <a:cubicBezTo>
                  <a:pt x="575" y="401"/>
                  <a:pt x="579" y="425"/>
                  <a:pt x="581" y="453"/>
                </a:cubicBezTo>
                <a:cubicBezTo>
                  <a:pt x="582" y="496"/>
                  <a:pt x="575" y="531"/>
                  <a:pt x="560" y="560"/>
                </a:cubicBezTo>
                <a:cubicBezTo>
                  <a:pt x="545" y="588"/>
                  <a:pt x="522" y="603"/>
                  <a:pt x="492" y="604"/>
                </a:cubicBezTo>
                <a:cubicBezTo>
                  <a:pt x="463" y="606"/>
                  <a:pt x="440" y="593"/>
                  <a:pt x="422" y="565"/>
                </a:cubicBezTo>
                <a:cubicBezTo>
                  <a:pt x="404" y="537"/>
                  <a:pt x="395" y="503"/>
                  <a:pt x="393" y="462"/>
                </a:cubicBezTo>
                <a:cubicBezTo>
                  <a:pt x="392" y="420"/>
                  <a:pt x="398" y="384"/>
                  <a:pt x="414" y="354"/>
                </a:cubicBezTo>
                <a:cubicBezTo>
                  <a:pt x="429" y="325"/>
                  <a:pt x="451" y="310"/>
                  <a:pt x="481" y="308"/>
                </a:cubicBezTo>
                <a:close/>
                <a:moveTo>
                  <a:pt x="1095" y="223"/>
                </a:moveTo>
                <a:cubicBezTo>
                  <a:pt x="1000" y="321"/>
                  <a:pt x="1000" y="321"/>
                  <a:pt x="1000" y="321"/>
                </a:cubicBezTo>
                <a:cubicBezTo>
                  <a:pt x="1031" y="321"/>
                  <a:pt x="1031" y="321"/>
                  <a:pt x="1031" y="321"/>
                </a:cubicBezTo>
                <a:cubicBezTo>
                  <a:pt x="1031" y="527"/>
                  <a:pt x="1031" y="527"/>
                  <a:pt x="1031" y="527"/>
                </a:cubicBezTo>
                <a:cubicBezTo>
                  <a:pt x="1031" y="560"/>
                  <a:pt x="1041" y="586"/>
                  <a:pt x="1059" y="605"/>
                </a:cubicBezTo>
                <a:cubicBezTo>
                  <a:pt x="1078" y="624"/>
                  <a:pt x="1103" y="633"/>
                  <a:pt x="1133" y="633"/>
                </a:cubicBezTo>
                <a:cubicBezTo>
                  <a:pt x="1152" y="633"/>
                  <a:pt x="1169" y="627"/>
                  <a:pt x="1184" y="616"/>
                </a:cubicBezTo>
                <a:cubicBezTo>
                  <a:pt x="1199" y="604"/>
                  <a:pt x="1207" y="594"/>
                  <a:pt x="1207" y="583"/>
                </a:cubicBezTo>
                <a:cubicBezTo>
                  <a:pt x="1199" y="590"/>
                  <a:pt x="1192" y="595"/>
                  <a:pt x="1187" y="598"/>
                </a:cubicBezTo>
                <a:cubicBezTo>
                  <a:pt x="1182" y="601"/>
                  <a:pt x="1173" y="602"/>
                  <a:pt x="1160" y="602"/>
                </a:cubicBezTo>
                <a:cubicBezTo>
                  <a:pt x="1116" y="602"/>
                  <a:pt x="1093" y="577"/>
                  <a:pt x="1093" y="527"/>
                </a:cubicBezTo>
                <a:cubicBezTo>
                  <a:pt x="1093" y="321"/>
                  <a:pt x="1093" y="321"/>
                  <a:pt x="1093" y="321"/>
                </a:cubicBezTo>
                <a:cubicBezTo>
                  <a:pt x="1170" y="321"/>
                  <a:pt x="1170" y="321"/>
                  <a:pt x="1170" y="321"/>
                </a:cubicBezTo>
                <a:cubicBezTo>
                  <a:pt x="1196" y="290"/>
                  <a:pt x="1196" y="290"/>
                  <a:pt x="1196" y="290"/>
                </a:cubicBezTo>
                <a:cubicBezTo>
                  <a:pt x="1095" y="290"/>
                  <a:pt x="1095" y="290"/>
                  <a:pt x="1095" y="290"/>
                </a:cubicBezTo>
                <a:cubicBezTo>
                  <a:pt x="1095" y="223"/>
                  <a:pt x="1095" y="223"/>
                  <a:pt x="1095" y="223"/>
                </a:cubicBezTo>
                <a:close/>
                <a:moveTo>
                  <a:pt x="1426" y="282"/>
                </a:moveTo>
                <a:cubicBezTo>
                  <a:pt x="1392" y="282"/>
                  <a:pt x="1356" y="299"/>
                  <a:pt x="1316" y="334"/>
                </a:cubicBezTo>
                <a:cubicBezTo>
                  <a:pt x="1316" y="123"/>
                  <a:pt x="1316" y="123"/>
                  <a:pt x="1316" y="123"/>
                </a:cubicBezTo>
                <a:cubicBezTo>
                  <a:pt x="1226" y="141"/>
                  <a:pt x="1226" y="141"/>
                  <a:pt x="1226" y="141"/>
                </a:cubicBezTo>
                <a:cubicBezTo>
                  <a:pt x="1235" y="144"/>
                  <a:pt x="1242" y="148"/>
                  <a:pt x="1246" y="151"/>
                </a:cubicBezTo>
                <a:cubicBezTo>
                  <a:pt x="1250" y="155"/>
                  <a:pt x="1252" y="161"/>
                  <a:pt x="1252" y="170"/>
                </a:cubicBezTo>
                <a:cubicBezTo>
                  <a:pt x="1252" y="599"/>
                  <a:pt x="1252" y="599"/>
                  <a:pt x="1252" y="599"/>
                </a:cubicBezTo>
                <a:cubicBezTo>
                  <a:pt x="1252" y="611"/>
                  <a:pt x="1246" y="620"/>
                  <a:pt x="1233" y="627"/>
                </a:cubicBezTo>
                <a:cubicBezTo>
                  <a:pt x="1336" y="627"/>
                  <a:pt x="1336" y="627"/>
                  <a:pt x="1336" y="627"/>
                </a:cubicBezTo>
                <a:cubicBezTo>
                  <a:pt x="1328" y="622"/>
                  <a:pt x="1323" y="618"/>
                  <a:pt x="1320" y="614"/>
                </a:cubicBezTo>
                <a:cubicBezTo>
                  <a:pt x="1317" y="610"/>
                  <a:pt x="1316" y="605"/>
                  <a:pt x="1316" y="599"/>
                </a:cubicBezTo>
                <a:cubicBezTo>
                  <a:pt x="1316" y="362"/>
                  <a:pt x="1316" y="362"/>
                  <a:pt x="1316" y="362"/>
                </a:cubicBezTo>
                <a:cubicBezTo>
                  <a:pt x="1324" y="352"/>
                  <a:pt x="1335" y="343"/>
                  <a:pt x="1349" y="335"/>
                </a:cubicBezTo>
                <a:cubicBezTo>
                  <a:pt x="1363" y="328"/>
                  <a:pt x="1379" y="324"/>
                  <a:pt x="1395" y="324"/>
                </a:cubicBezTo>
                <a:cubicBezTo>
                  <a:pt x="1424" y="324"/>
                  <a:pt x="1444" y="332"/>
                  <a:pt x="1456" y="347"/>
                </a:cubicBezTo>
                <a:cubicBezTo>
                  <a:pt x="1467" y="362"/>
                  <a:pt x="1473" y="382"/>
                  <a:pt x="1473" y="407"/>
                </a:cubicBezTo>
                <a:cubicBezTo>
                  <a:pt x="1473" y="599"/>
                  <a:pt x="1473" y="599"/>
                  <a:pt x="1473" y="599"/>
                </a:cubicBezTo>
                <a:cubicBezTo>
                  <a:pt x="1473" y="610"/>
                  <a:pt x="1467" y="619"/>
                  <a:pt x="1454" y="627"/>
                </a:cubicBezTo>
                <a:cubicBezTo>
                  <a:pt x="1554" y="627"/>
                  <a:pt x="1554" y="627"/>
                  <a:pt x="1554" y="627"/>
                </a:cubicBezTo>
                <a:cubicBezTo>
                  <a:pt x="1547" y="622"/>
                  <a:pt x="1542" y="618"/>
                  <a:pt x="1539" y="615"/>
                </a:cubicBezTo>
                <a:cubicBezTo>
                  <a:pt x="1537" y="612"/>
                  <a:pt x="1535" y="607"/>
                  <a:pt x="1535" y="599"/>
                </a:cubicBezTo>
                <a:cubicBezTo>
                  <a:pt x="1535" y="383"/>
                  <a:pt x="1535" y="383"/>
                  <a:pt x="1535" y="383"/>
                </a:cubicBezTo>
                <a:cubicBezTo>
                  <a:pt x="1535" y="351"/>
                  <a:pt x="1525" y="326"/>
                  <a:pt x="1504" y="308"/>
                </a:cubicBezTo>
                <a:cubicBezTo>
                  <a:pt x="1483" y="290"/>
                  <a:pt x="1457" y="282"/>
                  <a:pt x="1426" y="282"/>
                </a:cubicBezTo>
                <a:close/>
                <a:moveTo>
                  <a:pt x="2295" y="282"/>
                </a:moveTo>
                <a:cubicBezTo>
                  <a:pt x="2273" y="282"/>
                  <a:pt x="2252" y="288"/>
                  <a:pt x="2231" y="300"/>
                </a:cubicBezTo>
                <a:cubicBezTo>
                  <a:pt x="2210" y="312"/>
                  <a:pt x="2193" y="328"/>
                  <a:pt x="2179" y="345"/>
                </a:cubicBezTo>
                <a:cubicBezTo>
                  <a:pt x="2173" y="325"/>
                  <a:pt x="2160" y="309"/>
                  <a:pt x="2141" y="298"/>
                </a:cubicBezTo>
                <a:cubicBezTo>
                  <a:pt x="2122" y="287"/>
                  <a:pt x="2101" y="282"/>
                  <a:pt x="2080" y="282"/>
                </a:cubicBezTo>
                <a:cubicBezTo>
                  <a:pt x="2059" y="282"/>
                  <a:pt x="2039" y="287"/>
                  <a:pt x="2023" y="297"/>
                </a:cubicBezTo>
                <a:cubicBezTo>
                  <a:pt x="2006" y="306"/>
                  <a:pt x="1989" y="318"/>
                  <a:pt x="1973" y="332"/>
                </a:cubicBezTo>
                <a:cubicBezTo>
                  <a:pt x="1973" y="282"/>
                  <a:pt x="1973" y="282"/>
                  <a:pt x="1973" y="282"/>
                </a:cubicBezTo>
                <a:cubicBezTo>
                  <a:pt x="1884" y="299"/>
                  <a:pt x="1884" y="299"/>
                  <a:pt x="1884" y="299"/>
                </a:cubicBezTo>
                <a:cubicBezTo>
                  <a:pt x="1892" y="301"/>
                  <a:pt x="1898" y="304"/>
                  <a:pt x="1903" y="308"/>
                </a:cubicBezTo>
                <a:cubicBezTo>
                  <a:pt x="1908" y="312"/>
                  <a:pt x="1911" y="319"/>
                  <a:pt x="1911" y="328"/>
                </a:cubicBezTo>
                <a:cubicBezTo>
                  <a:pt x="1911" y="599"/>
                  <a:pt x="1911" y="599"/>
                  <a:pt x="1911" y="599"/>
                </a:cubicBezTo>
                <a:cubicBezTo>
                  <a:pt x="1911" y="610"/>
                  <a:pt x="1904" y="619"/>
                  <a:pt x="1892" y="627"/>
                </a:cubicBezTo>
                <a:cubicBezTo>
                  <a:pt x="1994" y="627"/>
                  <a:pt x="1994" y="627"/>
                  <a:pt x="1994" y="627"/>
                </a:cubicBezTo>
                <a:cubicBezTo>
                  <a:pt x="1986" y="622"/>
                  <a:pt x="1981" y="618"/>
                  <a:pt x="1978" y="614"/>
                </a:cubicBezTo>
                <a:cubicBezTo>
                  <a:pt x="1975" y="611"/>
                  <a:pt x="1973" y="606"/>
                  <a:pt x="1973" y="599"/>
                </a:cubicBezTo>
                <a:cubicBezTo>
                  <a:pt x="1973" y="360"/>
                  <a:pt x="1973" y="360"/>
                  <a:pt x="1973" y="360"/>
                </a:cubicBezTo>
                <a:cubicBezTo>
                  <a:pt x="1994" y="336"/>
                  <a:pt x="2018" y="323"/>
                  <a:pt x="2047" y="323"/>
                </a:cubicBezTo>
                <a:cubicBezTo>
                  <a:pt x="2098" y="323"/>
                  <a:pt x="2123" y="349"/>
                  <a:pt x="2123" y="400"/>
                </a:cubicBezTo>
                <a:cubicBezTo>
                  <a:pt x="2123" y="599"/>
                  <a:pt x="2123" y="599"/>
                  <a:pt x="2123" y="599"/>
                </a:cubicBezTo>
                <a:cubicBezTo>
                  <a:pt x="2123" y="610"/>
                  <a:pt x="2117" y="619"/>
                  <a:pt x="2104" y="627"/>
                </a:cubicBezTo>
                <a:cubicBezTo>
                  <a:pt x="2206" y="627"/>
                  <a:pt x="2206" y="627"/>
                  <a:pt x="2206" y="627"/>
                </a:cubicBezTo>
                <a:cubicBezTo>
                  <a:pt x="2199" y="623"/>
                  <a:pt x="2195" y="619"/>
                  <a:pt x="2191" y="615"/>
                </a:cubicBezTo>
                <a:cubicBezTo>
                  <a:pt x="2188" y="611"/>
                  <a:pt x="2187" y="605"/>
                  <a:pt x="2187" y="599"/>
                </a:cubicBezTo>
                <a:cubicBezTo>
                  <a:pt x="2187" y="380"/>
                  <a:pt x="2187" y="380"/>
                  <a:pt x="2187" y="380"/>
                </a:cubicBezTo>
                <a:cubicBezTo>
                  <a:pt x="2187" y="375"/>
                  <a:pt x="2186" y="372"/>
                  <a:pt x="2185" y="369"/>
                </a:cubicBezTo>
                <a:cubicBezTo>
                  <a:pt x="2207" y="338"/>
                  <a:pt x="2233" y="323"/>
                  <a:pt x="2264" y="323"/>
                </a:cubicBezTo>
                <a:cubicBezTo>
                  <a:pt x="2291" y="323"/>
                  <a:pt x="2310" y="331"/>
                  <a:pt x="2323" y="345"/>
                </a:cubicBezTo>
                <a:cubicBezTo>
                  <a:pt x="2335" y="360"/>
                  <a:pt x="2341" y="380"/>
                  <a:pt x="2341" y="403"/>
                </a:cubicBezTo>
                <a:cubicBezTo>
                  <a:pt x="2341" y="599"/>
                  <a:pt x="2341" y="599"/>
                  <a:pt x="2341" y="599"/>
                </a:cubicBezTo>
                <a:cubicBezTo>
                  <a:pt x="2341" y="609"/>
                  <a:pt x="2334" y="619"/>
                  <a:pt x="2320" y="627"/>
                </a:cubicBezTo>
                <a:cubicBezTo>
                  <a:pt x="2422" y="627"/>
                  <a:pt x="2422" y="627"/>
                  <a:pt x="2422" y="627"/>
                </a:cubicBezTo>
                <a:cubicBezTo>
                  <a:pt x="2415" y="623"/>
                  <a:pt x="2411" y="619"/>
                  <a:pt x="2408" y="615"/>
                </a:cubicBezTo>
                <a:cubicBezTo>
                  <a:pt x="2404" y="611"/>
                  <a:pt x="2403" y="605"/>
                  <a:pt x="2403" y="599"/>
                </a:cubicBezTo>
                <a:cubicBezTo>
                  <a:pt x="2403" y="382"/>
                  <a:pt x="2403" y="382"/>
                  <a:pt x="2403" y="382"/>
                </a:cubicBezTo>
                <a:cubicBezTo>
                  <a:pt x="2403" y="350"/>
                  <a:pt x="2392" y="325"/>
                  <a:pt x="2370" y="308"/>
                </a:cubicBezTo>
                <a:cubicBezTo>
                  <a:pt x="2347" y="290"/>
                  <a:pt x="2323" y="282"/>
                  <a:pt x="2295" y="282"/>
                </a:cubicBezTo>
                <a:close/>
                <a:moveTo>
                  <a:pt x="2880" y="223"/>
                </a:moveTo>
                <a:cubicBezTo>
                  <a:pt x="2785" y="321"/>
                  <a:pt x="2785" y="321"/>
                  <a:pt x="2785" y="321"/>
                </a:cubicBezTo>
                <a:cubicBezTo>
                  <a:pt x="2816" y="321"/>
                  <a:pt x="2816" y="321"/>
                  <a:pt x="2816" y="321"/>
                </a:cubicBezTo>
                <a:cubicBezTo>
                  <a:pt x="2816" y="527"/>
                  <a:pt x="2816" y="527"/>
                  <a:pt x="2816" y="527"/>
                </a:cubicBezTo>
                <a:cubicBezTo>
                  <a:pt x="2816" y="560"/>
                  <a:pt x="2826" y="586"/>
                  <a:pt x="2845" y="605"/>
                </a:cubicBezTo>
                <a:cubicBezTo>
                  <a:pt x="2863" y="624"/>
                  <a:pt x="2888" y="633"/>
                  <a:pt x="2918" y="633"/>
                </a:cubicBezTo>
                <a:cubicBezTo>
                  <a:pt x="2937" y="633"/>
                  <a:pt x="2954" y="627"/>
                  <a:pt x="2969" y="616"/>
                </a:cubicBezTo>
                <a:cubicBezTo>
                  <a:pt x="2984" y="604"/>
                  <a:pt x="2992" y="594"/>
                  <a:pt x="2992" y="583"/>
                </a:cubicBezTo>
                <a:cubicBezTo>
                  <a:pt x="2984" y="590"/>
                  <a:pt x="2977" y="595"/>
                  <a:pt x="2972" y="598"/>
                </a:cubicBezTo>
                <a:cubicBezTo>
                  <a:pt x="2967" y="601"/>
                  <a:pt x="2958" y="602"/>
                  <a:pt x="2945" y="602"/>
                </a:cubicBezTo>
                <a:cubicBezTo>
                  <a:pt x="2901" y="602"/>
                  <a:pt x="2879" y="577"/>
                  <a:pt x="2879" y="527"/>
                </a:cubicBezTo>
                <a:cubicBezTo>
                  <a:pt x="2879" y="321"/>
                  <a:pt x="2879" y="321"/>
                  <a:pt x="2879" y="321"/>
                </a:cubicBezTo>
                <a:cubicBezTo>
                  <a:pt x="2955" y="321"/>
                  <a:pt x="2955" y="321"/>
                  <a:pt x="2955" y="321"/>
                </a:cubicBezTo>
                <a:cubicBezTo>
                  <a:pt x="2981" y="290"/>
                  <a:pt x="2981" y="290"/>
                  <a:pt x="2981" y="290"/>
                </a:cubicBezTo>
                <a:cubicBezTo>
                  <a:pt x="2880" y="290"/>
                  <a:pt x="2880" y="290"/>
                  <a:pt x="2880" y="290"/>
                </a:cubicBezTo>
                <a:cubicBezTo>
                  <a:pt x="2880" y="223"/>
                  <a:pt x="2880" y="223"/>
                  <a:pt x="2880" y="223"/>
                </a:cubicBezTo>
                <a:close/>
                <a:moveTo>
                  <a:pt x="3153" y="282"/>
                </a:moveTo>
                <a:cubicBezTo>
                  <a:pt x="3121" y="282"/>
                  <a:pt x="3093" y="290"/>
                  <a:pt x="3068" y="307"/>
                </a:cubicBezTo>
                <a:cubicBezTo>
                  <a:pt x="3043" y="324"/>
                  <a:pt x="3024" y="346"/>
                  <a:pt x="3011" y="373"/>
                </a:cubicBezTo>
                <a:cubicBezTo>
                  <a:pt x="2998" y="401"/>
                  <a:pt x="2991" y="429"/>
                  <a:pt x="2991" y="458"/>
                </a:cubicBezTo>
                <a:cubicBezTo>
                  <a:pt x="2991" y="503"/>
                  <a:pt x="3005" y="544"/>
                  <a:pt x="3032" y="580"/>
                </a:cubicBezTo>
                <a:cubicBezTo>
                  <a:pt x="3059" y="615"/>
                  <a:pt x="3099" y="633"/>
                  <a:pt x="3151" y="633"/>
                </a:cubicBezTo>
                <a:cubicBezTo>
                  <a:pt x="3182" y="633"/>
                  <a:pt x="3210" y="625"/>
                  <a:pt x="3234" y="608"/>
                </a:cubicBezTo>
                <a:cubicBezTo>
                  <a:pt x="3259" y="592"/>
                  <a:pt x="3278" y="570"/>
                  <a:pt x="3291" y="542"/>
                </a:cubicBezTo>
                <a:cubicBezTo>
                  <a:pt x="3305" y="514"/>
                  <a:pt x="3312" y="486"/>
                  <a:pt x="3312" y="458"/>
                </a:cubicBezTo>
                <a:cubicBezTo>
                  <a:pt x="3312" y="428"/>
                  <a:pt x="3306" y="400"/>
                  <a:pt x="3295" y="373"/>
                </a:cubicBezTo>
                <a:cubicBezTo>
                  <a:pt x="3283" y="346"/>
                  <a:pt x="3265" y="324"/>
                  <a:pt x="3241" y="307"/>
                </a:cubicBezTo>
                <a:cubicBezTo>
                  <a:pt x="3217" y="290"/>
                  <a:pt x="3187" y="282"/>
                  <a:pt x="3153" y="282"/>
                </a:cubicBezTo>
                <a:close/>
                <a:moveTo>
                  <a:pt x="3146" y="308"/>
                </a:moveTo>
                <a:cubicBezTo>
                  <a:pt x="3168" y="308"/>
                  <a:pt x="3185" y="314"/>
                  <a:pt x="3199" y="328"/>
                </a:cubicBezTo>
                <a:cubicBezTo>
                  <a:pt x="3214" y="341"/>
                  <a:pt x="3224" y="358"/>
                  <a:pt x="3232" y="380"/>
                </a:cubicBezTo>
                <a:cubicBezTo>
                  <a:pt x="3239" y="401"/>
                  <a:pt x="3244" y="425"/>
                  <a:pt x="3245" y="453"/>
                </a:cubicBezTo>
                <a:cubicBezTo>
                  <a:pt x="3247" y="496"/>
                  <a:pt x="3240" y="531"/>
                  <a:pt x="3225" y="560"/>
                </a:cubicBezTo>
                <a:cubicBezTo>
                  <a:pt x="3209" y="588"/>
                  <a:pt x="3186" y="603"/>
                  <a:pt x="3156" y="604"/>
                </a:cubicBezTo>
                <a:cubicBezTo>
                  <a:pt x="3128" y="606"/>
                  <a:pt x="3104" y="593"/>
                  <a:pt x="3087" y="565"/>
                </a:cubicBezTo>
                <a:cubicBezTo>
                  <a:pt x="3069" y="537"/>
                  <a:pt x="3059" y="503"/>
                  <a:pt x="3058" y="462"/>
                </a:cubicBezTo>
                <a:cubicBezTo>
                  <a:pt x="3056" y="420"/>
                  <a:pt x="3063" y="384"/>
                  <a:pt x="3078" y="354"/>
                </a:cubicBezTo>
                <a:cubicBezTo>
                  <a:pt x="3093" y="325"/>
                  <a:pt x="3116" y="310"/>
                  <a:pt x="3146" y="308"/>
                </a:cubicBezTo>
                <a:close/>
                <a:moveTo>
                  <a:pt x="3519" y="282"/>
                </a:moveTo>
                <a:cubicBezTo>
                  <a:pt x="3499" y="282"/>
                  <a:pt x="3479" y="287"/>
                  <a:pt x="3460" y="298"/>
                </a:cubicBezTo>
                <a:cubicBezTo>
                  <a:pt x="3441" y="309"/>
                  <a:pt x="3425" y="321"/>
                  <a:pt x="3413" y="334"/>
                </a:cubicBezTo>
                <a:cubicBezTo>
                  <a:pt x="3413" y="282"/>
                  <a:pt x="3413" y="282"/>
                  <a:pt x="3413" y="282"/>
                </a:cubicBezTo>
                <a:cubicBezTo>
                  <a:pt x="3326" y="298"/>
                  <a:pt x="3326" y="298"/>
                  <a:pt x="3326" y="298"/>
                </a:cubicBezTo>
                <a:cubicBezTo>
                  <a:pt x="3342" y="304"/>
                  <a:pt x="3350" y="314"/>
                  <a:pt x="3350" y="328"/>
                </a:cubicBezTo>
                <a:cubicBezTo>
                  <a:pt x="3350" y="599"/>
                  <a:pt x="3350" y="599"/>
                  <a:pt x="3350" y="599"/>
                </a:cubicBezTo>
                <a:cubicBezTo>
                  <a:pt x="3350" y="611"/>
                  <a:pt x="3344" y="620"/>
                  <a:pt x="3332" y="627"/>
                </a:cubicBezTo>
                <a:cubicBezTo>
                  <a:pt x="3432" y="627"/>
                  <a:pt x="3432" y="627"/>
                  <a:pt x="3432" y="627"/>
                </a:cubicBezTo>
                <a:cubicBezTo>
                  <a:pt x="3426" y="623"/>
                  <a:pt x="3421" y="619"/>
                  <a:pt x="3418" y="615"/>
                </a:cubicBezTo>
                <a:cubicBezTo>
                  <a:pt x="3415" y="611"/>
                  <a:pt x="3413" y="605"/>
                  <a:pt x="3413" y="599"/>
                </a:cubicBezTo>
                <a:cubicBezTo>
                  <a:pt x="3413" y="362"/>
                  <a:pt x="3413" y="362"/>
                  <a:pt x="3413" y="362"/>
                </a:cubicBezTo>
                <a:cubicBezTo>
                  <a:pt x="3422" y="351"/>
                  <a:pt x="3433" y="342"/>
                  <a:pt x="3447" y="335"/>
                </a:cubicBezTo>
                <a:cubicBezTo>
                  <a:pt x="3460" y="328"/>
                  <a:pt x="3474" y="324"/>
                  <a:pt x="3487" y="324"/>
                </a:cubicBezTo>
                <a:cubicBezTo>
                  <a:pt x="3539" y="324"/>
                  <a:pt x="3565" y="352"/>
                  <a:pt x="3565" y="409"/>
                </a:cubicBezTo>
                <a:cubicBezTo>
                  <a:pt x="3565" y="599"/>
                  <a:pt x="3565" y="599"/>
                  <a:pt x="3565" y="599"/>
                </a:cubicBezTo>
                <a:cubicBezTo>
                  <a:pt x="3565" y="611"/>
                  <a:pt x="3558" y="620"/>
                  <a:pt x="3546" y="627"/>
                </a:cubicBezTo>
                <a:cubicBezTo>
                  <a:pt x="3646" y="627"/>
                  <a:pt x="3646" y="627"/>
                  <a:pt x="3646" y="627"/>
                </a:cubicBezTo>
                <a:cubicBezTo>
                  <a:pt x="3637" y="620"/>
                  <a:pt x="3632" y="616"/>
                  <a:pt x="3630" y="613"/>
                </a:cubicBezTo>
                <a:cubicBezTo>
                  <a:pt x="3628" y="610"/>
                  <a:pt x="3627" y="605"/>
                  <a:pt x="3627" y="599"/>
                </a:cubicBezTo>
                <a:cubicBezTo>
                  <a:pt x="3627" y="383"/>
                  <a:pt x="3627" y="383"/>
                  <a:pt x="3627" y="383"/>
                </a:cubicBezTo>
                <a:cubicBezTo>
                  <a:pt x="3627" y="362"/>
                  <a:pt x="3622" y="344"/>
                  <a:pt x="3612" y="329"/>
                </a:cubicBezTo>
                <a:cubicBezTo>
                  <a:pt x="3602" y="314"/>
                  <a:pt x="3588" y="302"/>
                  <a:pt x="3571" y="294"/>
                </a:cubicBezTo>
                <a:cubicBezTo>
                  <a:pt x="3554" y="286"/>
                  <a:pt x="3537" y="282"/>
                  <a:pt x="3519" y="282"/>
                </a:cubicBezTo>
                <a:close/>
                <a:moveTo>
                  <a:pt x="2754" y="378"/>
                </a:moveTo>
                <a:cubicBezTo>
                  <a:pt x="2745" y="355"/>
                  <a:pt x="2734" y="337"/>
                  <a:pt x="2720" y="323"/>
                </a:cubicBezTo>
                <a:cubicBezTo>
                  <a:pt x="2705" y="309"/>
                  <a:pt x="2690" y="299"/>
                  <a:pt x="2674" y="292"/>
                </a:cubicBezTo>
                <a:cubicBezTo>
                  <a:pt x="2658" y="285"/>
                  <a:pt x="2642" y="282"/>
                  <a:pt x="2625" y="282"/>
                </a:cubicBezTo>
                <a:cubicBezTo>
                  <a:pt x="2603" y="282"/>
                  <a:pt x="2584" y="286"/>
                  <a:pt x="2566" y="295"/>
                </a:cubicBezTo>
                <a:cubicBezTo>
                  <a:pt x="2548" y="304"/>
                  <a:pt x="2534" y="315"/>
                  <a:pt x="2525" y="326"/>
                </a:cubicBezTo>
                <a:cubicBezTo>
                  <a:pt x="2525" y="282"/>
                  <a:pt x="2525" y="282"/>
                  <a:pt x="2525" y="282"/>
                </a:cubicBezTo>
                <a:cubicBezTo>
                  <a:pt x="2438" y="301"/>
                  <a:pt x="2438" y="301"/>
                  <a:pt x="2438" y="301"/>
                </a:cubicBezTo>
                <a:cubicBezTo>
                  <a:pt x="2454" y="305"/>
                  <a:pt x="2462" y="316"/>
                  <a:pt x="2462" y="331"/>
                </a:cubicBezTo>
                <a:cubicBezTo>
                  <a:pt x="2462" y="766"/>
                  <a:pt x="2462" y="766"/>
                  <a:pt x="2462" y="766"/>
                </a:cubicBezTo>
                <a:cubicBezTo>
                  <a:pt x="2462" y="779"/>
                  <a:pt x="2455" y="788"/>
                  <a:pt x="2443" y="794"/>
                </a:cubicBezTo>
                <a:cubicBezTo>
                  <a:pt x="2544" y="794"/>
                  <a:pt x="2544" y="794"/>
                  <a:pt x="2544" y="794"/>
                </a:cubicBezTo>
                <a:cubicBezTo>
                  <a:pt x="2532" y="788"/>
                  <a:pt x="2525" y="778"/>
                  <a:pt x="2525" y="766"/>
                </a:cubicBezTo>
                <a:cubicBezTo>
                  <a:pt x="2525" y="358"/>
                  <a:pt x="2525" y="358"/>
                  <a:pt x="2525" y="358"/>
                </a:cubicBezTo>
                <a:cubicBezTo>
                  <a:pt x="2534" y="348"/>
                  <a:pt x="2544" y="339"/>
                  <a:pt x="2557" y="332"/>
                </a:cubicBezTo>
                <a:cubicBezTo>
                  <a:pt x="2569" y="325"/>
                  <a:pt x="2583" y="322"/>
                  <a:pt x="2599" y="322"/>
                </a:cubicBezTo>
                <a:cubicBezTo>
                  <a:pt x="2624" y="322"/>
                  <a:pt x="2647" y="332"/>
                  <a:pt x="2667" y="353"/>
                </a:cubicBezTo>
                <a:cubicBezTo>
                  <a:pt x="2688" y="373"/>
                  <a:pt x="2698" y="408"/>
                  <a:pt x="2698" y="458"/>
                </a:cubicBezTo>
                <a:cubicBezTo>
                  <a:pt x="2698" y="504"/>
                  <a:pt x="2689" y="540"/>
                  <a:pt x="2670" y="566"/>
                </a:cubicBezTo>
                <a:cubicBezTo>
                  <a:pt x="2650" y="592"/>
                  <a:pt x="2624" y="604"/>
                  <a:pt x="2592" y="604"/>
                </a:cubicBezTo>
                <a:cubicBezTo>
                  <a:pt x="2568" y="604"/>
                  <a:pt x="2557" y="600"/>
                  <a:pt x="2536" y="582"/>
                </a:cubicBezTo>
                <a:cubicBezTo>
                  <a:pt x="2553" y="627"/>
                  <a:pt x="2553" y="627"/>
                  <a:pt x="2553" y="627"/>
                </a:cubicBezTo>
                <a:cubicBezTo>
                  <a:pt x="2568" y="631"/>
                  <a:pt x="2584" y="633"/>
                  <a:pt x="2601" y="633"/>
                </a:cubicBezTo>
                <a:cubicBezTo>
                  <a:pt x="2652" y="633"/>
                  <a:pt x="2692" y="615"/>
                  <a:pt x="2722" y="578"/>
                </a:cubicBezTo>
                <a:cubicBezTo>
                  <a:pt x="2752" y="541"/>
                  <a:pt x="2767" y="500"/>
                  <a:pt x="2767" y="455"/>
                </a:cubicBezTo>
                <a:cubicBezTo>
                  <a:pt x="2767" y="427"/>
                  <a:pt x="2763" y="401"/>
                  <a:pt x="2754" y="378"/>
                </a:cubicBezTo>
                <a:close/>
                <a:moveTo>
                  <a:pt x="865" y="581"/>
                </a:moveTo>
                <a:cubicBezTo>
                  <a:pt x="854" y="588"/>
                  <a:pt x="840" y="591"/>
                  <a:pt x="824" y="591"/>
                </a:cubicBezTo>
                <a:cubicBezTo>
                  <a:pt x="802" y="591"/>
                  <a:pt x="784" y="582"/>
                  <a:pt x="770" y="566"/>
                </a:cubicBezTo>
                <a:cubicBezTo>
                  <a:pt x="756" y="549"/>
                  <a:pt x="748" y="526"/>
                  <a:pt x="748" y="496"/>
                </a:cubicBezTo>
                <a:cubicBezTo>
                  <a:pt x="748" y="282"/>
                  <a:pt x="748" y="282"/>
                  <a:pt x="748" y="282"/>
                </a:cubicBezTo>
                <a:cubicBezTo>
                  <a:pt x="660" y="299"/>
                  <a:pt x="660" y="299"/>
                  <a:pt x="660" y="299"/>
                </a:cubicBezTo>
                <a:cubicBezTo>
                  <a:pt x="676" y="305"/>
                  <a:pt x="685" y="314"/>
                  <a:pt x="685" y="328"/>
                </a:cubicBezTo>
                <a:cubicBezTo>
                  <a:pt x="685" y="496"/>
                  <a:pt x="685" y="496"/>
                  <a:pt x="685" y="496"/>
                </a:cubicBezTo>
                <a:cubicBezTo>
                  <a:pt x="685" y="544"/>
                  <a:pt x="696" y="579"/>
                  <a:pt x="720" y="601"/>
                </a:cubicBezTo>
                <a:cubicBezTo>
                  <a:pt x="743" y="622"/>
                  <a:pt x="769" y="633"/>
                  <a:pt x="796" y="633"/>
                </a:cubicBezTo>
                <a:cubicBezTo>
                  <a:pt x="827" y="633"/>
                  <a:pt x="856" y="623"/>
                  <a:pt x="882" y="602"/>
                </a:cubicBezTo>
                <a:cubicBezTo>
                  <a:pt x="895" y="559"/>
                  <a:pt x="895" y="559"/>
                  <a:pt x="895" y="559"/>
                </a:cubicBezTo>
                <a:cubicBezTo>
                  <a:pt x="884" y="569"/>
                  <a:pt x="876" y="575"/>
                  <a:pt x="865" y="581"/>
                </a:cubicBezTo>
                <a:close/>
                <a:moveTo>
                  <a:pt x="963" y="568"/>
                </a:moveTo>
                <a:cubicBezTo>
                  <a:pt x="963" y="282"/>
                  <a:pt x="963" y="282"/>
                  <a:pt x="963" y="282"/>
                </a:cubicBezTo>
                <a:cubicBezTo>
                  <a:pt x="875" y="299"/>
                  <a:pt x="875" y="299"/>
                  <a:pt x="875" y="299"/>
                </a:cubicBezTo>
                <a:cubicBezTo>
                  <a:pt x="883" y="301"/>
                  <a:pt x="889" y="304"/>
                  <a:pt x="894" y="308"/>
                </a:cubicBezTo>
                <a:cubicBezTo>
                  <a:pt x="899" y="312"/>
                  <a:pt x="901" y="319"/>
                  <a:pt x="901" y="328"/>
                </a:cubicBezTo>
                <a:cubicBezTo>
                  <a:pt x="901" y="551"/>
                  <a:pt x="901" y="551"/>
                  <a:pt x="901" y="551"/>
                </a:cubicBezTo>
                <a:cubicBezTo>
                  <a:pt x="902" y="583"/>
                  <a:pt x="902" y="583"/>
                  <a:pt x="902" y="583"/>
                </a:cubicBezTo>
                <a:cubicBezTo>
                  <a:pt x="902" y="582"/>
                  <a:pt x="902" y="582"/>
                  <a:pt x="902" y="582"/>
                </a:cubicBezTo>
                <a:cubicBezTo>
                  <a:pt x="902" y="597"/>
                  <a:pt x="904" y="607"/>
                  <a:pt x="908" y="614"/>
                </a:cubicBezTo>
                <a:cubicBezTo>
                  <a:pt x="912" y="621"/>
                  <a:pt x="919" y="627"/>
                  <a:pt x="929" y="633"/>
                </a:cubicBezTo>
                <a:cubicBezTo>
                  <a:pt x="992" y="610"/>
                  <a:pt x="992" y="610"/>
                  <a:pt x="992" y="610"/>
                </a:cubicBezTo>
                <a:cubicBezTo>
                  <a:pt x="973" y="607"/>
                  <a:pt x="963" y="593"/>
                  <a:pt x="963" y="568"/>
                </a:cubicBezTo>
                <a:close/>
                <a:moveTo>
                  <a:pt x="1849" y="599"/>
                </a:moveTo>
                <a:cubicBezTo>
                  <a:pt x="1847" y="594"/>
                  <a:pt x="1846" y="586"/>
                  <a:pt x="1846" y="575"/>
                </a:cubicBezTo>
                <a:cubicBezTo>
                  <a:pt x="1846" y="380"/>
                  <a:pt x="1846" y="380"/>
                  <a:pt x="1846" y="380"/>
                </a:cubicBezTo>
                <a:cubicBezTo>
                  <a:pt x="1846" y="342"/>
                  <a:pt x="1834" y="316"/>
                  <a:pt x="1811" y="302"/>
                </a:cubicBezTo>
                <a:cubicBezTo>
                  <a:pt x="1787" y="289"/>
                  <a:pt x="1761" y="282"/>
                  <a:pt x="1731" y="282"/>
                </a:cubicBezTo>
                <a:cubicBezTo>
                  <a:pt x="1692" y="282"/>
                  <a:pt x="1653" y="294"/>
                  <a:pt x="1616" y="318"/>
                </a:cubicBezTo>
                <a:cubicBezTo>
                  <a:pt x="1617" y="408"/>
                  <a:pt x="1617" y="408"/>
                  <a:pt x="1617" y="408"/>
                </a:cubicBezTo>
                <a:cubicBezTo>
                  <a:pt x="1627" y="378"/>
                  <a:pt x="1641" y="353"/>
                  <a:pt x="1657" y="336"/>
                </a:cubicBezTo>
                <a:cubicBezTo>
                  <a:pt x="1673" y="318"/>
                  <a:pt x="1695" y="309"/>
                  <a:pt x="1722" y="309"/>
                </a:cubicBezTo>
                <a:cubicBezTo>
                  <a:pt x="1744" y="309"/>
                  <a:pt x="1760" y="315"/>
                  <a:pt x="1770" y="328"/>
                </a:cubicBezTo>
                <a:cubicBezTo>
                  <a:pt x="1780" y="340"/>
                  <a:pt x="1785" y="355"/>
                  <a:pt x="1785" y="373"/>
                </a:cubicBezTo>
                <a:cubicBezTo>
                  <a:pt x="1785" y="391"/>
                  <a:pt x="1784" y="401"/>
                  <a:pt x="1782" y="403"/>
                </a:cubicBezTo>
                <a:cubicBezTo>
                  <a:pt x="1776" y="411"/>
                  <a:pt x="1767" y="416"/>
                  <a:pt x="1754" y="420"/>
                </a:cubicBezTo>
                <a:cubicBezTo>
                  <a:pt x="1742" y="424"/>
                  <a:pt x="1722" y="430"/>
                  <a:pt x="1693" y="439"/>
                </a:cubicBezTo>
                <a:cubicBezTo>
                  <a:pt x="1664" y="447"/>
                  <a:pt x="1644" y="455"/>
                  <a:pt x="1633" y="462"/>
                </a:cubicBezTo>
                <a:cubicBezTo>
                  <a:pt x="1601" y="481"/>
                  <a:pt x="1584" y="509"/>
                  <a:pt x="1584" y="544"/>
                </a:cubicBezTo>
                <a:cubicBezTo>
                  <a:pt x="1584" y="564"/>
                  <a:pt x="1592" y="584"/>
                  <a:pt x="1607" y="604"/>
                </a:cubicBezTo>
                <a:cubicBezTo>
                  <a:pt x="1621" y="623"/>
                  <a:pt x="1643" y="633"/>
                  <a:pt x="1672" y="633"/>
                </a:cubicBezTo>
                <a:cubicBezTo>
                  <a:pt x="1706" y="633"/>
                  <a:pt x="1737" y="622"/>
                  <a:pt x="1765" y="599"/>
                </a:cubicBezTo>
                <a:cubicBezTo>
                  <a:pt x="1779" y="560"/>
                  <a:pt x="1779" y="560"/>
                  <a:pt x="1779" y="560"/>
                </a:cubicBezTo>
                <a:cubicBezTo>
                  <a:pt x="1756" y="581"/>
                  <a:pt x="1730" y="592"/>
                  <a:pt x="1702" y="592"/>
                </a:cubicBezTo>
                <a:cubicBezTo>
                  <a:pt x="1685" y="592"/>
                  <a:pt x="1672" y="586"/>
                  <a:pt x="1662" y="576"/>
                </a:cubicBezTo>
                <a:cubicBezTo>
                  <a:pt x="1652" y="565"/>
                  <a:pt x="1646" y="550"/>
                  <a:pt x="1646" y="532"/>
                </a:cubicBezTo>
                <a:cubicBezTo>
                  <a:pt x="1646" y="515"/>
                  <a:pt x="1652" y="501"/>
                  <a:pt x="1662" y="491"/>
                </a:cubicBezTo>
                <a:cubicBezTo>
                  <a:pt x="1672" y="481"/>
                  <a:pt x="1687" y="472"/>
                  <a:pt x="1707" y="464"/>
                </a:cubicBezTo>
                <a:cubicBezTo>
                  <a:pt x="1749" y="451"/>
                  <a:pt x="1775" y="442"/>
                  <a:pt x="1785" y="437"/>
                </a:cubicBezTo>
                <a:cubicBezTo>
                  <a:pt x="1785" y="554"/>
                  <a:pt x="1785" y="554"/>
                  <a:pt x="1785" y="554"/>
                </a:cubicBezTo>
                <a:cubicBezTo>
                  <a:pt x="1785" y="554"/>
                  <a:pt x="1786" y="579"/>
                  <a:pt x="1786" y="579"/>
                </a:cubicBezTo>
                <a:cubicBezTo>
                  <a:pt x="1786" y="597"/>
                  <a:pt x="1788" y="608"/>
                  <a:pt x="1792" y="614"/>
                </a:cubicBezTo>
                <a:cubicBezTo>
                  <a:pt x="1795" y="620"/>
                  <a:pt x="1802" y="626"/>
                  <a:pt x="1811" y="634"/>
                </a:cubicBezTo>
                <a:cubicBezTo>
                  <a:pt x="1868" y="609"/>
                  <a:pt x="1868" y="609"/>
                  <a:pt x="1868" y="609"/>
                </a:cubicBezTo>
                <a:cubicBezTo>
                  <a:pt x="1858" y="607"/>
                  <a:pt x="1851" y="603"/>
                  <a:pt x="1849" y="599"/>
                </a:cubicBezTo>
                <a:close/>
                <a:moveTo>
                  <a:pt x="1464" y="17"/>
                </a:moveTo>
                <a:cubicBezTo>
                  <a:pt x="1464" y="11"/>
                  <a:pt x="1468" y="7"/>
                  <a:pt x="1473" y="5"/>
                </a:cubicBezTo>
                <a:cubicBezTo>
                  <a:pt x="1428" y="5"/>
                  <a:pt x="1428" y="5"/>
                  <a:pt x="1428" y="5"/>
                </a:cubicBezTo>
                <a:cubicBezTo>
                  <a:pt x="1432" y="7"/>
                  <a:pt x="1437" y="11"/>
                  <a:pt x="1437" y="17"/>
                </a:cubicBezTo>
                <a:cubicBezTo>
                  <a:pt x="1437" y="135"/>
                  <a:pt x="1437" y="135"/>
                  <a:pt x="1437" y="135"/>
                </a:cubicBezTo>
                <a:cubicBezTo>
                  <a:pt x="1437" y="183"/>
                  <a:pt x="1478" y="198"/>
                  <a:pt x="1509" y="198"/>
                </a:cubicBezTo>
                <a:cubicBezTo>
                  <a:pt x="1544" y="198"/>
                  <a:pt x="1573" y="181"/>
                  <a:pt x="1573" y="135"/>
                </a:cubicBezTo>
                <a:cubicBezTo>
                  <a:pt x="1574" y="17"/>
                  <a:pt x="1574" y="17"/>
                  <a:pt x="1574" y="17"/>
                </a:cubicBezTo>
                <a:cubicBezTo>
                  <a:pt x="1574" y="11"/>
                  <a:pt x="1577" y="7"/>
                  <a:pt x="1582" y="5"/>
                </a:cubicBezTo>
                <a:cubicBezTo>
                  <a:pt x="1551" y="5"/>
                  <a:pt x="1551" y="5"/>
                  <a:pt x="1551" y="5"/>
                </a:cubicBezTo>
                <a:cubicBezTo>
                  <a:pt x="1555" y="7"/>
                  <a:pt x="1558" y="11"/>
                  <a:pt x="1558" y="17"/>
                </a:cubicBezTo>
                <a:cubicBezTo>
                  <a:pt x="1559" y="136"/>
                  <a:pt x="1559" y="136"/>
                  <a:pt x="1559" y="136"/>
                </a:cubicBezTo>
                <a:cubicBezTo>
                  <a:pt x="1559" y="161"/>
                  <a:pt x="1547" y="185"/>
                  <a:pt x="1510" y="185"/>
                </a:cubicBezTo>
                <a:cubicBezTo>
                  <a:pt x="1470" y="185"/>
                  <a:pt x="1464" y="155"/>
                  <a:pt x="1464" y="136"/>
                </a:cubicBezTo>
                <a:cubicBezTo>
                  <a:pt x="1464" y="17"/>
                  <a:pt x="1464" y="17"/>
                  <a:pt x="1464" y="17"/>
                </a:cubicBezTo>
                <a:close/>
                <a:moveTo>
                  <a:pt x="1750" y="17"/>
                </a:moveTo>
                <a:cubicBezTo>
                  <a:pt x="1750" y="141"/>
                  <a:pt x="1750" y="141"/>
                  <a:pt x="1750" y="141"/>
                </a:cubicBezTo>
                <a:cubicBezTo>
                  <a:pt x="1639" y="5"/>
                  <a:pt x="1639" y="5"/>
                  <a:pt x="1639" y="5"/>
                </a:cubicBezTo>
                <a:cubicBezTo>
                  <a:pt x="1599" y="5"/>
                  <a:pt x="1599" y="5"/>
                  <a:pt x="1599" y="5"/>
                </a:cubicBezTo>
                <a:cubicBezTo>
                  <a:pt x="1606" y="8"/>
                  <a:pt x="1609" y="12"/>
                  <a:pt x="1612" y="15"/>
                </a:cubicBezTo>
                <a:cubicBezTo>
                  <a:pt x="1615" y="19"/>
                  <a:pt x="1615" y="20"/>
                  <a:pt x="1615" y="28"/>
                </a:cubicBezTo>
                <a:cubicBezTo>
                  <a:pt x="1615" y="183"/>
                  <a:pt x="1615" y="183"/>
                  <a:pt x="1615" y="183"/>
                </a:cubicBezTo>
                <a:cubicBezTo>
                  <a:pt x="1615" y="189"/>
                  <a:pt x="1612" y="193"/>
                  <a:pt x="1608" y="195"/>
                </a:cubicBezTo>
                <a:cubicBezTo>
                  <a:pt x="1638" y="195"/>
                  <a:pt x="1638" y="195"/>
                  <a:pt x="1638" y="195"/>
                </a:cubicBezTo>
                <a:cubicBezTo>
                  <a:pt x="1633" y="193"/>
                  <a:pt x="1630" y="189"/>
                  <a:pt x="1630" y="183"/>
                </a:cubicBezTo>
                <a:cubicBezTo>
                  <a:pt x="1630" y="36"/>
                  <a:pt x="1630" y="36"/>
                  <a:pt x="1630" y="36"/>
                </a:cubicBezTo>
                <a:cubicBezTo>
                  <a:pt x="1630" y="39"/>
                  <a:pt x="1764" y="201"/>
                  <a:pt x="1764" y="201"/>
                </a:cubicBezTo>
                <a:cubicBezTo>
                  <a:pt x="1764" y="17"/>
                  <a:pt x="1764" y="17"/>
                  <a:pt x="1764" y="17"/>
                </a:cubicBezTo>
                <a:cubicBezTo>
                  <a:pt x="1764" y="11"/>
                  <a:pt x="1767" y="7"/>
                  <a:pt x="1772" y="5"/>
                </a:cubicBezTo>
                <a:cubicBezTo>
                  <a:pt x="1743" y="5"/>
                  <a:pt x="1743" y="5"/>
                  <a:pt x="1743" y="5"/>
                </a:cubicBezTo>
                <a:cubicBezTo>
                  <a:pt x="1747" y="7"/>
                  <a:pt x="1750" y="11"/>
                  <a:pt x="1750" y="17"/>
                </a:cubicBezTo>
                <a:close/>
                <a:moveTo>
                  <a:pt x="1841" y="5"/>
                </a:moveTo>
                <a:cubicBezTo>
                  <a:pt x="1799" y="5"/>
                  <a:pt x="1799" y="5"/>
                  <a:pt x="1799" y="5"/>
                </a:cubicBezTo>
                <a:cubicBezTo>
                  <a:pt x="1804" y="7"/>
                  <a:pt x="1807" y="11"/>
                  <a:pt x="1807" y="17"/>
                </a:cubicBezTo>
                <a:cubicBezTo>
                  <a:pt x="1807" y="183"/>
                  <a:pt x="1807" y="183"/>
                  <a:pt x="1807" y="183"/>
                </a:cubicBezTo>
                <a:cubicBezTo>
                  <a:pt x="1807" y="189"/>
                  <a:pt x="1804" y="193"/>
                  <a:pt x="1799" y="195"/>
                </a:cubicBezTo>
                <a:cubicBezTo>
                  <a:pt x="1841" y="195"/>
                  <a:pt x="1841" y="195"/>
                  <a:pt x="1841" y="195"/>
                </a:cubicBezTo>
                <a:cubicBezTo>
                  <a:pt x="1837" y="193"/>
                  <a:pt x="1833" y="189"/>
                  <a:pt x="1833" y="183"/>
                </a:cubicBezTo>
                <a:cubicBezTo>
                  <a:pt x="1833" y="17"/>
                  <a:pt x="1833" y="17"/>
                  <a:pt x="1833" y="17"/>
                </a:cubicBezTo>
                <a:cubicBezTo>
                  <a:pt x="1833" y="11"/>
                  <a:pt x="1837" y="7"/>
                  <a:pt x="1841" y="5"/>
                </a:cubicBezTo>
                <a:close/>
                <a:moveTo>
                  <a:pt x="2001" y="18"/>
                </a:moveTo>
                <a:cubicBezTo>
                  <a:pt x="2001" y="19"/>
                  <a:pt x="1952" y="151"/>
                  <a:pt x="1952" y="151"/>
                </a:cubicBezTo>
                <a:cubicBezTo>
                  <a:pt x="1952" y="151"/>
                  <a:pt x="1902" y="22"/>
                  <a:pt x="1902" y="21"/>
                </a:cubicBezTo>
                <a:cubicBezTo>
                  <a:pt x="1900" y="14"/>
                  <a:pt x="1900" y="8"/>
                  <a:pt x="1907" y="5"/>
                </a:cubicBezTo>
                <a:cubicBezTo>
                  <a:pt x="1856" y="5"/>
                  <a:pt x="1856" y="5"/>
                  <a:pt x="1856" y="5"/>
                </a:cubicBezTo>
                <a:cubicBezTo>
                  <a:pt x="1865" y="8"/>
                  <a:pt x="1868" y="13"/>
                  <a:pt x="1871" y="18"/>
                </a:cubicBezTo>
                <a:cubicBezTo>
                  <a:pt x="1876" y="29"/>
                  <a:pt x="1948" y="203"/>
                  <a:pt x="1948" y="203"/>
                </a:cubicBezTo>
                <a:cubicBezTo>
                  <a:pt x="1948" y="203"/>
                  <a:pt x="2013" y="29"/>
                  <a:pt x="2017" y="18"/>
                </a:cubicBezTo>
                <a:cubicBezTo>
                  <a:pt x="2021" y="11"/>
                  <a:pt x="2020" y="10"/>
                  <a:pt x="2027" y="5"/>
                </a:cubicBezTo>
                <a:cubicBezTo>
                  <a:pt x="1997" y="5"/>
                  <a:pt x="1997" y="5"/>
                  <a:pt x="1997" y="5"/>
                </a:cubicBezTo>
                <a:cubicBezTo>
                  <a:pt x="2003" y="8"/>
                  <a:pt x="2004" y="12"/>
                  <a:pt x="2001" y="18"/>
                </a:cubicBezTo>
                <a:close/>
                <a:moveTo>
                  <a:pt x="2145" y="30"/>
                </a:moveTo>
                <a:cubicBezTo>
                  <a:pt x="2144" y="5"/>
                  <a:pt x="2144" y="5"/>
                  <a:pt x="2144" y="5"/>
                </a:cubicBezTo>
                <a:cubicBezTo>
                  <a:pt x="2039" y="5"/>
                  <a:pt x="2039" y="5"/>
                  <a:pt x="2039" y="5"/>
                </a:cubicBezTo>
                <a:cubicBezTo>
                  <a:pt x="2043" y="7"/>
                  <a:pt x="2047" y="11"/>
                  <a:pt x="2047" y="17"/>
                </a:cubicBezTo>
                <a:cubicBezTo>
                  <a:pt x="2047" y="183"/>
                  <a:pt x="2047" y="183"/>
                  <a:pt x="2047" y="183"/>
                </a:cubicBezTo>
                <a:cubicBezTo>
                  <a:pt x="2047" y="189"/>
                  <a:pt x="2043" y="193"/>
                  <a:pt x="2038" y="195"/>
                </a:cubicBezTo>
                <a:cubicBezTo>
                  <a:pt x="2151" y="195"/>
                  <a:pt x="2151" y="195"/>
                  <a:pt x="2151" y="195"/>
                </a:cubicBezTo>
                <a:cubicBezTo>
                  <a:pt x="2157" y="164"/>
                  <a:pt x="2157" y="164"/>
                  <a:pt x="2157" y="164"/>
                </a:cubicBezTo>
                <a:cubicBezTo>
                  <a:pt x="2146" y="182"/>
                  <a:pt x="2136" y="182"/>
                  <a:pt x="2105" y="182"/>
                </a:cubicBezTo>
                <a:cubicBezTo>
                  <a:pt x="2092" y="182"/>
                  <a:pt x="2079" y="181"/>
                  <a:pt x="2073" y="180"/>
                </a:cubicBezTo>
                <a:cubicBezTo>
                  <a:pt x="2073" y="97"/>
                  <a:pt x="2073" y="97"/>
                  <a:pt x="2073" y="97"/>
                </a:cubicBezTo>
                <a:cubicBezTo>
                  <a:pt x="2119" y="97"/>
                  <a:pt x="2119" y="97"/>
                  <a:pt x="2119" y="97"/>
                </a:cubicBezTo>
                <a:cubicBezTo>
                  <a:pt x="2123" y="97"/>
                  <a:pt x="2127" y="102"/>
                  <a:pt x="2128" y="105"/>
                </a:cubicBezTo>
                <a:cubicBezTo>
                  <a:pt x="2128" y="75"/>
                  <a:pt x="2128" y="75"/>
                  <a:pt x="2128" y="75"/>
                </a:cubicBezTo>
                <a:cubicBezTo>
                  <a:pt x="2127" y="78"/>
                  <a:pt x="2123" y="83"/>
                  <a:pt x="2119" y="83"/>
                </a:cubicBezTo>
                <a:cubicBezTo>
                  <a:pt x="2073" y="83"/>
                  <a:pt x="2073" y="83"/>
                  <a:pt x="2073" y="83"/>
                </a:cubicBezTo>
                <a:cubicBezTo>
                  <a:pt x="2073" y="19"/>
                  <a:pt x="2073" y="19"/>
                  <a:pt x="2073" y="19"/>
                </a:cubicBezTo>
                <a:cubicBezTo>
                  <a:pt x="2073" y="19"/>
                  <a:pt x="2116" y="20"/>
                  <a:pt x="2121" y="20"/>
                </a:cubicBezTo>
                <a:cubicBezTo>
                  <a:pt x="2133" y="20"/>
                  <a:pt x="2139" y="23"/>
                  <a:pt x="2145" y="30"/>
                </a:cubicBezTo>
                <a:close/>
                <a:moveTo>
                  <a:pt x="2248" y="99"/>
                </a:moveTo>
                <a:cubicBezTo>
                  <a:pt x="2265" y="97"/>
                  <a:pt x="2292" y="82"/>
                  <a:pt x="2292" y="52"/>
                </a:cubicBezTo>
                <a:cubicBezTo>
                  <a:pt x="2292" y="34"/>
                  <a:pt x="2280" y="5"/>
                  <a:pt x="2224" y="5"/>
                </a:cubicBezTo>
                <a:cubicBezTo>
                  <a:pt x="2171" y="5"/>
                  <a:pt x="2171" y="5"/>
                  <a:pt x="2171" y="5"/>
                </a:cubicBezTo>
                <a:cubicBezTo>
                  <a:pt x="2176" y="7"/>
                  <a:pt x="2179" y="11"/>
                  <a:pt x="2179" y="17"/>
                </a:cubicBezTo>
                <a:cubicBezTo>
                  <a:pt x="2179" y="183"/>
                  <a:pt x="2179" y="183"/>
                  <a:pt x="2179" y="183"/>
                </a:cubicBezTo>
                <a:cubicBezTo>
                  <a:pt x="2179" y="189"/>
                  <a:pt x="2176" y="193"/>
                  <a:pt x="2171" y="195"/>
                </a:cubicBezTo>
                <a:cubicBezTo>
                  <a:pt x="2213" y="195"/>
                  <a:pt x="2213" y="195"/>
                  <a:pt x="2213" y="195"/>
                </a:cubicBezTo>
                <a:cubicBezTo>
                  <a:pt x="2209" y="193"/>
                  <a:pt x="2205" y="189"/>
                  <a:pt x="2205" y="183"/>
                </a:cubicBezTo>
                <a:cubicBezTo>
                  <a:pt x="2205" y="107"/>
                  <a:pt x="2205" y="107"/>
                  <a:pt x="2205" y="107"/>
                </a:cubicBezTo>
                <a:cubicBezTo>
                  <a:pt x="2205" y="107"/>
                  <a:pt x="2216" y="107"/>
                  <a:pt x="2221" y="107"/>
                </a:cubicBezTo>
                <a:cubicBezTo>
                  <a:pt x="2236" y="107"/>
                  <a:pt x="2242" y="119"/>
                  <a:pt x="2249" y="131"/>
                </a:cubicBezTo>
                <a:cubicBezTo>
                  <a:pt x="2259" y="146"/>
                  <a:pt x="2269" y="162"/>
                  <a:pt x="2283" y="183"/>
                </a:cubicBezTo>
                <a:cubicBezTo>
                  <a:pt x="2288" y="189"/>
                  <a:pt x="2295" y="196"/>
                  <a:pt x="2306" y="196"/>
                </a:cubicBezTo>
                <a:cubicBezTo>
                  <a:pt x="2335" y="195"/>
                  <a:pt x="2335" y="195"/>
                  <a:pt x="2335" y="195"/>
                </a:cubicBezTo>
                <a:cubicBezTo>
                  <a:pt x="2335" y="195"/>
                  <a:pt x="2323" y="191"/>
                  <a:pt x="2317" y="184"/>
                </a:cubicBezTo>
                <a:cubicBezTo>
                  <a:pt x="2305" y="171"/>
                  <a:pt x="2275" y="120"/>
                  <a:pt x="2275" y="120"/>
                </a:cubicBezTo>
                <a:cubicBezTo>
                  <a:pt x="2271" y="114"/>
                  <a:pt x="2263" y="102"/>
                  <a:pt x="2248" y="99"/>
                </a:cubicBezTo>
                <a:close/>
                <a:moveTo>
                  <a:pt x="2205" y="17"/>
                </a:moveTo>
                <a:cubicBezTo>
                  <a:pt x="2205" y="17"/>
                  <a:pt x="2214" y="16"/>
                  <a:pt x="2226" y="16"/>
                </a:cubicBezTo>
                <a:cubicBezTo>
                  <a:pt x="2256" y="16"/>
                  <a:pt x="2264" y="39"/>
                  <a:pt x="2264" y="52"/>
                </a:cubicBezTo>
                <a:cubicBezTo>
                  <a:pt x="2264" y="82"/>
                  <a:pt x="2243" y="93"/>
                  <a:pt x="2221" y="93"/>
                </a:cubicBezTo>
                <a:cubicBezTo>
                  <a:pt x="2214" y="93"/>
                  <a:pt x="2205" y="93"/>
                  <a:pt x="2205" y="93"/>
                </a:cubicBezTo>
                <a:cubicBezTo>
                  <a:pt x="2205" y="17"/>
                  <a:pt x="2205" y="17"/>
                  <a:pt x="2205" y="17"/>
                </a:cubicBezTo>
                <a:close/>
                <a:moveTo>
                  <a:pt x="2450" y="141"/>
                </a:moveTo>
                <a:cubicBezTo>
                  <a:pt x="2450" y="103"/>
                  <a:pt x="2424" y="94"/>
                  <a:pt x="2397" y="81"/>
                </a:cubicBezTo>
                <a:cubicBezTo>
                  <a:pt x="2370" y="68"/>
                  <a:pt x="2359" y="61"/>
                  <a:pt x="2359" y="43"/>
                </a:cubicBezTo>
                <a:cubicBezTo>
                  <a:pt x="2359" y="31"/>
                  <a:pt x="2366" y="13"/>
                  <a:pt x="2390" y="13"/>
                </a:cubicBezTo>
                <a:cubicBezTo>
                  <a:pt x="2416" y="13"/>
                  <a:pt x="2432" y="36"/>
                  <a:pt x="2436" y="50"/>
                </a:cubicBezTo>
                <a:cubicBezTo>
                  <a:pt x="2434" y="13"/>
                  <a:pt x="2434" y="13"/>
                  <a:pt x="2434" y="13"/>
                </a:cubicBezTo>
                <a:cubicBezTo>
                  <a:pt x="2421" y="4"/>
                  <a:pt x="2404" y="2"/>
                  <a:pt x="2394" y="2"/>
                </a:cubicBezTo>
                <a:cubicBezTo>
                  <a:pt x="2367" y="2"/>
                  <a:pt x="2336" y="18"/>
                  <a:pt x="2336" y="52"/>
                </a:cubicBezTo>
                <a:cubicBezTo>
                  <a:pt x="2336" y="75"/>
                  <a:pt x="2350" y="89"/>
                  <a:pt x="2377" y="103"/>
                </a:cubicBezTo>
                <a:cubicBezTo>
                  <a:pt x="2404" y="116"/>
                  <a:pt x="2424" y="122"/>
                  <a:pt x="2424" y="149"/>
                </a:cubicBezTo>
                <a:cubicBezTo>
                  <a:pt x="2424" y="162"/>
                  <a:pt x="2416" y="186"/>
                  <a:pt x="2386" y="186"/>
                </a:cubicBezTo>
                <a:cubicBezTo>
                  <a:pt x="2356" y="186"/>
                  <a:pt x="2341" y="160"/>
                  <a:pt x="2335" y="140"/>
                </a:cubicBezTo>
                <a:cubicBezTo>
                  <a:pt x="2336" y="182"/>
                  <a:pt x="2336" y="182"/>
                  <a:pt x="2336" y="182"/>
                </a:cubicBezTo>
                <a:cubicBezTo>
                  <a:pt x="2346" y="188"/>
                  <a:pt x="2364" y="198"/>
                  <a:pt x="2388" y="198"/>
                </a:cubicBezTo>
                <a:cubicBezTo>
                  <a:pt x="2418" y="198"/>
                  <a:pt x="2450" y="176"/>
                  <a:pt x="2450" y="141"/>
                </a:cubicBezTo>
                <a:close/>
                <a:moveTo>
                  <a:pt x="2510" y="5"/>
                </a:moveTo>
                <a:cubicBezTo>
                  <a:pt x="2468" y="5"/>
                  <a:pt x="2468" y="5"/>
                  <a:pt x="2468" y="5"/>
                </a:cubicBezTo>
                <a:cubicBezTo>
                  <a:pt x="2473" y="7"/>
                  <a:pt x="2476" y="11"/>
                  <a:pt x="2476" y="17"/>
                </a:cubicBezTo>
                <a:cubicBezTo>
                  <a:pt x="2476" y="183"/>
                  <a:pt x="2476" y="183"/>
                  <a:pt x="2476" y="183"/>
                </a:cubicBezTo>
                <a:cubicBezTo>
                  <a:pt x="2476" y="189"/>
                  <a:pt x="2473" y="193"/>
                  <a:pt x="2468" y="195"/>
                </a:cubicBezTo>
                <a:cubicBezTo>
                  <a:pt x="2510" y="195"/>
                  <a:pt x="2510" y="195"/>
                  <a:pt x="2510" y="195"/>
                </a:cubicBezTo>
                <a:cubicBezTo>
                  <a:pt x="2505" y="193"/>
                  <a:pt x="2502" y="189"/>
                  <a:pt x="2502" y="183"/>
                </a:cubicBezTo>
                <a:cubicBezTo>
                  <a:pt x="2502" y="17"/>
                  <a:pt x="2502" y="17"/>
                  <a:pt x="2502" y="17"/>
                </a:cubicBezTo>
                <a:cubicBezTo>
                  <a:pt x="2502" y="11"/>
                  <a:pt x="2505" y="7"/>
                  <a:pt x="2510" y="5"/>
                </a:cubicBezTo>
                <a:close/>
                <a:moveTo>
                  <a:pt x="2613" y="18"/>
                </a:moveTo>
                <a:cubicBezTo>
                  <a:pt x="2633" y="18"/>
                  <a:pt x="2659" y="20"/>
                  <a:pt x="2659" y="20"/>
                </a:cubicBezTo>
                <a:cubicBezTo>
                  <a:pt x="2666" y="21"/>
                  <a:pt x="2670" y="27"/>
                  <a:pt x="2673" y="31"/>
                </a:cubicBezTo>
                <a:cubicBezTo>
                  <a:pt x="2673" y="5"/>
                  <a:pt x="2673" y="5"/>
                  <a:pt x="2673" y="5"/>
                </a:cubicBezTo>
                <a:cubicBezTo>
                  <a:pt x="2525" y="5"/>
                  <a:pt x="2525" y="5"/>
                  <a:pt x="2525" y="5"/>
                </a:cubicBezTo>
                <a:cubicBezTo>
                  <a:pt x="2525" y="31"/>
                  <a:pt x="2525" y="31"/>
                  <a:pt x="2525" y="31"/>
                </a:cubicBezTo>
                <a:cubicBezTo>
                  <a:pt x="2528" y="27"/>
                  <a:pt x="2533" y="20"/>
                  <a:pt x="2540" y="20"/>
                </a:cubicBezTo>
                <a:cubicBezTo>
                  <a:pt x="2540" y="20"/>
                  <a:pt x="2565" y="18"/>
                  <a:pt x="2586" y="18"/>
                </a:cubicBezTo>
                <a:cubicBezTo>
                  <a:pt x="2586" y="183"/>
                  <a:pt x="2586" y="183"/>
                  <a:pt x="2586" y="183"/>
                </a:cubicBezTo>
                <a:cubicBezTo>
                  <a:pt x="2586" y="189"/>
                  <a:pt x="2583" y="193"/>
                  <a:pt x="2579" y="195"/>
                </a:cubicBezTo>
                <a:cubicBezTo>
                  <a:pt x="2620" y="195"/>
                  <a:pt x="2620" y="195"/>
                  <a:pt x="2620" y="195"/>
                </a:cubicBezTo>
                <a:cubicBezTo>
                  <a:pt x="2616" y="193"/>
                  <a:pt x="2613" y="189"/>
                  <a:pt x="2613" y="183"/>
                </a:cubicBezTo>
                <a:cubicBezTo>
                  <a:pt x="2613" y="18"/>
                  <a:pt x="2613" y="18"/>
                  <a:pt x="2613" y="18"/>
                </a:cubicBezTo>
                <a:close/>
                <a:moveTo>
                  <a:pt x="2838" y="5"/>
                </a:moveTo>
                <a:cubicBezTo>
                  <a:pt x="2800" y="5"/>
                  <a:pt x="2800" y="5"/>
                  <a:pt x="2800" y="5"/>
                </a:cubicBezTo>
                <a:cubicBezTo>
                  <a:pt x="2808" y="7"/>
                  <a:pt x="2810" y="11"/>
                  <a:pt x="2806" y="18"/>
                </a:cubicBezTo>
                <a:cubicBezTo>
                  <a:pt x="2768" y="91"/>
                  <a:pt x="2768" y="91"/>
                  <a:pt x="2768" y="91"/>
                </a:cubicBezTo>
                <a:cubicBezTo>
                  <a:pt x="2729" y="22"/>
                  <a:pt x="2729" y="22"/>
                  <a:pt x="2729" y="22"/>
                </a:cubicBezTo>
                <a:cubicBezTo>
                  <a:pt x="2722" y="9"/>
                  <a:pt x="2727" y="8"/>
                  <a:pt x="2733" y="5"/>
                </a:cubicBezTo>
                <a:cubicBezTo>
                  <a:pt x="2679" y="5"/>
                  <a:pt x="2679" y="5"/>
                  <a:pt x="2679" y="5"/>
                </a:cubicBezTo>
                <a:cubicBezTo>
                  <a:pt x="2687" y="9"/>
                  <a:pt x="2690" y="12"/>
                  <a:pt x="2695" y="18"/>
                </a:cubicBezTo>
                <a:cubicBezTo>
                  <a:pt x="2748" y="106"/>
                  <a:pt x="2748" y="106"/>
                  <a:pt x="2748" y="106"/>
                </a:cubicBezTo>
                <a:cubicBezTo>
                  <a:pt x="2748" y="183"/>
                  <a:pt x="2748" y="183"/>
                  <a:pt x="2748" y="183"/>
                </a:cubicBezTo>
                <a:cubicBezTo>
                  <a:pt x="2748" y="189"/>
                  <a:pt x="2743" y="193"/>
                  <a:pt x="2738" y="195"/>
                </a:cubicBezTo>
                <a:cubicBezTo>
                  <a:pt x="2786" y="195"/>
                  <a:pt x="2786" y="195"/>
                  <a:pt x="2786" y="195"/>
                </a:cubicBezTo>
                <a:cubicBezTo>
                  <a:pt x="2781" y="193"/>
                  <a:pt x="2776" y="189"/>
                  <a:pt x="2776" y="183"/>
                </a:cubicBezTo>
                <a:cubicBezTo>
                  <a:pt x="2776" y="105"/>
                  <a:pt x="2776" y="105"/>
                  <a:pt x="2776" y="105"/>
                </a:cubicBezTo>
                <a:cubicBezTo>
                  <a:pt x="2821" y="20"/>
                  <a:pt x="2821" y="20"/>
                  <a:pt x="2821" y="20"/>
                </a:cubicBezTo>
                <a:cubicBezTo>
                  <a:pt x="2824" y="13"/>
                  <a:pt x="2829" y="8"/>
                  <a:pt x="2838" y="5"/>
                </a:cubicBezTo>
                <a:close/>
                <a:moveTo>
                  <a:pt x="3010" y="198"/>
                </a:moveTo>
                <a:cubicBezTo>
                  <a:pt x="3051" y="199"/>
                  <a:pt x="3099" y="166"/>
                  <a:pt x="3100" y="102"/>
                </a:cubicBezTo>
                <a:cubicBezTo>
                  <a:pt x="3102" y="38"/>
                  <a:pt x="3055" y="3"/>
                  <a:pt x="3015" y="2"/>
                </a:cubicBezTo>
                <a:cubicBezTo>
                  <a:pt x="2958" y="0"/>
                  <a:pt x="2925" y="52"/>
                  <a:pt x="2923" y="97"/>
                </a:cubicBezTo>
                <a:cubicBezTo>
                  <a:pt x="2922" y="155"/>
                  <a:pt x="2963" y="197"/>
                  <a:pt x="3010" y="198"/>
                </a:cubicBezTo>
                <a:close/>
                <a:moveTo>
                  <a:pt x="2953" y="96"/>
                </a:moveTo>
                <a:cubicBezTo>
                  <a:pt x="2953" y="45"/>
                  <a:pt x="2977" y="14"/>
                  <a:pt x="3012" y="14"/>
                </a:cubicBezTo>
                <a:cubicBezTo>
                  <a:pt x="3049" y="14"/>
                  <a:pt x="3071" y="49"/>
                  <a:pt x="3071" y="103"/>
                </a:cubicBezTo>
                <a:cubicBezTo>
                  <a:pt x="3071" y="153"/>
                  <a:pt x="3049" y="185"/>
                  <a:pt x="3013" y="185"/>
                </a:cubicBezTo>
                <a:cubicBezTo>
                  <a:pt x="2983" y="185"/>
                  <a:pt x="2953" y="157"/>
                  <a:pt x="2953" y="96"/>
                </a:cubicBezTo>
                <a:close/>
                <a:moveTo>
                  <a:pt x="3161" y="195"/>
                </a:moveTo>
                <a:cubicBezTo>
                  <a:pt x="3156" y="193"/>
                  <a:pt x="3153" y="189"/>
                  <a:pt x="3153" y="183"/>
                </a:cubicBezTo>
                <a:cubicBezTo>
                  <a:pt x="3153" y="97"/>
                  <a:pt x="3153" y="97"/>
                  <a:pt x="3153" y="97"/>
                </a:cubicBezTo>
                <a:cubicBezTo>
                  <a:pt x="3200" y="97"/>
                  <a:pt x="3200" y="97"/>
                  <a:pt x="3200" y="97"/>
                </a:cubicBezTo>
                <a:cubicBezTo>
                  <a:pt x="3203" y="97"/>
                  <a:pt x="3208" y="102"/>
                  <a:pt x="3209" y="105"/>
                </a:cubicBezTo>
                <a:cubicBezTo>
                  <a:pt x="3209" y="75"/>
                  <a:pt x="3209" y="75"/>
                  <a:pt x="3209" y="75"/>
                </a:cubicBezTo>
                <a:cubicBezTo>
                  <a:pt x="3208" y="78"/>
                  <a:pt x="3203" y="83"/>
                  <a:pt x="3200" y="83"/>
                </a:cubicBezTo>
                <a:cubicBezTo>
                  <a:pt x="3153" y="83"/>
                  <a:pt x="3153" y="83"/>
                  <a:pt x="3153" y="83"/>
                </a:cubicBezTo>
                <a:cubicBezTo>
                  <a:pt x="3153" y="19"/>
                  <a:pt x="3153" y="19"/>
                  <a:pt x="3153" y="19"/>
                </a:cubicBezTo>
                <a:cubicBezTo>
                  <a:pt x="3153" y="19"/>
                  <a:pt x="3200" y="19"/>
                  <a:pt x="3206" y="20"/>
                </a:cubicBezTo>
                <a:cubicBezTo>
                  <a:pt x="3220" y="20"/>
                  <a:pt x="3226" y="24"/>
                  <a:pt x="3230" y="30"/>
                </a:cubicBezTo>
                <a:cubicBezTo>
                  <a:pt x="3230" y="5"/>
                  <a:pt x="3230" y="5"/>
                  <a:pt x="3230" y="5"/>
                </a:cubicBezTo>
                <a:cubicBezTo>
                  <a:pt x="3119" y="5"/>
                  <a:pt x="3119" y="5"/>
                  <a:pt x="3119" y="5"/>
                </a:cubicBezTo>
                <a:cubicBezTo>
                  <a:pt x="3123" y="7"/>
                  <a:pt x="3126" y="11"/>
                  <a:pt x="3126" y="17"/>
                </a:cubicBezTo>
                <a:cubicBezTo>
                  <a:pt x="3126" y="183"/>
                  <a:pt x="3126" y="183"/>
                  <a:pt x="3126" y="183"/>
                </a:cubicBezTo>
                <a:cubicBezTo>
                  <a:pt x="3126" y="189"/>
                  <a:pt x="3124" y="193"/>
                  <a:pt x="3119" y="195"/>
                </a:cubicBezTo>
                <a:cubicBezTo>
                  <a:pt x="3161" y="195"/>
                  <a:pt x="3161" y="195"/>
                  <a:pt x="3161" y="19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noProof="0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16540" y="6228318"/>
            <a:ext cx="10944000" cy="369332"/>
          </a:xfrm>
        </p:spPr>
        <p:txBody>
          <a:bodyPr anchor="t" anchorCtr="0"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insert source/notes text, if any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/>
          <a:lstStyle>
            <a:lvl1pPr>
              <a:tabLst>
                <a:tab pos="3227388" algn="l"/>
              </a:tabLst>
              <a:defRPr/>
            </a:lvl1pPr>
          </a:lstStyle>
          <a:p>
            <a:r>
              <a:rPr lang="en-GB" noProof="0" dirty="0"/>
              <a:t>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-3504693" y="0"/>
            <a:ext cx="3360000" cy="2056287"/>
            <a:chOff x="-2772816" y="0"/>
            <a:chExt cx="2520000" cy="2056287"/>
          </a:xfrm>
        </p:grpSpPr>
        <p:sp>
          <p:nvSpPr>
            <p:cNvPr id="12" name="Rectangle 11"/>
            <p:cNvSpPr/>
            <p:nvPr userDrawn="1"/>
          </p:nvSpPr>
          <p:spPr>
            <a:xfrm>
              <a:off x="-2772816" y="0"/>
              <a:ext cx="2520000" cy="20562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GB" sz="1000" b="1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To insert image in the picture placeholder, please follow the below instructions:</a:t>
              </a:r>
            </a:p>
            <a:p>
              <a:pPr algn="l"/>
              <a:endParaRPr lang="en-GB" sz="1000" dirty="0">
                <a:solidFill>
                  <a:schemeClr val="bg1"/>
                </a:solidFill>
                <a:latin typeface="Lucida Sans" panose="020B0602030504020204" pitchFamily="34" charset="0"/>
              </a:endParaRPr>
            </a:p>
            <a:p>
              <a:pPr marL="266700" indent="-266700" algn="l">
                <a:buFont typeface="+mj-lt"/>
                <a:buAutoNum type="arabicPeriod"/>
                <a:tabLst>
                  <a:tab pos="1257300" algn="l"/>
                </a:tabLst>
              </a:pPr>
              <a:r>
                <a:rPr lang="en-GB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Click the 	icon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in the grey placeholder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Browse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to the folder where the required image is saved.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Click to select the image and insert the image.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Once the image is placed, go to Drawing Tools </a:t>
              </a:r>
              <a:r>
                <a:rPr lang="en-US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|  Send Backward 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</a:t>
              </a:r>
              <a:r>
                <a:rPr lang="en-US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|  Send to Back (or right mouse click Send</a:t>
              </a:r>
              <a:r>
                <a:rPr lang="en-US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to Back)</a:t>
              </a:r>
              <a:endParaRPr lang="en-GB" sz="1000" dirty="0">
                <a:solidFill>
                  <a:schemeClr val="bg1"/>
                </a:solidFill>
                <a:latin typeface="Lucida Sans" panose="020B0602030504020204" pitchFamily="34" charset="0"/>
              </a:endParaRPr>
            </a:p>
          </p:txBody>
        </p:sp>
        <p:pic>
          <p:nvPicPr>
            <p:cNvPr id="13" name="Picture 2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clrChange>
                <a:clrFrom>
                  <a:srgbClr val="DAE0E4"/>
                </a:clrFrom>
                <a:clrTo>
                  <a:srgbClr val="DAE0E4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-1747750" y="723105"/>
              <a:ext cx="304801" cy="316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" name="Rectangle 13"/>
          <p:cNvSpPr/>
          <p:nvPr/>
        </p:nvSpPr>
        <p:spPr>
          <a:xfrm>
            <a:off x="-3504693" y="5160786"/>
            <a:ext cx="3360000" cy="12868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1000" b="0" dirty="0">
                <a:solidFill>
                  <a:schemeClr val="bg1"/>
                </a:solidFill>
                <a:latin typeface="Lucida Sans" panose="020B0602030504020204" pitchFamily="34" charset="0"/>
              </a:rPr>
              <a:t>T</a:t>
            </a:r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ry to insert an image of </a:t>
            </a:r>
            <a:r>
              <a:rPr lang="en-GB" sz="1000" b="1" u="sng" baseline="0" dirty="0">
                <a:solidFill>
                  <a:srgbClr val="FF0000"/>
                </a:solidFill>
                <a:latin typeface="Lucida Sans" panose="020B0602030504020204" pitchFamily="34" charset="0"/>
              </a:rPr>
              <a:t>25.4cm by 19.05cm</a:t>
            </a:r>
            <a:r>
              <a:rPr lang="en-GB" sz="1000" b="1" u="none" baseline="0" dirty="0">
                <a:solidFill>
                  <a:srgbClr val="FF0000"/>
                </a:solidFill>
                <a:latin typeface="Lucida Sans" panose="020B0602030504020204" pitchFamily="34" charset="0"/>
              </a:rPr>
              <a:t> (1.3:1) </a:t>
            </a:r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on this layout to avoid distortion.</a:t>
            </a:r>
          </a:p>
          <a:p>
            <a:pPr algn="l"/>
            <a:endParaRPr lang="en-GB" sz="1000" b="0" baseline="0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algn="l"/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Please ensure, the image has a simple background to display the logo and text overlapping.</a:t>
            </a:r>
            <a:endParaRPr lang="en-GB" sz="1000" b="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418400"/>
      </p:ext>
    </p:extLst>
  </p:cSld>
  <p:clrMapOvr>
    <a:masterClrMapping/>
  </p:clrMapOvr>
  <p:hf sldNum="0" hdr="0" ft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611717" y="1188000"/>
            <a:ext cx="10944000" cy="721544"/>
          </a:xfrm>
        </p:spPr>
        <p:txBody>
          <a:bodyPr anchor="t"/>
          <a:lstStyle>
            <a:lvl1pPr algn="l">
              <a:defRPr sz="5400" b="0" cap="none" baseline="0"/>
            </a:lvl1pPr>
          </a:lstStyle>
          <a:p>
            <a:r>
              <a:rPr lang="en-GB" noProof="0" dirty="0"/>
              <a:t>Click to insert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11717" y="2555130"/>
            <a:ext cx="10944000" cy="540000"/>
          </a:xfrm>
        </p:spPr>
        <p:txBody>
          <a:bodyPr anchor="t" anchorCtr="0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3726000"/>
            <a:ext cx="12192000" cy="31320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lang="en-GB" noProof="0" dirty="0"/>
              <a:t>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-3504693" y="0"/>
            <a:ext cx="3360000" cy="2056287"/>
            <a:chOff x="-2772816" y="0"/>
            <a:chExt cx="2520000" cy="2056287"/>
          </a:xfrm>
        </p:grpSpPr>
        <p:sp>
          <p:nvSpPr>
            <p:cNvPr id="10" name="Rectangle 9"/>
            <p:cNvSpPr/>
            <p:nvPr userDrawn="1"/>
          </p:nvSpPr>
          <p:spPr>
            <a:xfrm>
              <a:off x="-2772816" y="0"/>
              <a:ext cx="2520000" cy="20562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GB" sz="1000" b="1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To insert image in the picture placeholder, please follow the below instructions:</a:t>
              </a:r>
            </a:p>
            <a:p>
              <a:pPr algn="l"/>
              <a:endParaRPr lang="en-GB" sz="1000" dirty="0">
                <a:solidFill>
                  <a:schemeClr val="bg1"/>
                </a:solidFill>
                <a:latin typeface="Lucida Sans" panose="020B0602030504020204" pitchFamily="34" charset="0"/>
              </a:endParaRPr>
            </a:p>
            <a:p>
              <a:pPr marL="266700" indent="-266700" algn="l">
                <a:buFont typeface="+mj-lt"/>
                <a:buAutoNum type="arabicPeriod"/>
                <a:tabLst>
                  <a:tab pos="1257300" algn="l"/>
                </a:tabLst>
              </a:pPr>
              <a:r>
                <a:rPr lang="en-GB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Click the 	icon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in the grey placeholder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Browse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to the folder where the required image is saved.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Click to select the image and insert the image.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Once the image is placed, go to Drawing Tools </a:t>
              </a:r>
              <a:r>
                <a:rPr lang="en-US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|  Send Backward 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</a:t>
              </a:r>
              <a:r>
                <a:rPr lang="en-US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|  Send to Back (or right mouse click Send</a:t>
              </a:r>
              <a:r>
                <a:rPr lang="en-US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to Back)</a:t>
              </a:r>
              <a:endParaRPr lang="en-GB" sz="1000" dirty="0">
                <a:solidFill>
                  <a:schemeClr val="bg1"/>
                </a:solidFill>
                <a:latin typeface="Lucida Sans" panose="020B0602030504020204" pitchFamily="34" charset="0"/>
              </a:endParaRPr>
            </a:p>
          </p:txBody>
        </p:sp>
        <p:pic>
          <p:nvPicPr>
            <p:cNvPr id="11" name="Picture 2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clrChange>
                <a:clrFrom>
                  <a:srgbClr val="DAE0E4"/>
                </a:clrFrom>
                <a:clrTo>
                  <a:srgbClr val="DAE0E4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-1747750" y="723105"/>
              <a:ext cx="304801" cy="316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11"/>
          <p:cNvSpPr/>
          <p:nvPr/>
        </p:nvSpPr>
        <p:spPr>
          <a:xfrm>
            <a:off x="-3504693" y="5160786"/>
            <a:ext cx="3360000" cy="12868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1000" b="0" dirty="0">
                <a:solidFill>
                  <a:schemeClr val="bg1"/>
                </a:solidFill>
                <a:latin typeface="Lucida Sans" panose="020B0602030504020204" pitchFamily="34" charset="0"/>
              </a:rPr>
              <a:t>T</a:t>
            </a:r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ry to insert an image of  </a:t>
            </a:r>
            <a:r>
              <a:rPr lang="en-GB" sz="1000" b="1" u="sng" baseline="0" dirty="0">
                <a:solidFill>
                  <a:srgbClr val="FF0000"/>
                </a:solidFill>
                <a:latin typeface="Lucida Sans" panose="020B0602030504020204" pitchFamily="34" charset="0"/>
              </a:rPr>
              <a:t>25.4cm by 8.7cm (approx. 3:1)</a:t>
            </a:r>
            <a:r>
              <a:rPr lang="en-GB" sz="1000" b="1" u="none" baseline="0" dirty="0">
                <a:solidFill>
                  <a:srgbClr val="FF0000"/>
                </a:solidFill>
                <a:latin typeface="Lucida Sans" panose="020B0602030504020204" pitchFamily="34" charset="0"/>
              </a:rPr>
              <a:t> </a:t>
            </a:r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on this layout to avoid distortion.</a:t>
            </a:r>
          </a:p>
          <a:p>
            <a:pPr algn="l"/>
            <a:endParaRPr lang="en-GB" sz="1000" b="0" baseline="0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algn="l"/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Please ensure, the image has a simple background to display the logo and text overlapping.</a:t>
            </a:r>
            <a:endParaRPr lang="en-GB" sz="1000" b="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666183"/>
      </p:ext>
    </p:extLst>
  </p:cSld>
  <p:clrMapOvr>
    <a:masterClrMapping/>
  </p:clrMapOvr>
  <p:hf sldNum="0" hdr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609600" y="2552399"/>
            <a:ext cx="5280000" cy="3600000"/>
          </a:xfrm>
        </p:spPr>
        <p:txBody>
          <a:bodyPr/>
          <a:lstStyle>
            <a:lvl1pPr>
              <a:defRPr sz="3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6273600" y="2552399"/>
            <a:ext cx="5280000" cy="3600000"/>
          </a:xfrm>
        </p:spPr>
        <p:txBody>
          <a:bodyPr/>
          <a:lstStyle>
            <a:lvl1pPr>
              <a:defRPr sz="3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GB" noProof="0" dirty="0"/>
              <a:t>Click to insert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16540" y="6228318"/>
            <a:ext cx="10944000" cy="369332"/>
          </a:xfrm>
        </p:spPr>
        <p:txBody>
          <a:bodyPr anchor="t" anchorCtr="0">
            <a:noAutofit/>
          </a:bodyPr>
          <a:lstStyle>
            <a:lvl1pPr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insert source/notes text, if any</a:t>
            </a:r>
          </a:p>
        </p:txBody>
      </p:sp>
    </p:spTree>
    <p:extLst>
      <p:ext uri="{BB962C8B-B14F-4D97-AF65-F5344CB8AC3E}">
        <p14:creationId xmlns:p14="http://schemas.microsoft.com/office/powerpoint/2010/main" val="2303284520"/>
      </p:ext>
    </p:extLst>
  </p:cSld>
  <p:clrMapOvr>
    <a:masterClrMapping/>
  </p:clrMapOvr>
  <p:hf sldNum="0" hdr="0" ftr="0" dt="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GB" noProof="0" dirty="0"/>
              <a:t>Click to insert title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16540" y="6228318"/>
            <a:ext cx="10944000" cy="369332"/>
          </a:xfrm>
        </p:spPr>
        <p:txBody>
          <a:bodyPr anchor="t" anchorCtr="0">
            <a:noAutofit/>
          </a:bodyPr>
          <a:lstStyle>
            <a:lvl1pPr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insert source/notes text, if any</a:t>
            </a:r>
          </a:p>
        </p:txBody>
      </p:sp>
    </p:spTree>
    <p:extLst>
      <p:ext uri="{BB962C8B-B14F-4D97-AF65-F5344CB8AC3E}">
        <p14:creationId xmlns:p14="http://schemas.microsoft.com/office/powerpoint/2010/main" val="1420838440"/>
      </p:ext>
    </p:extLst>
  </p:cSld>
  <p:clrMapOvr>
    <a:masterClrMapping/>
  </p:clrMapOvr>
  <p:hf sldNum="0" hdr="0" ft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16540" y="6228318"/>
            <a:ext cx="10944000" cy="369332"/>
          </a:xfrm>
        </p:spPr>
        <p:txBody>
          <a:bodyPr anchor="t" anchorCtr="0">
            <a:noAutofit/>
          </a:bodyPr>
          <a:lstStyle>
            <a:lvl1pPr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insert source/notes text, if any</a:t>
            </a:r>
          </a:p>
        </p:txBody>
      </p:sp>
    </p:spTree>
    <p:extLst>
      <p:ext uri="{BB962C8B-B14F-4D97-AF65-F5344CB8AC3E}">
        <p14:creationId xmlns:p14="http://schemas.microsoft.com/office/powerpoint/2010/main" val="3088583584"/>
      </p:ext>
    </p:extLst>
  </p:cSld>
  <p:clrMapOvr>
    <a:masterClrMapping/>
  </p:clrMapOvr>
  <p:hf sldNum="0" hdr="0" ftr="0" dt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gray">
          <a:xfrm>
            <a:off x="609600" y="2018681"/>
            <a:ext cx="7019550" cy="120032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7800" spc="-40" baseline="0" noProof="0" dirty="0">
                <a:solidFill>
                  <a:schemeClr val="accent1"/>
                </a:solidFill>
                <a:latin typeface="+mj-lt"/>
              </a:rPr>
              <a:t>Connect with us</a:t>
            </a:r>
          </a:p>
        </p:txBody>
      </p:sp>
      <p:sp>
        <p:nvSpPr>
          <p:cNvPr id="8" name="TextBox 7"/>
          <p:cNvSpPr txBox="1"/>
          <p:nvPr/>
        </p:nvSpPr>
        <p:spPr bwMode="gray">
          <a:xfrm>
            <a:off x="609601" y="3217513"/>
            <a:ext cx="6752169" cy="46166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3000" spc="-40" noProof="0" dirty="0">
                <a:solidFill>
                  <a:schemeClr val="accent1"/>
                </a:solidFill>
                <a:latin typeface="+mj-lt"/>
              </a:rPr>
              <a:t>View the University of Southampton </a:t>
            </a:r>
            <a:r>
              <a:rPr lang="en-GB" sz="3000" u="sng" spc="-40" baseline="0" noProof="0" dirty="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+mj-lt"/>
                <a:hlinkClick r:id="rId2"/>
              </a:rPr>
              <a:t>film</a:t>
            </a:r>
            <a:endParaRPr lang="en-GB" sz="3000" u="sng" spc="-40" baseline="0" noProof="0" dirty="0">
              <a:solidFill>
                <a:schemeClr val="accent1"/>
              </a:solidFill>
              <a:uFill>
                <a:solidFill>
                  <a:schemeClr val="accent1"/>
                </a:solidFill>
              </a:u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 bwMode="gray">
          <a:xfrm>
            <a:off x="609600" y="5487377"/>
            <a:ext cx="5277086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3200" b="1" u="none" spc="-40" baseline="0" noProof="0" dirty="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Lucida Sans" panose="020B0602030504020204" pitchFamily="34" charset="0"/>
              </a:rPr>
              <a:t>search ‘we are connected’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09601" y="5971471"/>
            <a:ext cx="3167534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2800" b="0" u="none" spc="-50" baseline="0" noProof="0" dirty="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Lucida Sans" panose="020B0602030504020204" pitchFamily="34" charset="0"/>
              </a:rPr>
              <a:t>#we are connected</a:t>
            </a:r>
          </a:p>
        </p:txBody>
      </p:sp>
    </p:spTree>
    <p:extLst>
      <p:ext uri="{BB962C8B-B14F-4D97-AF65-F5344CB8AC3E}">
        <p14:creationId xmlns:p14="http://schemas.microsoft.com/office/powerpoint/2010/main" val="907762638"/>
      </p:ext>
    </p:extLst>
  </p:cSld>
  <p:clrMapOvr>
    <a:masterClrMapping/>
  </p:clrMapOvr>
  <p:hf sldNum="0" hdr="0" ft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Daniel Muijs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66E674B9-9F04-4999-9EB0-44E4D3AE9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397731"/>
      </p:ext>
    </p:extLst>
  </p:cSld>
  <p:clrMapOvr>
    <a:masterClrMapping/>
  </p:clrMapOvr>
  <p:hf sldNum="0" hdr="0" ft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16540" y="6228318"/>
            <a:ext cx="10944000" cy="369332"/>
          </a:xfrm>
        </p:spPr>
        <p:txBody>
          <a:bodyPr anchor="t" anchorCtr="0">
            <a:noAutofit/>
          </a:bodyPr>
          <a:lstStyle>
            <a:lvl1pPr>
              <a:defRPr sz="900">
                <a:solidFill>
                  <a:schemeClr val="tx1"/>
                </a:solidFill>
              </a:defRPr>
            </a:lvl1pPr>
            <a:lvl2pPr>
              <a:defRPr sz="90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 sz="900">
                <a:solidFill>
                  <a:schemeClr val="tx1"/>
                </a:solidFill>
              </a:defRPr>
            </a:lvl4pPr>
            <a:lvl5pPr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insert source/notes text, if any</a:t>
            </a:r>
          </a:p>
        </p:txBody>
      </p:sp>
    </p:spTree>
    <p:extLst>
      <p:ext uri="{BB962C8B-B14F-4D97-AF65-F5344CB8AC3E}">
        <p14:creationId xmlns:p14="http://schemas.microsoft.com/office/powerpoint/2010/main" val="3039403587"/>
      </p:ext>
    </p:extLst>
  </p:cSld>
  <p:clrMapOvr>
    <a:masterClrMapping/>
  </p:clrMapOvr>
  <p:hf sldNum="0" hdr="0" ftr="0" dt="0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Daniel Muijs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66E674B9-9F04-4999-9EB0-44E4D3AE9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531706"/>
      </p:ext>
    </p:extLst>
  </p:cSld>
  <p:clrMapOvr>
    <a:masterClrMapping/>
  </p:clrMapOvr>
  <p:hf sldNum="0" hdr="0" ftr="0" dt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Daniel Muijs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74B9-9F04-4999-9EB0-44E4D3AE9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459069"/>
      </p:ext>
    </p:extLst>
  </p:cSld>
  <p:clrMapOvr>
    <a:masterClrMapping/>
  </p:clrMapOvr>
  <p:transition spd="med">
    <p:fade thruBlk="1"/>
  </p:transition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A044A-7031-4DEB-97BC-795619238A43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370A5F-6A76-4C4A-A23B-B1F09D5FD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12652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612533" y="1412875"/>
            <a:ext cx="10944000" cy="2699866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75000"/>
              </a:lnSpc>
              <a:defRPr sz="90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insert title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612533" y="4786395"/>
            <a:ext cx="10944000" cy="507831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612533" y="5301209"/>
            <a:ext cx="10944000" cy="507831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>
              <a:defRPr sz="3200">
                <a:solidFill>
                  <a:schemeClr val="bg1"/>
                </a:solidFill>
                <a:latin typeface="+mj-lt"/>
              </a:defRPr>
            </a:lvl1pPr>
          </a:lstStyle>
          <a:p>
            <a:fld id="{886A0305-3090-44CE-99A2-07D58D146348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14" name="Freeform 6"/>
          <p:cNvSpPr>
            <a:spLocks noChangeAspect="1" noEditPoints="1"/>
          </p:cNvSpPr>
          <p:nvPr/>
        </p:nvSpPr>
        <p:spPr bwMode="gray">
          <a:xfrm>
            <a:off x="8113184" y="368301"/>
            <a:ext cx="3623733" cy="592138"/>
          </a:xfrm>
          <a:custGeom>
            <a:avLst/>
            <a:gdLst>
              <a:gd name="T0" fmla="*/ 69 w 3646"/>
              <a:gd name="T1" fmla="*/ 623 h 794"/>
              <a:gd name="T2" fmla="*/ 209 w 3646"/>
              <a:gd name="T3" fmla="*/ 440 h 794"/>
              <a:gd name="T4" fmla="*/ 261 w 3646"/>
              <a:gd name="T5" fmla="*/ 248 h 794"/>
              <a:gd name="T6" fmla="*/ 488 w 3646"/>
              <a:gd name="T7" fmla="*/ 282 h 794"/>
              <a:gd name="T8" fmla="*/ 627 w 3646"/>
              <a:gd name="T9" fmla="*/ 542 h 794"/>
              <a:gd name="T10" fmla="*/ 567 w 3646"/>
              <a:gd name="T11" fmla="*/ 380 h 794"/>
              <a:gd name="T12" fmla="*/ 481 w 3646"/>
              <a:gd name="T13" fmla="*/ 308 h 794"/>
              <a:gd name="T14" fmla="*/ 1184 w 3646"/>
              <a:gd name="T15" fmla="*/ 616 h 794"/>
              <a:gd name="T16" fmla="*/ 1196 w 3646"/>
              <a:gd name="T17" fmla="*/ 290 h 794"/>
              <a:gd name="T18" fmla="*/ 1246 w 3646"/>
              <a:gd name="T19" fmla="*/ 151 h 794"/>
              <a:gd name="T20" fmla="*/ 1316 w 3646"/>
              <a:gd name="T21" fmla="*/ 362 h 794"/>
              <a:gd name="T22" fmla="*/ 1554 w 3646"/>
              <a:gd name="T23" fmla="*/ 627 h 794"/>
              <a:gd name="T24" fmla="*/ 2231 w 3646"/>
              <a:gd name="T25" fmla="*/ 300 h 794"/>
              <a:gd name="T26" fmla="*/ 1884 w 3646"/>
              <a:gd name="T27" fmla="*/ 299 h 794"/>
              <a:gd name="T28" fmla="*/ 1973 w 3646"/>
              <a:gd name="T29" fmla="*/ 599 h 794"/>
              <a:gd name="T30" fmla="*/ 2191 w 3646"/>
              <a:gd name="T31" fmla="*/ 615 h 794"/>
              <a:gd name="T32" fmla="*/ 2341 w 3646"/>
              <a:gd name="T33" fmla="*/ 599 h 794"/>
              <a:gd name="T34" fmla="*/ 2295 w 3646"/>
              <a:gd name="T35" fmla="*/ 282 h 794"/>
              <a:gd name="T36" fmla="*/ 2969 w 3646"/>
              <a:gd name="T37" fmla="*/ 616 h 794"/>
              <a:gd name="T38" fmla="*/ 2981 w 3646"/>
              <a:gd name="T39" fmla="*/ 290 h 794"/>
              <a:gd name="T40" fmla="*/ 3032 w 3646"/>
              <a:gd name="T41" fmla="*/ 580 h 794"/>
              <a:gd name="T42" fmla="*/ 3153 w 3646"/>
              <a:gd name="T43" fmla="*/ 282 h 794"/>
              <a:gd name="T44" fmla="*/ 3087 w 3646"/>
              <a:gd name="T45" fmla="*/ 565 h 794"/>
              <a:gd name="T46" fmla="*/ 3413 w 3646"/>
              <a:gd name="T47" fmla="*/ 282 h 794"/>
              <a:gd name="T48" fmla="*/ 3413 w 3646"/>
              <a:gd name="T49" fmla="*/ 599 h 794"/>
              <a:gd name="T50" fmla="*/ 3646 w 3646"/>
              <a:gd name="T51" fmla="*/ 627 h 794"/>
              <a:gd name="T52" fmla="*/ 2754 w 3646"/>
              <a:gd name="T53" fmla="*/ 378 h 794"/>
              <a:gd name="T54" fmla="*/ 2438 w 3646"/>
              <a:gd name="T55" fmla="*/ 301 h 794"/>
              <a:gd name="T56" fmla="*/ 2557 w 3646"/>
              <a:gd name="T57" fmla="*/ 332 h 794"/>
              <a:gd name="T58" fmla="*/ 2553 w 3646"/>
              <a:gd name="T59" fmla="*/ 627 h 794"/>
              <a:gd name="T60" fmla="*/ 770 w 3646"/>
              <a:gd name="T61" fmla="*/ 566 h 794"/>
              <a:gd name="T62" fmla="*/ 796 w 3646"/>
              <a:gd name="T63" fmla="*/ 633 h 794"/>
              <a:gd name="T64" fmla="*/ 894 w 3646"/>
              <a:gd name="T65" fmla="*/ 308 h 794"/>
              <a:gd name="T66" fmla="*/ 992 w 3646"/>
              <a:gd name="T67" fmla="*/ 610 h 794"/>
              <a:gd name="T68" fmla="*/ 1616 w 3646"/>
              <a:gd name="T69" fmla="*/ 318 h 794"/>
              <a:gd name="T70" fmla="*/ 1754 w 3646"/>
              <a:gd name="T71" fmla="*/ 420 h 794"/>
              <a:gd name="T72" fmla="*/ 1779 w 3646"/>
              <a:gd name="T73" fmla="*/ 560 h 794"/>
              <a:gd name="T74" fmla="*/ 1785 w 3646"/>
              <a:gd name="T75" fmla="*/ 554 h 794"/>
              <a:gd name="T76" fmla="*/ 1473 w 3646"/>
              <a:gd name="T77" fmla="*/ 5 h 794"/>
              <a:gd name="T78" fmla="*/ 1582 w 3646"/>
              <a:gd name="T79" fmla="*/ 5 h 794"/>
              <a:gd name="T80" fmla="*/ 1750 w 3646"/>
              <a:gd name="T81" fmla="*/ 17 h 794"/>
              <a:gd name="T82" fmla="*/ 1608 w 3646"/>
              <a:gd name="T83" fmla="*/ 195 h 794"/>
              <a:gd name="T84" fmla="*/ 1743 w 3646"/>
              <a:gd name="T85" fmla="*/ 5 h 794"/>
              <a:gd name="T86" fmla="*/ 1841 w 3646"/>
              <a:gd name="T87" fmla="*/ 195 h 794"/>
              <a:gd name="T88" fmla="*/ 1907 w 3646"/>
              <a:gd name="T89" fmla="*/ 5 h 794"/>
              <a:gd name="T90" fmla="*/ 2001 w 3646"/>
              <a:gd name="T91" fmla="*/ 18 h 794"/>
              <a:gd name="T92" fmla="*/ 2151 w 3646"/>
              <a:gd name="T93" fmla="*/ 195 h 794"/>
              <a:gd name="T94" fmla="*/ 2128 w 3646"/>
              <a:gd name="T95" fmla="*/ 75 h 794"/>
              <a:gd name="T96" fmla="*/ 2292 w 3646"/>
              <a:gd name="T97" fmla="*/ 52 h 794"/>
              <a:gd name="T98" fmla="*/ 2205 w 3646"/>
              <a:gd name="T99" fmla="*/ 183 h 794"/>
              <a:gd name="T100" fmla="*/ 2317 w 3646"/>
              <a:gd name="T101" fmla="*/ 184 h 794"/>
              <a:gd name="T102" fmla="*/ 2205 w 3646"/>
              <a:gd name="T103" fmla="*/ 93 h 794"/>
              <a:gd name="T104" fmla="*/ 2434 w 3646"/>
              <a:gd name="T105" fmla="*/ 13 h 794"/>
              <a:gd name="T106" fmla="*/ 2336 w 3646"/>
              <a:gd name="T107" fmla="*/ 182 h 794"/>
              <a:gd name="T108" fmla="*/ 2468 w 3646"/>
              <a:gd name="T109" fmla="*/ 195 h 794"/>
              <a:gd name="T110" fmla="*/ 2673 w 3646"/>
              <a:gd name="T111" fmla="*/ 31 h 794"/>
              <a:gd name="T112" fmla="*/ 2579 w 3646"/>
              <a:gd name="T113" fmla="*/ 195 h 794"/>
              <a:gd name="T114" fmla="*/ 2768 w 3646"/>
              <a:gd name="T115" fmla="*/ 91 h 794"/>
              <a:gd name="T116" fmla="*/ 2738 w 3646"/>
              <a:gd name="T117" fmla="*/ 195 h 794"/>
              <a:gd name="T118" fmla="*/ 3100 w 3646"/>
              <a:gd name="T119" fmla="*/ 102 h 794"/>
              <a:gd name="T120" fmla="*/ 3013 w 3646"/>
              <a:gd name="T121" fmla="*/ 185 h 794"/>
              <a:gd name="T122" fmla="*/ 3209 w 3646"/>
              <a:gd name="T123" fmla="*/ 75 h 794"/>
              <a:gd name="T124" fmla="*/ 3119 w 3646"/>
              <a:gd name="T125" fmla="*/ 5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646" h="794">
                <a:moveTo>
                  <a:pt x="161" y="328"/>
                </a:moveTo>
                <a:cubicBezTo>
                  <a:pt x="195" y="345"/>
                  <a:pt x="220" y="359"/>
                  <a:pt x="237" y="369"/>
                </a:cubicBezTo>
                <a:cubicBezTo>
                  <a:pt x="254" y="379"/>
                  <a:pt x="268" y="393"/>
                  <a:pt x="280" y="411"/>
                </a:cubicBezTo>
                <a:cubicBezTo>
                  <a:pt x="293" y="429"/>
                  <a:pt x="299" y="453"/>
                  <a:pt x="299" y="484"/>
                </a:cubicBezTo>
                <a:cubicBezTo>
                  <a:pt x="299" y="528"/>
                  <a:pt x="283" y="563"/>
                  <a:pt x="249" y="591"/>
                </a:cubicBezTo>
                <a:cubicBezTo>
                  <a:pt x="216" y="619"/>
                  <a:pt x="179" y="633"/>
                  <a:pt x="138" y="633"/>
                </a:cubicBezTo>
                <a:cubicBezTo>
                  <a:pt x="110" y="633"/>
                  <a:pt x="87" y="630"/>
                  <a:pt x="69" y="623"/>
                </a:cubicBezTo>
                <a:cubicBezTo>
                  <a:pt x="50" y="616"/>
                  <a:pt x="28" y="606"/>
                  <a:pt x="2" y="592"/>
                </a:cubicBezTo>
                <a:cubicBezTo>
                  <a:pt x="0" y="483"/>
                  <a:pt x="0" y="483"/>
                  <a:pt x="0" y="483"/>
                </a:cubicBezTo>
                <a:cubicBezTo>
                  <a:pt x="10" y="516"/>
                  <a:pt x="26" y="544"/>
                  <a:pt x="47" y="568"/>
                </a:cubicBezTo>
                <a:cubicBezTo>
                  <a:pt x="69" y="591"/>
                  <a:pt x="97" y="602"/>
                  <a:pt x="133" y="602"/>
                </a:cubicBezTo>
                <a:cubicBezTo>
                  <a:pt x="168" y="602"/>
                  <a:pt x="193" y="592"/>
                  <a:pt x="209" y="571"/>
                </a:cubicBezTo>
                <a:cubicBezTo>
                  <a:pt x="224" y="551"/>
                  <a:pt x="232" y="528"/>
                  <a:pt x="232" y="505"/>
                </a:cubicBezTo>
                <a:cubicBezTo>
                  <a:pt x="232" y="473"/>
                  <a:pt x="224" y="452"/>
                  <a:pt x="209" y="440"/>
                </a:cubicBezTo>
                <a:cubicBezTo>
                  <a:pt x="193" y="429"/>
                  <a:pt x="160" y="410"/>
                  <a:pt x="109" y="385"/>
                </a:cubicBezTo>
                <a:cubicBezTo>
                  <a:pt x="72" y="366"/>
                  <a:pt x="45" y="347"/>
                  <a:pt x="27" y="327"/>
                </a:cubicBezTo>
                <a:cubicBezTo>
                  <a:pt x="10" y="307"/>
                  <a:pt x="2" y="282"/>
                  <a:pt x="2" y="253"/>
                </a:cubicBezTo>
                <a:cubicBezTo>
                  <a:pt x="2" y="212"/>
                  <a:pt x="17" y="180"/>
                  <a:pt x="48" y="157"/>
                </a:cubicBezTo>
                <a:cubicBezTo>
                  <a:pt x="79" y="135"/>
                  <a:pt x="114" y="123"/>
                  <a:pt x="153" y="123"/>
                </a:cubicBezTo>
                <a:cubicBezTo>
                  <a:pt x="194" y="123"/>
                  <a:pt x="229" y="133"/>
                  <a:pt x="257" y="152"/>
                </a:cubicBezTo>
                <a:cubicBezTo>
                  <a:pt x="261" y="248"/>
                  <a:pt x="261" y="248"/>
                  <a:pt x="261" y="248"/>
                </a:cubicBezTo>
                <a:cubicBezTo>
                  <a:pt x="256" y="225"/>
                  <a:pt x="243" y="204"/>
                  <a:pt x="222" y="184"/>
                </a:cubicBezTo>
                <a:cubicBezTo>
                  <a:pt x="201" y="163"/>
                  <a:pt x="174" y="153"/>
                  <a:pt x="143" y="153"/>
                </a:cubicBezTo>
                <a:cubicBezTo>
                  <a:pt x="115" y="153"/>
                  <a:pt x="95" y="161"/>
                  <a:pt x="81" y="178"/>
                </a:cubicBezTo>
                <a:cubicBezTo>
                  <a:pt x="68" y="194"/>
                  <a:pt x="62" y="212"/>
                  <a:pt x="62" y="231"/>
                </a:cubicBezTo>
                <a:cubicBezTo>
                  <a:pt x="62" y="252"/>
                  <a:pt x="68" y="269"/>
                  <a:pt x="81" y="280"/>
                </a:cubicBezTo>
                <a:cubicBezTo>
                  <a:pt x="95" y="292"/>
                  <a:pt x="121" y="308"/>
                  <a:pt x="161" y="328"/>
                </a:cubicBezTo>
                <a:close/>
                <a:moveTo>
                  <a:pt x="488" y="282"/>
                </a:moveTo>
                <a:cubicBezTo>
                  <a:pt x="456" y="282"/>
                  <a:pt x="428" y="290"/>
                  <a:pt x="403" y="307"/>
                </a:cubicBezTo>
                <a:cubicBezTo>
                  <a:pt x="378" y="324"/>
                  <a:pt x="360" y="346"/>
                  <a:pt x="346" y="373"/>
                </a:cubicBezTo>
                <a:cubicBezTo>
                  <a:pt x="333" y="401"/>
                  <a:pt x="327" y="429"/>
                  <a:pt x="327" y="458"/>
                </a:cubicBezTo>
                <a:cubicBezTo>
                  <a:pt x="327" y="503"/>
                  <a:pt x="340" y="544"/>
                  <a:pt x="367" y="580"/>
                </a:cubicBezTo>
                <a:cubicBezTo>
                  <a:pt x="394" y="615"/>
                  <a:pt x="434" y="633"/>
                  <a:pt x="487" y="633"/>
                </a:cubicBezTo>
                <a:cubicBezTo>
                  <a:pt x="518" y="633"/>
                  <a:pt x="545" y="625"/>
                  <a:pt x="570" y="608"/>
                </a:cubicBezTo>
                <a:cubicBezTo>
                  <a:pt x="594" y="592"/>
                  <a:pt x="613" y="570"/>
                  <a:pt x="627" y="542"/>
                </a:cubicBezTo>
                <a:cubicBezTo>
                  <a:pt x="640" y="514"/>
                  <a:pt x="647" y="486"/>
                  <a:pt x="647" y="458"/>
                </a:cubicBezTo>
                <a:cubicBezTo>
                  <a:pt x="647" y="428"/>
                  <a:pt x="641" y="400"/>
                  <a:pt x="630" y="373"/>
                </a:cubicBezTo>
                <a:cubicBezTo>
                  <a:pt x="619" y="346"/>
                  <a:pt x="601" y="324"/>
                  <a:pt x="576" y="307"/>
                </a:cubicBezTo>
                <a:cubicBezTo>
                  <a:pt x="552" y="290"/>
                  <a:pt x="523" y="282"/>
                  <a:pt x="488" y="282"/>
                </a:cubicBezTo>
                <a:close/>
                <a:moveTo>
                  <a:pt x="481" y="308"/>
                </a:moveTo>
                <a:cubicBezTo>
                  <a:pt x="503" y="308"/>
                  <a:pt x="521" y="314"/>
                  <a:pt x="535" y="328"/>
                </a:cubicBezTo>
                <a:cubicBezTo>
                  <a:pt x="549" y="341"/>
                  <a:pt x="560" y="358"/>
                  <a:pt x="567" y="380"/>
                </a:cubicBezTo>
                <a:cubicBezTo>
                  <a:pt x="575" y="401"/>
                  <a:pt x="579" y="425"/>
                  <a:pt x="581" y="453"/>
                </a:cubicBezTo>
                <a:cubicBezTo>
                  <a:pt x="582" y="496"/>
                  <a:pt x="575" y="531"/>
                  <a:pt x="560" y="560"/>
                </a:cubicBezTo>
                <a:cubicBezTo>
                  <a:pt x="545" y="588"/>
                  <a:pt x="522" y="603"/>
                  <a:pt x="492" y="604"/>
                </a:cubicBezTo>
                <a:cubicBezTo>
                  <a:pt x="463" y="606"/>
                  <a:pt x="440" y="593"/>
                  <a:pt x="422" y="565"/>
                </a:cubicBezTo>
                <a:cubicBezTo>
                  <a:pt x="404" y="537"/>
                  <a:pt x="395" y="503"/>
                  <a:pt x="393" y="462"/>
                </a:cubicBezTo>
                <a:cubicBezTo>
                  <a:pt x="392" y="420"/>
                  <a:pt x="398" y="384"/>
                  <a:pt x="414" y="354"/>
                </a:cubicBezTo>
                <a:cubicBezTo>
                  <a:pt x="429" y="325"/>
                  <a:pt x="451" y="310"/>
                  <a:pt x="481" y="308"/>
                </a:cubicBezTo>
                <a:close/>
                <a:moveTo>
                  <a:pt x="1095" y="223"/>
                </a:moveTo>
                <a:cubicBezTo>
                  <a:pt x="1000" y="321"/>
                  <a:pt x="1000" y="321"/>
                  <a:pt x="1000" y="321"/>
                </a:cubicBezTo>
                <a:cubicBezTo>
                  <a:pt x="1031" y="321"/>
                  <a:pt x="1031" y="321"/>
                  <a:pt x="1031" y="321"/>
                </a:cubicBezTo>
                <a:cubicBezTo>
                  <a:pt x="1031" y="527"/>
                  <a:pt x="1031" y="527"/>
                  <a:pt x="1031" y="527"/>
                </a:cubicBezTo>
                <a:cubicBezTo>
                  <a:pt x="1031" y="560"/>
                  <a:pt x="1041" y="586"/>
                  <a:pt x="1059" y="605"/>
                </a:cubicBezTo>
                <a:cubicBezTo>
                  <a:pt x="1078" y="624"/>
                  <a:pt x="1103" y="633"/>
                  <a:pt x="1133" y="633"/>
                </a:cubicBezTo>
                <a:cubicBezTo>
                  <a:pt x="1152" y="633"/>
                  <a:pt x="1169" y="627"/>
                  <a:pt x="1184" y="616"/>
                </a:cubicBezTo>
                <a:cubicBezTo>
                  <a:pt x="1199" y="604"/>
                  <a:pt x="1207" y="594"/>
                  <a:pt x="1207" y="583"/>
                </a:cubicBezTo>
                <a:cubicBezTo>
                  <a:pt x="1199" y="590"/>
                  <a:pt x="1192" y="595"/>
                  <a:pt x="1187" y="598"/>
                </a:cubicBezTo>
                <a:cubicBezTo>
                  <a:pt x="1182" y="601"/>
                  <a:pt x="1173" y="602"/>
                  <a:pt x="1160" y="602"/>
                </a:cubicBezTo>
                <a:cubicBezTo>
                  <a:pt x="1116" y="602"/>
                  <a:pt x="1093" y="577"/>
                  <a:pt x="1093" y="527"/>
                </a:cubicBezTo>
                <a:cubicBezTo>
                  <a:pt x="1093" y="321"/>
                  <a:pt x="1093" y="321"/>
                  <a:pt x="1093" y="321"/>
                </a:cubicBezTo>
                <a:cubicBezTo>
                  <a:pt x="1170" y="321"/>
                  <a:pt x="1170" y="321"/>
                  <a:pt x="1170" y="321"/>
                </a:cubicBezTo>
                <a:cubicBezTo>
                  <a:pt x="1196" y="290"/>
                  <a:pt x="1196" y="290"/>
                  <a:pt x="1196" y="290"/>
                </a:cubicBezTo>
                <a:cubicBezTo>
                  <a:pt x="1095" y="290"/>
                  <a:pt x="1095" y="290"/>
                  <a:pt x="1095" y="290"/>
                </a:cubicBezTo>
                <a:cubicBezTo>
                  <a:pt x="1095" y="223"/>
                  <a:pt x="1095" y="223"/>
                  <a:pt x="1095" y="223"/>
                </a:cubicBezTo>
                <a:close/>
                <a:moveTo>
                  <a:pt x="1426" y="282"/>
                </a:moveTo>
                <a:cubicBezTo>
                  <a:pt x="1392" y="282"/>
                  <a:pt x="1356" y="299"/>
                  <a:pt x="1316" y="334"/>
                </a:cubicBezTo>
                <a:cubicBezTo>
                  <a:pt x="1316" y="123"/>
                  <a:pt x="1316" y="123"/>
                  <a:pt x="1316" y="123"/>
                </a:cubicBezTo>
                <a:cubicBezTo>
                  <a:pt x="1226" y="141"/>
                  <a:pt x="1226" y="141"/>
                  <a:pt x="1226" y="141"/>
                </a:cubicBezTo>
                <a:cubicBezTo>
                  <a:pt x="1235" y="144"/>
                  <a:pt x="1242" y="148"/>
                  <a:pt x="1246" y="151"/>
                </a:cubicBezTo>
                <a:cubicBezTo>
                  <a:pt x="1250" y="155"/>
                  <a:pt x="1252" y="161"/>
                  <a:pt x="1252" y="170"/>
                </a:cubicBezTo>
                <a:cubicBezTo>
                  <a:pt x="1252" y="599"/>
                  <a:pt x="1252" y="599"/>
                  <a:pt x="1252" y="599"/>
                </a:cubicBezTo>
                <a:cubicBezTo>
                  <a:pt x="1252" y="611"/>
                  <a:pt x="1246" y="620"/>
                  <a:pt x="1233" y="627"/>
                </a:cubicBezTo>
                <a:cubicBezTo>
                  <a:pt x="1336" y="627"/>
                  <a:pt x="1336" y="627"/>
                  <a:pt x="1336" y="627"/>
                </a:cubicBezTo>
                <a:cubicBezTo>
                  <a:pt x="1328" y="622"/>
                  <a:pt x="1323" y="618"/>
                  <a:pt x="1320" y="614"/>
                </a:cubicBezTo>
                <a:cubicBezTo>
                  <a:pt x="1317" y="610"/>
                  <a:pt x="1316" y="605"/>
                  <a:pt x="1316" y="599"/>
                </a:cubicBezTo>
                <a:cubicBezTo>
                  <a:pt x="1316" y="362"/>
                  <a:pt x="1316" y="362"/>
                  <a:pt x="1316" y="362"/>
                </a:cubicBezTo>
                <a:cubicBezTo>
                  <a:pt x="1324" y="352"/>
                  <a:pt x="1335" y="343"/>
                  <a:pt x="1349" y="335"/>
                </a:cubicBezTo>
                <a:cubicBezTo>
                  <a:pt x="1363" y="328"/>
                  <a:pt x="1379" y="324"/>
                  <a:pt x="1395" y="324"/>
                </a:cubicBezTo>
                <a:cubicBezTo>
                  <a:pt x="1424" y="324"/>
                  <a:pt x="1444" y="332"/>
                  <a:pt x="1456" y="347"/>
                </a:cubicBezTo>
                <a:cubicBezTo>
                  <a:pt x="1467" y="362"/>
                  <a:pt x="1473" y="382"/>
                  <a:pt x="1473" y="407"/>
                </a:cubicBezTo>
                <a:cubicBezTo>
                  <a:pt x="1473" y="599"/>
                  <a:pt x="1473" y="599"/>
                  <a:pt x="1473" y="599"/>
                </a:cubicBezTo>
                <a:cubicBezTo>
                  <a:pt x="1473" y="610"/>
                  <a:pt x="1467" y="619"/>
                  <a:pt x="1454" y="627"/>
                </a:cubicBezTo>
                <a:cubicBezTo>
                  <a:pt x="1554" y="627"/>
                  <a:pt x="1554" y="627"/>
                  <a:pt x="1554" y="627"/>
                </a:cubicBezTo>
                <a:cubicBezTo>
                  <a:pt x="1547" y="622"/>
                  <a:pt x="1542" y="618"/>
                  <a:pt x="1539" y="615"/>
                </a:cubicBezTo>
                <a:cubicBezTo>
                  <a:pt x="1537" y="612"/>
                  <a:pt x="1535" y="607"/>
                  <a:pt x="1535" y="599"/>
                </a:cubicBezTo>
                <a:cubicBezTo>
                  <a:pt x="1535" y="383"/>
                  <a:pt x="1535" y="383"/>
                  <a:pt x="1535" y="383"/>
                </a:cubicBezTo>
                <a:cubicBezTo>
                  <a:pt x="1535" y="351"/>
                  <a:pt x="1525" y="326"/>
                  <a:pt x="1504" y="308"/>
                </a:cubicBezTo>
                <a:cubicBezTo>
                  <a:pt x="1483" y="290"/>
                  <a:pt x="1457" y="282"/>
                  <a:pt x="1426" y="282"/>
                </a:cubicBezTo>
                <a:close/>
                <a:moveTo>
                  <a:pt x="2295" y="282"/>
                </a:moveTo>
                <a:cubicBezTo>
                  <a:pt x="2273" y="282"/>
                  <a:pt x="2252" y="288"/>
                  <a:pt x="2231" y="300"/>
                </a:cubicBezTo>
                <a:cubicBezTo>
                  <a:pt x="2210" y="312"/>
                  <a:pt x="2193" y="328"/>
                  <a:pt x="2179" y="345"/>
                </a:cubicBezTo>
                <a:cubicBezTo>
                  <a:pt x="2173" y="325"/>
                  <a:pt x="2160" y="309"/>
                  <a:pt x="2141" y="298"/>
                </a:cubicBezTo>
                <a:cubicBezTo>
                  <a:pt x="2122" y="287"/>
                  <a:pt x="2101" y="282"/>
                  <a:pt x="2080" y="282"/>
                </a:cubicBezTo>
                <a:cubicBezTo>
                  <a:pt x="2059" y="282"/>
                  <a:pt x="2039" y="287"/>
                  <a:pt x="2023" y="297"/>
                </a:cubicBezTo>
                <a:cubicBezTo>
                  <a:pt x="2006" y="306"/>
                  <a:pt x="1989" y="318"/>
                  <a:pt x="1973" y="332"/>
                </a:cubicBezTo>
                <a:cubicBezTo>
                  <a:pt x="1973" y="282"/>
                  <a:pt x="1973" y="282"/>
                  <a:pt x="1973" y="282"/>
                </a:cubicBezTo>
                <a:cubicBezTo>
                  <a:pt x="1884" y="299"/>
                  <a:pt x="1884" y="299"/>
                  <a:pt x="1884" y="299"/>
                </a:cubicBezTo>
                <a:cubicBezTo>
                  <a:pt x="1892" y="301"/>
                  <a:pt x="1898" y="304"/>
                  <a:pt x="1903" y="308"/>
                </a:cubicBezTo>
                <a:cubicBezTo>
                  <a:pt x="1908" y="312"/>
                  <a:pt x="1911" y="319"/>
                  <a:pt x="1911" y="328"/>
                </a:cubicBezTo>
                <a:cubicBezTo>
                  <a:pt x="1911" y="599"/>
                  <a:pt x="1911" y="599"/>
                  <a:pt x="1911" y="599"/>
                </a:cubicBezTo>
                <a:cubicBezTo>
                  <a:pt x="1911" y="610"/>
                  <a:pt x="1904" y="619"/>
                  <a:pt x="1892" y="627"/>
                </a:cubicBezTo>
                <a:cubicBezTo>
                  <a:pt x="1994" y="627"/>
                  <a:pt x="1994" y="627"/>
                  <a:pt x="1994" y="627"/>
                </a:cubicBezTo>
                <a:cubicBezTo>
                  <a:pt x="1986" y="622"/>
                  <a:pt x="1981" y="618"/>
                  <a:pt x="1978" y="614"/>
                </a:cubicBezTo>
                <a:cubicBezTo>
                  <a:pt x="1975" y="611"/>
                  <a:pt x="1973" y="606"/>
                  <a:pt x="1973" y="599"/>
                </a:cubicBezTo>
                <a:cubicBezTo>
                  <a:pt x="1973" y="360"/>
                  <a:pt x="1973" y="360"/>
                  <a:pt x="1973" y="360"/>
                </a:cubicBezTo>
                <a:cubicBezTo>
                  <a:pt x="1994" y="336"/>
                  <a:pt x="2018" y="323"/>
                  <a:pt x="2047" y="323"/>
                </a:cubicBezTo>
                <a:cubicBezTo>
                  <a:pt x="2098" y="323"/>
                  <a:pt x="2123" y="349"/>
                  <a:pt x="2123" y="400"/>
                </a:cubicBezTo>
                <a:cubicBezTo>
                  <a:pt x="2123" y="599"/>
                  <a:pt x="2123" y="599"/>
                  <a:pt x="2123" y="599"/>
                </a:cubicBezTo>
                <a:cubicBezTo>
                  <a:pt x="2123" y="610"/>
                  <a:pt x="2117" y="619"/>
                  <a:pt x="2104" y="627"/>
                </a:cubicBezTo>
                <a:cubicBezTo>
                  <a:pt x="2206" y="627"/>
                  <a:pt x="2206" y="627"/>
                  <a:pt x="2206" y="627"/>
                </a:cubicBezTo>
                <a:cubicBezTo>
                  <a:pt x="2199" y="623"/>
                  <a:pt x="2195" y="619"/>
                  <a:pt x="2191" y="615"/>
                </a:cubicBezTo>
                <a:cubicBezTo>
                  <a:pt x="2188" y="611"/>
                  <a:pt x="2187" y="605"/>
                  <a:pt x="2187" y="599"/>
                </a:cubicBezTo>
                <a:cubicBezTo>
                  <a:pt x="2187" y="380"/>
                  <a:pt x="2187" y="380"/>
                  <a:pt x="2187" y="380"/>
                </a:cubicBezTo>
                <a:cubicBezTo>
                  <a:pt x="2187" y="375"/>
                  <a:pt x="2186" y="372"/>
                  <a:pt x="2185" y="369"/>
                </a:cubicBezTo>
                <a:cubicBezTo>
                  <a:pt x="2207" y="338"/>
                  <a:pt x="2233" y="323"/>
                  <a:pt x="2264" y="323"/>
                </a:cubicBezTo>
                <a:cubicBezTo>
                  <a:pt x="2291" y="323"/>
                  <a:pt x="2310" y="331"/>
                  <a:pt x="2323" y="345"/>
                </a:cubicBezTo>
                <a:cubicBezTo>
                  <a:pt x="2335" y="360"/>
                  <a:pt x="2341" y="380"/>
                  <a:pt x="2341" y="403"/>
                </a:cubicBezTo>
                <a:cubicBezTo>
                  <a:pt x="2341" y="599"/>
                  <a:pt x="2341" y="599"/>
                  <a:pt x="2341" y="599"/>
                </a:cubicBezTo>
                <a:cubicBezTo>
                  <a:pt x="2341" y="609"/>
                  <a:pt x="2334" y="619"/>
                  <a:pt x="2320" y="627"/>
                </a:cubicBezTo>
                <a:cubicBezTo>
                  <a:pt x="2422" y="627"/>
                  <a:pt x="2422" y="627"/>
                  <a:pt x="2422" y="627"/>
                </a:cubicBezTo>
                <a:cubicBezTo>
                  <a:pt x="2415" y="623"/>
                  <a:pt x="2411" y="619"/>
                  <a:pt x="2408" y="615"/>
                </a:cubicBezTo>
                <a:cubicBezTo>
                  <a:pt x="2404" y="611"/>
                  <a:pt x="2403" y="605"/>
                  <a:pt x="2403" y="599"/>
                </a:cubicBezTo>
                <a:cubicBezTo>
                  <a:pt x="2403" y="382"/>
                  <a:pt x="2403" y="382"/>
                  <a:pt x="2403" y="382"/>
                </a:cubicBezTo>
                <a:cubicBezTo>
                  <a:pt x="2403" y="350"/>
                  <a:pt x="2392" y="325"/>
                  <a:pt x="2370" y="308"/>
                </a:cubicBezTo>
                <a:cubicBezTo>
                  <a:pt x="2347" y="290"/>
                  <a:pt x="2323" y="282"/>
                  <a:pt x="2295" y="282"/>
                </a:cubicBezTo>
                <a:close/>
                <a:moveTo>
                  <a:pt x="2880" y="223"/>
                </a:moveTo>
                <a:cubicBezTo>
                  <a:pt x="2785" y="321"/>
                  <a:pt x="2785" y="321"/>
                  <a:pt x="2785" y="321"/>
                </a:cubicBezTo>
                <a:cubicBezTo>
                  <a:pt x="2816" y="321"/>
                  <a:pt x="2816" y="321"/>
                  <a:pt x="2816" y="321"/>
                </a:cubicBezTo>
                <a:cubicBezTo>
                  <a:pt x="2816" y="527"/>
                  <a:pt x="2816" y="527"/>
                  <a:pt x="2816" y="527"/>
                </a:cubicBezTo>
                <a:cubicBezTo>
                  <a:pt x="2816" y="560"/>
                  <a:pt x="2826" y="586"/>
                  <a:pt x="2845" y="605"/>
                </a:cubicBezTo>
                <a:cubicBezTo>
                  <a:pt x="2863" y="624"/>
                  <a:pt x="2888" y="633"/>
                  <a:pt x="2918" y="633"/>
                </a:cubicBezTo>
                <a:cubicBezTo>
                  <a:pt x="2937" y="633"/>
                  <a:pt x="2954" y="627"/>
                  <a:pt x="2969" y="616"/>
                </a:cubicBezTo>
                <a:cubicBezTo>
                  <a:pt x="2984" y="604"/>
                  <a:pt x="2992" y="594"/>
                  <a:pt x="2992" y="583"/>
                </a:cubicBezTo>
                <a:cubicBezTo>
                  <a:pt x="2984" y="590"/>
                  <a:pt x="2977" y="595"/>
                  <a:pt x="2972" y="598"/>
                </a:cubicBezTo>
                <a:cubicBezTo>
                  <a:pt x="2967" y="601"/>
                  <a:pt x="2958" y="602"/>
                  <a:pt x="2945" y="602"/>
                </a:cubicBezTo>
                <a:cubicBezTo>
                  <a:pt x="2901" y="602"/>
                  <a:pt x="2879" y="577"/>
                  <a:pt x="2879" y="527"/>
                </a:cubicBezTo>
                <a:cubicBezTo>
                  <a:pt x="2879" y="321"/>
                  <a:pt x="2879" y="321"/>
                  <a:pt x="2879" y="321"/>
                </a:cubicBezTo>
                <a:cubicBezTo>
                  <a:pt x="2955" y="321"/>
                  <a:pt x="2955" y="321"/>
                  <a:pt x="2955" y="321"/>
                </a:cubicBezTo>
                <a:cubicBezTo>
                  <a:pt x="2981" y="290"/>
                  <a:pt x="2981" y="290"/>
                  <a:pt x="2981" y="290"/>
                </a:cubicBezTo>
                <a:cubicBezTo>
                  <a:pt x="2880" y="290"/>
                  <a:pt x="2880" y="290"/>
                  <a:pt x="2880" y="290"/>
                </a:cubicBezTo>
                <a:cubicBezTo>
                  <a:pt x="2880" y="223"/>
                  <a:pt x="2880" y="223"/>
                  <a:pt x="2880" y="223"/>
                </a:cubicBezTo>
                <a:close/>
                <a:moveTo>
                  <a:pt x="3153" y="282"/>
                </a:moveTo>
                <a:cubicBezTo>
                  <a:pt x="3121" y="282"/>
                  <a:pt x="3093" y="290"/>
                  <a:pt x="3068" y="307"/>
                </a:cubicBezTo>
                <a:cubicBezTo>
                  <a:pt x="3043" y="324"/>
                  <a:pt x="3024" y="346"/>
                  <a:pt x="3011" y="373"/>
                </a:cubicBezTo>
                <a:cubicBezTo>
                  <a:pt x="2998" y="401"/>
                  <a:pt x="2991" y="429"/>
                  <a:pt x="2991" y="458"/>
                </a:cubicBezTo>
                <a:cubicBezTo>
                  <a:pt x="2991" y="503"/>
                  <a:pt x="3005" y="544"/>
                  <a:pt x="3032" y="580"/>
                </a:cubicBezTo>
                <a:cubicBezTo>
                  <a:pt x="3059" y="615"/>
                  <a:pt x="3099" y="633"/>
                  <a:pt x="3151" y="633"/>
                </a:cubicBezTo>
                <a:cubicBezTo>
                  <a:pt x="3182" y="633"/>
                  <a:pt x="3210" y="625"/>
                  <a:pt x="3234" y="608"/>
                </a:cubicBezTo>
                <a:cubicBezTo>
                  <a:pt x="3259" y="592"/>
                  <a:pt x="3278" y="570"/>
                  <a:pt x="3291" y="542"/>
                </a:cubicBezTo>
                <a:cubicBezTo>
                  <a:pt x="3305" y="514"/>
                  <a:pt x="3312" y="486"/>
                  <a:pt x="3312" y="458"/>
                </a:cubicBezTo>
                <a:cubicBezTo>
                  <a:pt x="3312" y="428"/>
                  <a:pt x="3306" y="400"/>
                  <a:pt x="3295" y="373"/>
                </a:cubicBezTo>
                <a:cubicBezTo>
                  <a:pt x="3283" y="346"/>
                  <a:pt x="3265" y="324"/>
                  <a:pt x="3241" y="307"/>
                </a:cubicBezTo>
                <a:cubicBezTo>
                  <a:pt x="3217" y="290"/>
                  <a:pt x="3187" y="282"/>
                  <a:pt x="3153" y="282"/>
                </a:cubicBezTo>
                <a:close/>
                <a:moveTo>
                  <a:pt x="3146" y="308"/>
                </a:moveTo>
                <a:cubicBezTo>
                  <a:pt x="3168" y="308"/>
                  <a:pt x="3185" y="314"/>
                  <a:pt x="3199" y="328"/>
                </a:cubicBezTo>
                <a:cubicBezTo>
                  <a:pt x="3214" y="341"/>
                  <a:pt x="3224" y="358"/>
                  <a:pt x="3232" y="380"/>
                </a:cubicBezTo>
                <a:cubicBezTo>
                  <a:pt x="3239" y="401"/>
                  <a:pt x="3244" y="425"/>
                  <a:pt x="3245" y="453"/>
                </a:cubicBezTo>
                <a:cubicBezTo>
                  <a:pt x="3247" y="496"/>
                  <a:pt x="3240" y="531"/>
                  <a:pt x="3225" y="560"/>
                </a:cubicBezTo>
                <a:cubicBezTo>
                  <a:pt x="3209" y="588"/>
                  <a:pt x="3186" y="603"/>
                  <a:pt x="3156" y="604"/>
                </a:cubicBezTo>
                <a:cubicBezTo>
                  <a:pt x="3128" y="606"/>
                  <a:pt x="3104" y="593"/>
                  <a:pt x="3087" y="565"/>
                </a:cubicBezTo>
                <a:cubicBezTo>
                  <a:pt x="3069" y="537"/>
                  <a:pt x="3059" y="503"/>
                  <a:pt x="3058" y="462"/>
                </a:cubicBezTo>
                <a:cubicBezTo>
                  <a:pt x="3056" y="420"/>
                  <a:pt x="3063" y="384"/>
                  <a:pt x="3078" y="354"/>
                </a:cubicBezTo>
                <a:cubicBezTo>
                  <a:pt x="3093" y="325"/>
                  <a:pt x="3116" y="310"/>
                  <a:pt x="3146" y="308"/>
                </a:cubicBezTo>
                <a:close/>
                <a:moveTo>
                  <a:pt x="3519" y="282"/>
                </a:moveTo>
                <a:cubicBezTo>
                  <a:pt x="3499" y="282"/>
                  <a:pt x="3479" y="287"/>
                  <a:pt x="3460" y="298"/>
                </a:cubicBezTo>
                <a:cubicBezTo>
                  <a:pt x="3441" y="309"/>
                  <a:pt x="3425" y="321"/>
                  <a:pt x="3413" y="334"/>
                </a:cubicBezTo>
                <a:cubicBezTo>
                  <a:pt x="3413" y="282"/>
                  <a:pt x="3413" y="282"/>
                  <a:pt x="3413" y="282"/>
                </a:cubicBezTo>
                <a:cubicBezTo>
                  <a:pt x="3326" y="298"/>
                  <a:pt x="3326" y="298"/>
                  <a:pt x="3326" y="298"/>
                </a:cubicBezTo>
                <a:cubicBezTo>
                  <a:pt x="3342" y="304"/>
                  <a:pt x="3350" y="314"/>
                  <a:pt x="3350" y="328"/>
                </a:cubicBezTo>
                <a:cubicBezTo>
                  <a:pt x="3350" y="599"/>
                  <a:pt x="3350" y="599"/>
                  <a:pt x="3350" y="599"/>
                </a:cubicBezTo>
                <a:cubicBezTo>
                  <a:pt x="3350" y="611"/>
                  <a:pt x="3344" y="620"/>
                  <a:pt x="3332" y="627"/>
                </a:cubicBezTo>
                <a:cubicBezTo>
                  <a:pt x="3432" y="627"/>
                  <a:pt x="3432" y="627"/>
                  <a:pt x="3432" y="627"/>
                </a:cubicBezTo>
                <a:cubicBezTo>
                  <a:pt x="3426" y="623"/>
                  <a:pt x="3421" y="619"/>
                  <a:pt x="3418" y="615"/>
                </a:cubicBezTo>
                <a:cubicBezTo>
                  <a:pt x="3415" y="611"/>
                  <a:pt x="3413" y="605"/>
                  <a:pt x="3413" y="599"/>
                </a:cubicBezTo>
                <a:cubicBezTo>
                  <a:pt x="3413" y="362"/>
                  <a:pt x="3413" y="362"/>
                  <a:pt x="3413" y="362"/>
                </a:cubicBezTo>
                <a:cubicBezTo>
                  <a:pt x="3422" y="351"/>
                  <a:pt x="3433" y="342"/>
                  <a:pt x="3447" y="335"/>
                </a:cubicBezTo>
                <a:cubicBezTo>
                  <a:pt x="3460" y="328"/>
                  <a:pt x="3474" y="324"/>
                  <a:pt x="3487" y="324"/>
                </a:cubicBezTo>
                <a:cubicBezTo>
                  <a:pt x="3539" y="324"/>
                  <a:pt x="3565" y="352"/>
                  <a:pt x="3565" y="409"/>
                </a:cubicBezTo>
                <a:cubicBezTo>
                  <a:pt x="3565" y="599"/>
                  <a:pt x="3565" y="599"/>
                  <a:pt x="3565" y="599"/>
                </a:cubicBezTo>
                <a:cubicBezTo>
                  <a:pt x="3565" y="611"/>
                  <a:pt x="3558" y="620"/>
                  <a:pt x="3546" y="627"/>
                </a:cubicBezTo>
                <a:cubicBezTo>
                  <a:pt x="3646" y="627"/>
                  <a:pt x="3646" y="627"/>
                  <a:pt x="3646" y="627"/>
                </a:cubicBezTo>
                <a:cubicBezTo>
                  <a:pt x="3637" y="620"/>
                  <a:pt x="3632" y="616"/>
                  <a:pt x="3630" y="613"/>
                </a:cubicBezTo>
                <a:cubicBezTo>
                  <a:pt x="3628" y="610"/>
                  <a:pt x="3627" y="605"/>
                  <a:pt x="3627" y="599"/>
                </a:cubicBezTo>
                <a:cubicBezTo>
                  <a:pt x="3627" y="383"/>
                  <a:pt x="3627" y="383"/>
                  <a:pt x="3627" y="383"/>
                </a:cubicBezTo>
                <a:cubicBezTo>
                  <a:pt x="3627" y="362"/>
                  <a:pt x="3622" y="344"/>
                  <a:pt x="3612" y="329"/>
                </a:cubicBezTo>
                <a:cubicBezTo>
                  <a:pt x="3602" y="314"/>
                  <a:pt x="3588" y="302"/>
                  <a:pt x="3571" y="294"/>
                </a:cubicBezTo>
                <a:cubicBezTo>
                  <a:pt x="3554" y="286"/>
                  <a:pt x="3537" y="282"/>
                  <a:pt x="3519" y="282"/>
                </a:cubicBezTo>
                <a:close/>
                <a:moveTo>
                  <a:pt x="2754" y="378"/>
                </a:moveTo>
                <a:cubicBezTo>
                  <a:pt x="2745" y="355"/>
                  <a:pt x="2734" y="337"/>
                  <a:pt x="2720" y="323"/>
                </a:cubicBezTo>
                <a:cubicBezTo>
                  <a:pt x="2705" y="309"/>
                  <a:pt x="2690" y="299"/>
                  <a:pt x="2674" y="292"/>
                </a:cubicBezTo>
                <a:cubicBezTo>
                  <a:pt x="2658" y="285"/>
                  <a:pt x="2642" y="282"/>
                  <a:pt x="2625" y="282"/>
                </a:cubicBezTo>
                <a:cubicBezTo>
                  <a:pt x="2603" y="282"/>
                  <a:pt x="2584" y="286"/>
                  <a:pt x="2566" y="295"/>
                </a:cubicBezTo>
                <a:cubicBezTo>
                  <a:pt x="2548" y="304"/>
                  <a:pt x="2534" y="315"/>
                  <a:pt x="2525" y="326"/>
                </a:cubicBezTo>
                <a:cubicBezTo>
                  <a:pt x="2525" y="282"/>
                  <a:pt x="2525" y="282"/>
                  <a:pt x="2525" y="282"/>
                </a:cubicBezTo>
                <a:cubicBezTo>
                  <a:pt x="2438" y="301"/>
                  <a:pt x="2438" y="301"/>
                  <a:pt x="2438" y="301"/>
                </a:cubicBezTo>
                <a:cubicBezTo>
                  <a:pt x="2454" y="305"/>
                  <a:pt x="2462" y="316"/>
                  <a:pt x="2462" y="331"/>
                </a:cubicBezTo>
                <a:cubicBezTo>
                  <a:pt x="2462" y="766"/>
                  <a:pt x="2462" y="766"/>
                  <a:pt x="2462" y="766"/>
                </a:cubicBezTo>
                <a:cubicBezTo>
                  <a:pt x="2462" y="779"/>
                  <a:pt x="2455" y="788"/>
                  <a:pt x="2443" y="794"/>
                </a:cubicBezTo>
                <a:cubicBezTo>
                  <a:pt x="2544" y="794"/>
                  <a:pt x="2544" y="794"/>
                  <a:pt x="2544" y="794"/>
                </a:cubicBezTo>
                <a:cubicBezTo>
                  <a:pt x="2532" y="788"/>
                  <a:pt x="2525" y="778"/>
                  <a:pt x="2525" y="766"/>
                </a:cubicBezTo>
                <a:cubicBezTo>
                  <a:pt x="2525" y="358"/>
                  <a:pt x="2525" y="358"/>
                  <a:pt x="2525" y="358"/>
                </a:cubicBezTo>
                <a:cubicBezTo>
                  <a:pt x="2534" y="348"/>
                  <a:pt x="2544" y="339"/>
                  <a:pt x="2557" y="332"/>
                </a:cubicBezTo>
                <a:cubicBezTo>
                  <a:pt x="2569" y="325"/>
                  <a:pt x="2583" y="322"/>
                  <a:pt x="2599" y="322"/>
                </a:cubicBezTo>
                <a:cubicBezTo>
                  <a:pt x="2624" y="322"/>
                  <a:pt x="2647" y="332"/>
                  <a:pt x="2667" y="353"/>
                </a:cubicBezTo>
                <a:cubicBezTo>
                  <a:pt x="2688" y="373"/>
                  <a:pt x="2698" y="408"/>
                  <a:pt x="2698" y="458"/>
                </a:cubicBezTo>
                <a:cubicBezTo>
                  <a:pt x="2698" y="504"/>
                  <a:pt x="2689" y="540"/>
                  <a:pt x="2670" y="566"/>
                </a:cubicBezTo>
                <a:cubicBezTo>
                  <a:pt x="2650" y="592"/>
                  <a:pt x="2624" y="604"/>
                  <a:pt x="2592" y="604"/>
                </a:cubicBezTo>
                <a:cubicBezTo>
                  <a:pt x="2568" y="604"/>
                  <a:pt x="2557" y="600"/>
                  <a:pt x="2536" y="582"/>
                </a:cubicBezTo>
                <a:cubicBezTo>
                  <a:pt x="2553" y="627"/>
                  <a:pt x="2553" y="627"/>
                  <a:pt x="2553" y="627"/>
                </a:cubicBezTo>
                <a:cubicBezTo>
                  <a:pt x="2568" y="631"/>
                  <a:pt x="2584" y="633"/>
                  <a:pt x="2601" y="633"/>
                </a:cubicBezTo>
                <a:cubicBezTo>
                  <a:pt x="2652" y="633"/>
                  <a:pt x="2692" y="615"/>
                  <a:pt x="2722" y="578"/>
                </a:cubicBezTo>
                <a:cubicBezTo>
                  <a:pt x="2752" y="541"/>
                  <a:pt x="2767" y="500"/>
                  <a:pt x="2767" y="455"/>
                </a:cubicBezTo>
                <a:cubicBezTo>
                  <a:pt x="2767" y="427"/>
                  <a:pt x="2763" y="401"/>
                  <a:pt x="2754" y="378"/>
                </a:cubicBezTo>
                <a:close/>
                <a:moveTo>
                  <a:pt x="865" y="581"/>
                </a:moveTo>
                <a:cubicBezTo>
                  <a:pt x="854" y="588"/>
                  <a:pt x="840" y="591"/>
                  <a:pt x="824" y="591"/>
                </a:cubicBezTo>
                <a:cubicBezTo>
                  <a:pt x="802" y="591"/>
                  <a:pt x="784" y="582"/>
                  <a:pt x="770" y="566"/>
                </a:cubicBezTo>
                <a:cubicBezTo>
                  <a:pt x="756" y="549"/>
                  <a:pt x="748" y="526"/>
                  <a:pt x="748" y="496"/>
                </a:cubicBezTo>
                <a:cubicBezTo>
                  <a:pt x="748" y="282"/>
                  <a:pt x="748" y="282"/>
                  <a:pt x="748" y="282"/>
                </a:cubicBezTo>
                <a:cubicBezTo>
                  <a:pt x="660" y="299"/>
                  <a:pt x="660" y="299"/>
                  <a:pt x="660" y="299"/>
                </a:cubicBezTo>
                <a:cubicBezTo>
                  <a:pt x="676" y="305"/>
                  <a:pt x="685" y="314"/>
                  <a:pt x="685" y="328"/>
                </a:cubicBezTo>
                <a:cubicBezTo>
                  <a:pt x="685" y="496"/>
                  <a:pt x="685" y="496"/>
                  <a:pt x="685" y="496"/>
                </a:cubicBezTo>
                <a:cubicBezTo>
                  <a:pt x="685" y="544"/>
                  <a:pt x="696" y="579"/>
                  <a:pt x="720" y="601"/>
                </a:cubicBezTo>
                <a:cubicBezTo>
                  <a:pt x="743" y="622"/>
                  <a:pt x="769" y="633"/>
                  <a:pt x="796" y="633"/>
                </a:cubicBezTo>
                <a:cubicBezTo>
                  <a:pt x="827" y="633"/>
                  <a:pt x="856" y="623"/>
                  <a:pt x="882" y="602"/>
                </a:cubicBezTo>
                <a:cubicBezTo>
                  <a:pt x="895" y="559"/>
                  <a:pt x="895" y="559"/>
                  <a:pt x="895" y="559"/>
                </a:cubicBezTo>
                <a:cubicBezTo>
                  <a:pt x="884" y="569"/>
                  <a:pt x="876" y="575"/>
                  <a:pt x="865" y="581"/>
                </a:cubicBezTo>
                <a:close/>
                <a:moveTo>
                  <a:pt x="963" y="568"/>
                </a:moveTo>
                <a:cubicBezTo>
                  <a:pt x="963" y="282"/>
                  <a:pt x="963" y="282"/>
                  <a:pt x="963" y="282"/>
                </a:cubicBezTo>
                <a:cubicBezTo>
                  <a:pt x="875" y="299"/>
                  <a:pt x="875" y="299"/>
                  <a:pt x="875" y="299"/>
                </a:cubicBezTo>
                <a:cubicBezTo>
                  <a:pt x="883" y="301"/>
                  <a:pt x="889" y="304"/>
                  <a:pt x="894" y="308"/>
                </a:cubicBezTo>
                <a:cubicBezTo>
                  <a:pt x="899" y="312"/>
                  <a:pt x="901" y="319"/>
                  <a:pt x="901" y="328"/>
                </a:cubicBezTo>
                <a:cubicBezTo>
                  <a:pt x="901" y="551"/>
                  <a:pt x="901" y="551"/>
                  <a:pt x="901" y="551"/>
                </a:cubicBezTo>
                <a:cubicBezTo>
                  <a:pt x="902" y="583"/>
                  <a:pt x="902" y="583"/>
                  <a:pt x="902" y="583"/>
                </a:cubicBezTo>
                <a:cubicBezTo>
                  <a:pt x="902" y="582"/>
                  <a:pt x="902" y="582"/>
                  <a:pt x="902" y="582"/>
                </a:cubicBezTo>
                <a:cubicBezTo>
                  <a:pt x="902" y="597"/>
                  <a:pt x="904" y="607"/>
                  <a:pt x="908" y="614"/>
                </a:cubicBezTo>
                <a:cubicBezTo>
                  <a:pt x="912" y="621"/>
                  <a:pt x="919" y="627"/>
                  <a:pt x="929" y="633"/>
                </a:cubicBezTo>
                <a:cubicBezTo>
                  <a:pt x="992" y="610"/>
                  <a:pt x="992" y="610"/>
                  <a:pt x="992" y="610"/>
                </a:cubicBezTo>
                <a:cubicBezTo>
                  <a:pt x="973" y="607"/>
                  <a:pt x="963" y="593"/>
                  <a:pt x="963" y="568"/>
                </a:cubicBezTo>
                <a:close/>
                <a:moveTo>
                  <a:pt x="1849" y="599"/>
                </a:moveTo>
                <a:cubicBezTo>
                  <a:pt x="1847" y="594"/>
                  <a:pt x="1846" y="586"/>
                  <a:pt x="1846" y="575"/>
                </a:cubicBezTo>
                <a:cubicBezTo>
                  <a:pt x="1846" y="380"/>
                  <a:pt x="1846" y="380"/>
                  <a:pt x="1846" y="380"/>
                </a:cubicBezTo>
                <a:cubicBezTo>
                  <a:pt x="1846" y="342"/>
                  <a:pt x="1834" y="316"/>
                  <a:pt x="1811" y="302"/>
                </a:cubicBezTo>
                <a:cubicBezTo>
                  <a:pt x="1787" y="289"/>
                  <a:pt x="1761" y="282"/>
                  <a:pt x="1731" y="282"/>
                </a:cubicBezTo>
                <a:cubicBezTo>
                  <a:pt x="1692" y="282"/>
                  <a:pt x="1653" y="294"/>
                  <a:pt x="1616" y="318"/>
                </a:cubicBezTo>
                <a:cubicBezTo>
                  <a:pt x="1617" y="408"/>
                  <a:pt x="1617" y="408"/>
                  <a:pt x="1617" y="408"/>
                </a:cubicBezTo>
                <a:cubicBezTo>
                  <a:pt x="1627" y="378"/>
                  <a:pt x="1641" y="353"/>
                  <a:pt x="1657" y="336"/>
                </a:cubicBezTo>
                <a:cubicBezTo>
                  <a:pt x="1673" y="318"/>
                  <a:pt x="1695" y="309"/>
                  <a:pt x="1722" y="309"/>
                </a:cubicBezTo>
                <a:cubicBezTo>
                  <a:pt x="1744" y="309"/>
                  <a:pt x="1760" y="315"/>
                  <a:pt x="1770" y="328"/>
                </a:cubicBezTo>
                <a:cubicBezTo>
                  <a:pt x="1780" y="340"/>
                  <a:pt x="1785" y="355"/>
                  <a:pt x="1785" y="373"/>
                </a:cubicBezTo>
                <a:cubicBezTo>
                  <a:pt x="1785" y="391"/>
                  <a:pt x="1784" y="401"/>
                  <a:pt x="1782" y="403"/>
                </a:cubicBezTo>
                <a:cubicBezTo>
                  <a:pt x="1776" y="411"/>
                  <a:pt x="1767" y="416"/>
                  <a:pt x="1754" y="420"/>
                </a:cubicBezTo>
                <a:cubicBezTo>
                  <a:pt x="1742" y="424"/>
                  <a:pt x="1722" y="430"/>
                  <a:pt x="1693" y="439"/>
                </a:cubicBezTo>
                <a:cubicBezTo>
                  <a:pt x="1664" y="447"/>
                  <a:pt x="1644" y="455"/>
                  <a:pt x="1633" y="462"/>
                </a:cubicBezTo>
                <a:cubicBezTo>
                  <a:pt x="1601" y="481"/>
                  <a:pt x="1584" y="509"/>
                  <a:pt x="1584" y="544"/>
                </a:cubicBezTo>
                <a:cubicBezTo>
                  <a:pt x="1584" y="564"/>
                  <a:pt x="1592" y="584"/>
                  <a:pt x="1607" y="604"/>
                </a:cubicBezTo>
                <a:cubicBezTo>
                  <a:pt x="1621" y="623"/>
                  <a:pt x="1643" y="633"/>
                  <a:pt x="1672" y="633"/>
                </a:cubicBezTo>
                <a:cubicBezTo>
                  <a:pt x="1706" y="633"/>
                  <a:pt x="1737" y="622"/>
                  <a:pt x="1765" y="599"/>
                </a:cubicBezTo>
                <a:cubicBezTo>
                  <a:pt x="1779" y="560"/>
                  <a:pt x="1779" y="560"/>
                  <a:pt x="1779" y="560"/>
                </a:cubicBezTo>
                <a:cubicBezTo>
                  <a:pt x="1756" y="581"/>
                  <a:pt x="1730" y="592"/>
                  <a:pt x="1702" y="592"/>
                </a:cubicBezTo>
                <a:cubicBezTo>
                  <a:pt x="1685" y="592"/>
                  <a:pt x="1672" y="586"/>
                  <a:pt x="1662" y="576"/>
                </a:cubicBezTo>
                <a:cubicBezTo>
                  <a:pt x="1652" y="565"/>
                  <a:pt x="1646" y="550"/>
                  <a:pt x="1646" y="532"/>
                </a:cubicBezTo>
                <a:cubicBezTo>
                  <a:pt x="1646" y="515"/>
                  <a:pt x="1652" y="501"/>
                  <a:pt x="1662" y="491"/>
                </a:cubicBezTo>
                <a:cubicBezTo>
                  <a:pt x="1672" y="481"/>
                  <a:pt x="1687" y="472"/>
                  <a:pt x="1707" y="464"/>
                </a:cubicBezTo>
                <a:cubicBezTo>
                  <a:pt x="1749" y="451"/>
                  <a:pt x="1775" y="442"/>
                  <a:pt x="1785" y="437"/>
                </a:cubicBezTo>
                <a:cubicBezTo>
                  <a:pt x="1785" y="554"/>
                  <a:pt x="1785" y="554"/>
                  <a:pt x="1785" y="554"/>
                </a:cubicBezTo>
                <a:cubicBezTo>
                  <a:pt x="1785" y="554"/>
                  <a:pt x="1786" y="579"/>
                  <a:pt x="1786" y="579"/>
                </a:cubicBezTo>
                <a:cubicBezTo>
                  <a:pt x="1786" y="597"/>
                  <a:pt x="1788" y="608"/>
                  <a:pt x="1792" y="614"/>
                </a:cubicBezTo>
                <a:cubicBezTo>
                  <a:pt x="1795" y="620"/>
                  <a:pt x="1802" y="626"/>
                  <a:pt x="1811" y="634"/>
                </a:cubicBezTo>
                <a:cubicBezTo>
                  <a:pt x="1868" y="609"/>
                  <a:pt x="1868" y="609"/>
                  <a:pt x="1868" y="609"/>
                </a:cubicBezTo>
                <a:cubicBezTo>
                  <a:pt x="1858" y="607"/>
                  <a:pt x="1851" y="603"/>
                  <a:pt x="1849" y="599"/>
                </a:cubicBezTo>
                <a:close/>
                <a:moveTo>
                  <a:pt x="1464" y="17"/>
                </a:moveTo>
                <a:cubicBezTo>
                  <a:pt x="1464" y="11"/>
                  <a:pt x="1468" y="7"/>
                  <a:pt x="1473" y="5"/>
                </a:cubicBezTo>
                <a:cubicBezTo>
                  <a:pt x="1428" y="5"/>
                  <a:pt x="1428" y="5"/>
                  <a:pt x="1428" y="5"/>
                </a:cubicBezTo>
                <a:cubicBezTo>
                  <a:pt x="1432" y="7"/>
                  <a:pt x="1437" y="11"/>
                  <a:pt x="1437" y="17"/>
                </a:cubicBezTo>
                <a:cubicBezTo>
                  <a:pt x="1437" y="135"/>
                  <a:pt x="1437" y="135"/>
                  <a:pt x="1437" y="135"/>
                </a:cubicBezTo>
                <a:cubicBezTo>
                  <a:pt x="1437" y="183"/>
                  <a:pt x="1478" y="198"/>
                  <a:pt x="1509" y="198"/>
                </a:cubicBezTo>
                <a:cubicBezTo>
                  <a:pt x="1544" y="198"/>
                  <a:pt x="1573" y="181"/>
                  <a:pt x="1573" y="135"/>
                </a:cubicBezTo>
                <a:cubicBezTo>
                  <a:pt x="1574" y="17"/>
                  <a:pt x="1574" y="17"/>
                  <a:pt x="1574" y="17"/>
                </a:cubicBezTo>
                <a:cubicBezTo>
                  <a:pt x="1574" y="11"/>
                  <a:pt x="1577" y="7"/>
                  <a:pt x="1582" y="5"/>
                </a:cubicBezTo>
                <a:cubicBezTo>
                  <a:pt x="1551" y="5"/>
                  <a:pt x="1551" y="5"/>
                  <a:pt x="1551" y="5"/>
                </a:cubicBezTo>
                <a:cubicBezTo>
                  <a:pt x="1555" y="7"/>
                  <a:pt x="1558" y="11"/>
                  <a:pt x="1558" y="17"/>
                </a:cubicBezTo>
                <a:cubicBezTo>
                  <a:pt x="1559" y="136"/>
                  <a:pt x="1559" y="136"/>
                  <a:pt x="1559" y="136"/>
                </a:cubicBezTo>
                <a:cubicBezTo>
                  <a:pt x="1559" y="161"/>
                  <a:pt x="1547" y="185"/>
                  <a:pt x="1510" y="185"/>
                </a:cubicBezTo>
                <a:cubicBezTo>
                  <a:pt x="1470" y="185"/>
                  <a:pt x="1464" y="155"/>
                  <a:pt x="1464" y="136"/>
                </a:cubicBezTo>
                <a:cubicBezTo>
                  <a:pt x="1464" y="17"/>
                  <a:pt x="1464" y="17"/>
                  <a:pt x="1464" y="17"/>
                </a:cubicBezTo>
                <a:close/>
                <a:moveTo>
                  <a:pt x="1750" y="17"/>
                </a:moveTo>
                <a:cubicBezTo>
                  <a:pt x="1750" y="141"/>
                  <a:pt x="1750" y="141"/>
                  <a:pt x="1750" y="141"/>
                </a:cubicBezTo>
                <a:cubicBezTo>
                  <a:pt x="1639" y="5"/>
                  <a:pt x="1639" y="5"/>
                  <a:pt x="1639" y="5"/>
                </a:cubicBezTo>
                <a:cubicBezTo>
                  <a:pt x="1599" y="5"/>
                  <a:pt x="1599" y="5"/>
                  <a:pt x="1599" y="5"/>
                </a:cubicBezTo>
                <a:cubicBezTo>
                  <a:pt x="1606" y="8"/>
                  <a:pt x="1609" y="12"/>
                  <a:pt x="1612" y="15"/>
                </a:cubicBezTo>
                <a:cubicBezTo>
                  <a:pt x="1615" y="19"/>
                  <a:pt x="1615" y="20"/>
                  <a:pt x="1615" y="28"/>
                </a:cubicBezTo>
                <a:cubicBezTo>
                  <a:pt x="1615" y="183"/>
                  <a:pt x="1615" y="183"/>
                  <a:pt x="1615" y="183"/>
                </a:cubicBezTo>
                <a:cubicBezTo>
                  <a:pt x="1615" y="189"/>
                  <a:pt x="1612" y="193"/>
                  <a:pt x="1608" y="195"/>
                </a:cubicBezTo>
                <a:cubicBezTo>
                  <a:pt x="1638" y="195"/>
                  <a:pt x="1638" y="195"/>
                  <a:pt x="1638" y="195"/>
                </a:cubicBezTo>
                <a:cubicBezTo>
                  <a:pt x="1633" y="193"/>
                  <a:pt x="1630" y="189"/>
                  <a:pt x="1630" y="183"/>
                </a:cubicBezTo>
                <a:cubicBezTo>
                  <a:pt x="1630" y="36"/>
                  <a:pt x="1630" y="36"/>
                  <a:pt x="1630" y="36"/>
                </a:cubicBezTo>
                <a:cubicBezTo>
                  <a:pt x="1630" y="39"/>
                  <a:pt x="1764" y="201"/>
                  <a:pt x="1764" y="201"/>
                </a:cubicBezTo>
                <a:cubicBezTo>
                  <a:pt x="1764" y="17"/>
                  <a:pt x="1764" y="17"/>
                  <a:pt x="1764" y="17"/>
                </a:cubicBezTo>
                <a:cubicBezTo>
                  <a:pt x="1764" y="11"/>
                  <a:pt x="1767" y="7"/>
                  <a:pt x="1772" y="5"/>
                </a:cubicBezTo>
                <a:cubicBezTo>
                  <a:pt x="1743" y="5"/>
                  <a:pt x="1743" y="5"/>
                  <a:pt x="1743" y="5"/>
                </a:cubicBezTo>
                <a:cubicBezTo>
                  <a:pt x="1747" y="7"/>
                  <a:pt x="1750" y="11"/>
                  <a:pt x="1750" y="17"/>
                </a:cubicBezTo>
                <a:close/>
                <a:moveTo>
                  <a:pt x="1841" y="5"/>
                </a:moveTo>
                <a:cubicBezTo>
                  <a:pt x="1799" y="5"/>
                  <a:pt x="1799" y="5"/>
                  <a:pt x="1799" y="5"/>
                </a:cubicBezTo>
                <a:cubicBezTo>
                  <a:pt x="1804" y="7"/>
                  <a:pt x="1807" y="11"/>
                  <a:pt x="1807" y="17"/>
                </a:cubicBezTo>
                <a:cubicBezTo>
                  <a:pt x="1807" y="183"/>
                  <a:pt x="1807" y="183"/>
                  <a:pt x="1807" y="183"/>
                </a:cubicBezTo>
                <a:cubicBezTo>
                  <a:pt x="1807" y="189"/>
                  <a:pt x="1804" y="193"/>
                  <a:pt x="1799" y="195"/>
                </a:cubicBezTo>
                <a:cubicBezTo>
                  <a:pt x="1841" y="195"/>
                  <a:pt x="1841" y="195"/>
                  <a:pt x="1841" y="195"/>
                </a:cubicBezTo>
                <a:cubicBezTo>
                  <a:pt x="1837" y="193"/>
                  <a:pt x="1833" y="189"/>
                  <a:pt x="1833" y="183"/>
                </a:cubicBezTo>
                <a:cubicBezTo>
                  <a:pt x="1833" y="17"/>
                  <a:pt x="1833" y="17"/>
                  <a:pt x="1833" y="17"/>
                </a:cubicBezTo>
                <a:cubicBezTo>
                  <a:pt x="1833" y="11"/>
                  <a:pt x="1837" y="7"/>
                  <a:pt x="1841" y="5"/>
                </a:cubicBezTo>
                <a:close/>
                <a:moveTo>
                  <a:pt x="2001" y="18"/>
                </a:moveTo>
                <a:cubicBezTo>
                  <a:pt x="2001" y="19"/>
                  <a:pt x="1952" y="151"/>
                  <a:pt x="1952" y="151"/>
                </a:cubicBezTo>
                <a:cubicBezTo>
                  <a:pt x="1952" y="151"/>
                  <a:pt x="1902" y="22"/>
                  <a:pt x="1902" y="21"/>
                </a:cubicBezTo>
                <a:cubicBezTo>
                  <a:pt x="1900" y="14"/>
                  <a:pt x="1900" y="8"/>
                  <a:pt x="1907" y="5"/>
                </a:cubicBezTo>
                <a:cubicBezTo>
                  <a:pt x="1856" y="5"/>
                  <a:pt x="1856" y="5"/>
                  <a:pt x="1856" y="5"/>
                </a:cubicBezTo>
                <a:cubicBezTo>
                  <a:pt x="1865" y="8"/>
                  <a:pt x="1868" y="13"/>
                  <a:pt x="1871" y="18"/>
                </a:cubicBezTo>
                <a:cubicBezTo>
                  <a:pt x="1876" y="29"/>
                  <a:pt x="1948" y="203"/>
                  <a:pt x="1948" y="203"/>
                </a:cubicBezTo>
                <a:cubicBezTo>
                  <a:pt x="1948" y="203"/>
                  <a:pt x="2013" y="29"/>
                  <a:pt x="2017" y="18"/>
                </a:cubicBezTo>
                <a:cubicBezTo>
                  <a:pt x="2021" y="11"/>
                  <a:pt x="2020" y="10"/>
                  <a:pt x="2027" y="5"/>
                </a:cubicBezTo>
                <a:cubicBezTo>
                  <a:pt x="1997" y="5"/>
                  <a:pt x="1997" y="5"/>
                  <a:pt x="1997" y="5"/>
                </a:cubicBezTo>
                <a:cubicBezTo>
                  <a:pt x="2003" y="8"/>
                  <a:pt x="2004" y="12"/>
                  <a:pt x="2001" y="18"/>
                </a:cubicBezTo>
                <a:close/>
                <a:moveTo>
                  <a:pt x="2145" y="30"/>
                </a:moveTo>
                <a:cubicBezTo>
                  <a:pt x="2144" y="5"/>
                  <a:pt x="2144" y="5"/>
                  <a:pt x="2144" y="5"/>
                </a:cubicBezTo>
                <a:cubicBezTo>
                  <a:pt x="2039" y="5"/>
                  <a:pt x="2039" y="5"/>
                  <a:pt x="2039" y="5"/>
                </a:cubicBezTo>
                <a:cubicBezTo>
                  <a:pt x="2043" y="7"/>
                  <a:pt x="2047" y="11"/>
                  <a:pt x="2047" y="17"/>
                </a:cubicBezTo>
                <a:cubicBezTo>
                  <a:pt x="2047" y="183"/>
                  <a:pt x="2047" y="183"/>
                  <a:pt x="2047" y="183"/>
                </a:cubicBezTo>
                <a:cubicBezTo>
                  <a:pt x="2047" y="189"/>
                  <a:pt x="2043" y="193"/>
                  <a:pt x="2038" y="195"/>
                </a:cubicBezTo>
                <a:cubicBezTo>
                  <a:pt x="2151" y="195"/>
                  <a:pt x="2151" y="195"/>
                  <a:pt x="2151" y="195"/>
                </a:cubicBezTo>
                <a:cubicBezTo>
                  <a:pt x="2157" y="164"/>
                  <a:pt x="2157" y="164"/>
                  <a:pt x="2157" y="164"/>
                </a:cubicBezTo>
                <a:cubicBezTo>
                  <a:pt x="2146" y="182"/>
                  <a:pt x="2136" y="182"/>
                  <a:pt x="2105" y="182"/>
                </a:cubicBezTo>
                <a:cubicBezTo>
                  <a:pt x="2092" y="182"/>
                  <a:pt x="2079" y="181"/>
                  <a:pt x="2073" y="180"/>
                </a:cubicBezTo>
                <a:cubicBezTo>
                  <a:pt x="2073" y="97"/>
                  <a:pt x="2073" y="97"/>
                  <a:pt x="2073" y="97"/>
                </a:cubicBezTo>
                <a:cubicBezTo>
                  <a:pt x="2119" y="97"/>
                  <a:pt x="2119" y="97"/>
                  <a:pt x="2119" y="97"/>
                </a:cubicBezTo>
                <a:cubicBezTo>
                  <a:pt x="2123" y="97"/>
                  <a:pt x="2127" y="102"/>
                  <a:pt x="2128" y="105"/>
                </a:cubicBezTo>
                <a:cubicBezTo>
                  <a:pt x="2128" y="75"/>
                  <a:pt x="2128" y="75"/>
                  <a:pt x="2128" y="75"/>
                </a:cubicBezTo>
                <a:cubicBezTo>
                  <a:pt x="2127" y="78"/>
                  <a:pt x="2123" y="83"/>
                  <a:pt x="2119" y="83"/>
                </a:cubicBezTo>
                <a:cubicBezTo>
                  <a:pt x="2073" y="83"/>
                  <a:pt x="2073" y="83"/>
                  <a:pt x="2073" y="83"/>
                </a:cubicBezTo>
                <a:cubicBezTo>
                  <a:pt x="2073" y="19"/>
                  <a:pt x="2073" y="19"/>
                  <a:pt x="2073" y="19"/>
                </a:cubicBezTo>
                <a:cubicBezTo>
                  <a:pt x="2073" y="19"/>
                  <a:pt x="2116" y="20"/>
                  <a:pt x="2121" y="20"/>
                </a:cubicBezTo>
                <a:cubicBezTo>
                  <a:pt x="2133" y="20"/>
                  <a:pt x="2139" y="23"/>
                  <a:pt x="2145" y="30"/>
                </a:cubicBezTo>
                <a:close/>
                <a:moveTo>
                  <a:pt x="2248" y="99"/>
                </a:moveTo>
                <a:cubicBezTo>
                  <a:pt x="2265" y="97"/>
                  <a:pt x="2292" y="82"/>
                  <a:pt x="2292" y="52"/>
                </a:cubicBezTo>
                <a:cubicBezTo>
                  <a:pt x="2292" y="34"/>
                  <a:pt x="2280" y="5"/>
                  <a:pt x="2224" y="5"/>
                </a:cubicBezTo>
                <a:cubicBezTo>
                  <a:pt x="2171" y="5"/>
                  <a:pt x="2171" y="5"/>
                  <a:pt x="2171" y="5"/>
                </a:cubicBezTo>
                <a:cubicBezTo>
                  <a:pt x="2176" y="7"/>
                  <a:pt x="2179" y="11"/>
                  <a:pt x="2179" y="17"/>
                </a:cubicBezTo>
                <a:cubicBezTo>
                  <a:pt x="2179" y="183"/>
                  <a:pt x="2179" y="183"/>
                  <a:pt x="2179" y="183"/>
                </a:cubicBezTo>
                <a:cubicBezTo>
                  <a:pt x="2179" y="189"/>
                  <a:pt x="2176" y="193"/>
                  <a:pt x="2171" y="195"/>
                </a:cubicBezTo>
                <a:cubicBezTo>
                  <a:pt x="2213" y="195"/>
                  <a:pt x="2213" y="195"/>
                  <a:pt x="2213" y="195"/>
                </a:cubicBezTo>
                <a:cubicBezTo>
                  <a:pt x="2209" y="193"/>
                  <a:pt x="2205" y="189"/>
                  <a:pt x="2205" y="183"/>
                </a:cubicBezTo>
                <a:cubicBezTo>
                  <a:pt x="2205" y="107"/>
                  <a:pt x="2205" y="107"/>
                  <a:pt x="2205" y="107"/>
                </a:cubicBezTo>
                <a:cubicBezTo>
                  <a:pt x="2205" y="107"/>
                  <a:pt x="2216" y="107"/>
                  <a:pt x="2221" y="107"/>
                </a:cubicBezTo>
                <a:cubicBezTo>
                  <a:pt x="2236" y="107"/>
                  <a:pt x="2242" y="119"/>
                  <a:pt x="2249" y="131"/>
                </a:cubicBezTo>
                <a:cubicBezTo>
                  <a:pt x="2259" y="146"/>
                  <a:pt x="2269" y="162"/>
                  <a:pt x="2283" y="183"/>
                </a:cubicBezTo>
                <a:cubicBezTo>
                  <a:pt x="2288" y="189"/>
                  <a:pt x="2295" y="196"/>
                  <a:pt x="2306" y="196"/>
                </a:cubicBezTo>
                <a:cubicBezTo>
                  <a:pt x="2335" y="195"/>
                  <a:pt x="2335" y="195"/>
                  <a:pt x="2335" y="195"/>
                </a:cubicBezTo>
                <a:cubicBezTo>
                  <a:pt x="2335" y="195"/>
                  <a:pt x="2323" y="191"/>
                  <a:pt x="2317" y="184"/>
                </a:cubicBezTo>
                <a:cubicBezTo>
                  <a:pt x="2305" y="171"/>
                  <a:pt x="2275" y="120"/>
                  <a:pt x="2275" y="120"/>
                </a:cubicBezTo>
                <a:cubicBezTo>
                  <a:pt x="2271" y="114"/>
                  <a:pt x="2263" y="102"/>
                  <a:pt x="2248" y="99"/>
                </a:cubicBezTo>
                <a:close/>
                <a:moveTo>
                  <a:pt x="2205" y="17"/>
                </a:moveTo>
                <a:cubicBezTo>
                  <a:pt x="2205" y="17"/>
                  <a:pt x="2214" y="16"/>
                  <a:pt x="2226" y="16"/>
                </a:cubicBezTo>
                <a:cubicBezTo>
                  <a:pt x="2256" y="16"/>
                  <a:pt x="2264" y="39"/>
                  <a:pt x="2264" y="52"/>
                </a:cubicBezTo>
                <a:cubicBezTo>
                  <a:pt x="2264" y="82"/>
                  <a:pt x="2243" y="93"/>
                  <a:pt x="2221" y="93"/>
                </a:cubicBezTo>
                <a:cubicBezTo>
                  <a:pt x="2214" y="93"/>
                  <a:pt x="2205" y="93"/>
                  <a:pt x="2205" y="93"/>
                </a:cubicBezTo>
                <a:cubicBezTo>
                  <a:pt x="2205" y="17"/>
                  <a:pt x="2205" y="17"/>
                  <a:pt x="2205" y="17"/>
                </a:cubicBezTo>
                <a:close/>
                <a:moveTo>
                  <a:pt x="2450" y="141"/>
                </a:moveTo>
                <a:cubicBezTo>
                  <a:pt x="2450" y="103"/>
                  <a:pt x="2424" y="94"/>
                  <a:pt x="2397" y="81"/>
                </a:cubicBezTo>
                <a:cubicBezTo>
                  <a:pt x="2370" y="68"/>
                  <a:pt x="2359" y="61"/>
                  <a:pt x="2359" y="43"/>
                </a:cubicBezTo>
                <a:cubicBezTo>
                  <a:pt x="2359" y="31"/>
                  <a:pt x="2366" y="13"/>
                  <a:pt x="2390" y="13"/>
                </a:cubicBezTo>
                <a:cubicBezTo>
                  <a:pt x="2416" y="13"/>
                  <a:pt x="2432" y="36"/>
                  <a:pt x="2436" y="50"/>
                </a:cubicBezTo>
                <a:cubicBezTo>
                  <a:pt x="2434" y="13"/>
                  <a:pt x="2434" y="13"/>
                  <a:pt x="2434" y="13"/>
                </a:cubicBezTo>
                <a:cubicBezTo>
                  <a:pt x="2421" y="4"/>
                  <a:pt x="2404" y="2"/>
                  <a:pt x="2394" y="2"/>
                </a:cubicBezTo>
                <a:cubicBezTo>
                  <a:pt x="2367" y="2"/>
                  <a:pt x="2336" y="18"/>
                  <a:pt x="2336" y="52"/>
                </a:cubicBezTo>
                <a:cubicBezTo>
                  <a:pt x="2336" y="75"/>
                  <a:pt x="2350" y="89"/>
                  <a:pt x="2377" y="103"/>
                </a:cubicBezTo>
                <a:cubicBezTo>
                  <a:pt x="2404" y="116"/>
                  <a:pt x="2424" y="122"/>
                  <a:pt x="2424" y="149"/>
                </a:cubicBezTo>
                <a:cubicBezTo>
                  <a:pt x="2424" y="162"/>
                  <a:pt x="2416" y="186"/>
                  <a:pt x="2386" y="186"/>
                </a:cubicBezTo>
                <a:cubicBezTo>
                  <a:pt x="2356" y="186"/>
                  <a:pt x="2341" y="160"/>
                  <a:pt x="2335" y="140"/>
                </a:cubicBezTo>
                <a:cubicBezTo>
                  <a:pt x="2336" y="182"/>
                  <a:pt x="2336" y="182"/>
                  <a:pt x="2336" y="182"/>
                </a:cubicBezTo>
                <a:cubicBezTo>
                  <a:pt x="2346" y="188"/>
                  <a:pt x="2364" y="198"/>
                  <a:pt x="2388" y="198"/>
                </a:cubicBezTo>
                <a:cubicBezTo>
                  <a:pt x="2418" y="198"/>
                  <a:pt x="2450" y="176"/>
                  <a:pt x="2450" y="141"/>
                </a:cubicBezTo>
                <a:close/>
                <a:moveTo>
                  <a:pt x="2510" y="5"/>
                </a:moveTo>
                <a:cubicBezTo>
                  <a:pt x="2468" y="5"/>
                  <a:pt x="2468" y="5"/>
                  <a:pt x="2468" y="5"/>
                </a:cubicBezTo>
                <a:cubicBezTo>
                  <a:pt x="2473" y="7"/>
                  <a:pt x="2476" y="11"/>
                  <a:pt x="2476" y="17"/>
                </a:cubicBezTo>
                <a:cubicBezTo>
                  <a:pt x="2476" y="183"/>
                  <a:pt x="2476" y="183"/>
                  <a:pt x="2476" y="183"/>
                </a:cubicBezTo>
                <a:cubicBezTo>
                  <a:pt x="2476" y="189"/>
                  <a:pt x="2473" y="193"/>
                  <a:pt x="2468" y="195"/>
                </a:cubicBezTo>
                <a:cubicBezTo>
                  <a:pt x="2510" y="195"/>
                  <a:pt x="2510" y="195"/>
                  <a:pt x="2510" y="195"/>
                </a:cubicBezTo>
                <a:cubicBezTo>
                  <a:pt x="2505" y="193"/>
                  <a:pt x="2502" y="189"/>
                  <a:pt x="2502" y="183"/>
                </a:cubicBezTo>
                <a:cubicBezTo>
                  <a:pt x="2502" y="17"/>
                  <a:pt x="2502" y="17"/>
                  <a:pt x="2502" y="17"/>
                </a:cubicBezTo>
                <a:cubicBezTo>
                  <a:pt x="2502" y="11"/>
                  <a:pt x="2505" y="7"/>
                  <a:pt x="2510" y="5"/>
                </a:cubicBezTo>
                <a:close/>
                <a:moveTo>
                  <a:pt x="2613" y="18"/>
                </a:moveTo>
                <a:cubicBezTo>
                  <a:pt x="2633" y="18"/>
                  <a:pt x="2659" y="20"/>
                  <a:pt x="2659" y="20"/>
                </a:cubicBezTo>
                <a:cubicBezTo>
                  <a:pt x="2666" y="21"/>
                  <a:pt x="2670" y="27"/>
                  <a:pt x="2673" y="31"/>
                </a:cubicBezTo>
                <a:cubicBezTo>
                  <a:pt x="2673" y="5"/>
                  <a:pt x="2673" y="5"/>
                  <a:pt x="2673" y="5"/>
                </a:cubicBezTo>
                <a:cubicBezTo>
                  <a:pt x="2525" y="5"/>
                  <a:pt x="2525" y="5"/>
                  <a:pt x="2525" y="5"/>
                </a:cubicBezTo>
                <a:cubicBezTo>
                  <a:pt x="2525" y="31"/>
                  <a:pt x="2525" y="31"/>
                  <a:pt x="2525" y="31"/>
                </a:cubicBezTo>
                <a:cubicBezTo>
                  <a:pt x="2528" y="27"/>
                  <a:pt x="2533" y="20"/>
                  <a:pt x="2540" y="20"/>
                </a:cubicBezTo>
                <a:cubicBezTo>
                  <a:pt x="2540" y="20"/>
                  <a:pt x="2565" y="18"/>
                  <a:pt x="2586" y="18"/>
                </a:cubicBezTo>
                <a:cubicBezTo>
                  <a:pt x="2586" y="183"/>
                  <a:pt x="2586" y="183"/>
                  <a:pt x="2586" y="183"/>
                </a:cubicBezTo>
                <a:cubicBezTo>
                  <a:pt x="2586" y="189"/>
                  <a:pt x="2583" y="193"/>
                  <a:pt x="2579" y="195"/>
                </a:cubicBezTo>
                <a:cubicBezTo>
                  <a:pt x="2620" y="195"/>
                  <a:pt x="2620" y="195"/>
                  <a:pt x="2620" y="195"/>
                </a:cubicBezTo>
                <a:cubicBezTo>
                  <a:pt x="2616" y="193"/>
                  <a:pt x="2613" y="189"/>
                  <a:pt x="2613" y="183"/>
                </a:cubicBezTo>
                <a:cubicBezTo>
                  <a:pt x="2613" y="18"/>
                  <a:pt x="2613" y="18"/>
                  <a:pt x="2613" y="18"/>
                </a:cubicBezTo>
                <a:close/>
                <a:moveTo>
                  <a:pt x="2838" y="5"/>
                </a:moveTo>
                <a:cubicBezTo>
                  <a:pt x="2800" y="5"/>
                  <a:pt x="2800" y="5"/>
                  <a:pt x="2800" y="5"/>
                </a:cubicBezTo>
                <a:cubicBezTo>
                  <a:pt x="2808" y="7"/>
                  <a:pt x="2810" y="11"/>
                  <a:pt x="2806" y="18"/>
                </a:cubicBezTo>
                <a:cubicBezTo>
                  <a:pt x="2768" y="91"/>
                  <a:pt x="2768" y="91"/>
                  <a:pt x="2768" y="91"/>
                </a:cubicBezTo>
                <a:cubicBezTo>
                  <a:pt x="2729" y="22"/>
                  <a:pt x="2729" y="22"/>
                  <a:pt x="2729" y="22"/>
                </a:cubicBezTo>
                <a:cubicBezTo>
                  <a:pt x="2722" y="9"/>
                  <a:pt x="2727" y="8"/>
                  <a:pt x="2733" y="5"/>
                </a:cubicBezTo>
                <a:cubicBezTo>
                  <a:pt x="2679" y="5"/>
                  <a:pt x="2679" y="5"/>
                  <a:pt x="2679" y="5"/>
                </a:cubicBezTo>
                <a:cubicBezTo>
                  <a:pt x="2687" y="9"/>
                  <a:pt x="2690" y="12"/>
                  <a:pt x="2695" y="18"/>
                </a:cubicBezTo>
                <a:cubicBezTo>
                  <a:pt x="2748" y="106"/>
                  <a:pt x="2748" y="106"/>
                  <a:pt x="2748" y="106"/>
                </a:cubicBezTo>
                <a:cubicBezTo>
                  <a:pt x="2748" y="183"/>
                  <a:pt x="2748" y="183"/>
                  <a:pt x="2748" y="183"/>
                </a:cubicBezTo>
                <a:cubicBezTo>
                  <a:pt x="2748" y="189"/>
                  <a:pt x="2743" y="193"/>
                  <a:pt x="2738" y="195"/>
                </a:cubicBezTo>
                <a:cubicBezTo>
                  <a:pt x="2786" y="195"/>
                  <a:pt x="2786" y="195"/>
                  <a:pt x="2786" y="195"/>
                </a:cubicBezTo>
                <a:cubicBezTo>
                  <a:pt x="2781" y="193"/>
                  <a:pt x="2776" y="189"/>
                  <a:pt x="2776" y="183"/>
                </a:cubicBezTo>
                <a:cubicBezTo>
                  <a:pt x="2776" y="105"/>
                  <a:pt x="2776" y="105"/>
                  <a:pt x="2776" y="105"/>
                </a:cubicBezTo>
                <a:cubicBezTo>
                  <a:pt x="2821" y="20"/>
                  <a:pt x="2821" y="20"/>
                  <a:pt x="2821" y="20"/>
                </a:cubicBezTo>
                <a:cubicBezTo>
                  <a:pt x="2824" y="13"/>
                  <a:pt x="2829" y="8"/>
                  <a:pt x="2838" y="5"/>
                </a:cubicBezTo>
                <a:close/>
                <a:moveTo>
                  <a:pt x="3010" y="198"/>
                </a:moveTo>
                <a:cubicBezTo>
                  <a:pt x="3051" y="199"/>
                  <a:pt x="3099" y="166"/>
                  <a:pt x="3100" y="102"/>
                </a:cubicBezTo>
                <a:cubicBezTo>
                  <a:pt x="3102" y="38"/>
                  <a:pt x="3055" y="3"/>
                  <a:pt x="3015" y="2"/>
                </a:cubicBezTo>
                <a:cubicBezTo>
                  <a:pt x="2958" y="0"/>
                  <a:pt x="2925" y="52"/>
                  <a:pt x="2923" y="97"/>
                </a:cubicBezTo>
                <a:cubicBezTo>
                  <a:pt x="2922" y="155"/>
                  <a:pt x="2963" y="197"/>
                  <a:pt x="3010" y="198"/>
                </a:cubicBezTo>
                <a:close/>
                <a:moveTo>
                  <a:pt x="2953" y="96"/>
                </a:moveTo>
                <a:cubicBezTo>
                  <a:pt x="2953" y="45"/>
                  <a:pt x="2977" y="14"/>
                  <a:pt x="3012" y="14"/>
                </a:cubicBezTo>
                <a:cubicBezTo>
                  <a:pt x="3049" y="14"/>
                  <a:pt x="3071" y="49"/>
                  <a:pt x="3071" y="103"/>
                </a:cubicBezTo>
                <a:cubicBezTo>
                  <a:pt x="3071" y="153"/>
                  <a:pt x="3049" y="185"/>
                  <a:pt x="3013" y="185"/>
                </a:cubicBezTo>
                <a:cubicBezTo>
                  <a:pt x="2983" y="185"/>
                  <a:pt x="2953" y="157"/>
                  <a:pt x="2953" y="96"/>
                </a:cubicBezTo>
                <a:close/>
                <a:moveTo>
                  <a:pt x="3161" y="195"/>
                </a:moveTo>
                <a:cubicBezTo>
                  <a:pt x="3156" y="193"/>
                  <a:pt x="3153" y="189"/>
                  <a:pt x="3153" y="183"/>
                </a:cubicBezTo>
                <a:cubicBezTo>
                  <a:pt x="3153" y="97"/>
                  <a:pt x="3153" y="97"/>
                  <a:pt x="3153" y="97"/>
                </a:cubicBezTo>
                <a:cubicBezTo>
                  <a:pt x="3200" y="97"/>
                  <a:pt x="3200" y="97"/>
                  <a:pt x="3200" y="97"/>
                </a:cubicBezTo>
                <a:cubicBezTo>
                  <a:pt x="3203" y="97"/>
                  <a:pt x="3208" y="102"/>
                  <a:pt x="3209" y="105"/>
                </a:cubicBezTo>
                <a:cubicBezTo>
                  <a:pt x="3209" y="75"/>
                  <a:pt x="3209" y="75"/>
                  <a:pt x="3209" y="75"/>
                </a:cubicBezTo>
                <a:cubicBezTo>
                  <a:pt x="3208" y="78"/>
                  <a:pt x="3203" y="83"/>
                  <a:pt x="3200" y="83"/>
                </a:cubicBezTo>
                <a:cubicBezTo>
                  <a:pt x="3153" y="83"/>
                  <a:pt x="3153" y="83"/>
                  <a:pt x="3153" y="83"/>
                </a:cubicBezTo>
                <a:cubicBezTo>
                  <a:pt x="3153" y="19"/>
                  <a:pt x="3153" y="19"/>
                  <a:pt x="3153" y="19"/>
                </a:cubicBezTo>
                <a:cubicBezTo>
                  <a:pt x="3153" y="19"/>
                  <a:pt x="3200" y="19"/>
                  <a:pt x="3206" y="20"/>
                </a:cubicBezTo>
                <a:cubicBezTo>
                  <a:pt x="3220" y="20"/>
                  <a:pt x="3226" y="24"/>
                  <a:pt x="3230" y="30"/>
                </a:cubicBezTo>
                <a:cubicBezTo>
                  <a:pt x="3230" y="5"/>
                  <a:pt x="3230" y="5"/>
                  <a:pt x="3230" y="5"/>
                </a:cubicBezTo>
                <a:cubicBezTo>
                  <a:pt x="3119" y="5"/>
                  <a:pt x="3119" y="5"/>
                  <a:pt x="3119" y="5"/>
                </a:cubicBezTo>
                <a:cubicBezTo>
                  <a:pt x="3123" y="7"/>
                  <a:pt x="3126" y="11"/>
                  <a:pt x="3126" y="17"/>
                </a:cubicBezTo>
                <a:cubicBezTo>
                  <a:pt x="3126" y="183"/>
                  <a:pt x="3126" y="183"/>
                  <a:pt x="3126" y="183"/>
                </a:cubicBezTo>
                <a:cubicBezTo>
                  <a:pt x="3126" y="189"/>
                  <a:pt x="3124" y="193"/>
                  <a:pt x="3119" y="195"/>
                </a:cubicBezTo>
                <a:cubicBezTo>
                  <a:pt x="3161" y="195"/>
                  <a:pt x="3161" y="195"/>
                  <a:pt x="3161" y="19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noProof="0" dirty="0"/>
          </a:p>
        </p:txBody>
      </p:sp>
    </p:spTree>
    <p:extLst>
      <p:ext uri="{BB962C8B-B14F-4D97-AF65-F5344CB8AC3E}">
        <p14:creationId xmlns:p14="http://schemas.microsoft.com/office/powerpoint/2010/main" val="257974396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GB" noProof="0" dirty="0"/>
              <a:t>Click to insert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609600" y="2552203"/>
            <a:ext cx="10944000" cy="360000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16540" y="6228318"/>
            <a:ext cx="10944000" cy="369332"/>
          </a:xfrm>
        </p:spPr>
        <p:txBody>
          <a:bodyPr anchor="t" anchorCtr="0">
            <a:noAutofit/>
          </a:bodyPr>
          <a:lstStyle>
            <a:lvl1pPr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insert source/notes text, if any</a:t>
            </a:r>
          </a:p>
        </p:txBody>
      </p:sp>
    </p:spTree>
    <p:extLst>
      <p:ext uri="{BB962C8B-B14F-4D97-AF65-F5344CB8AC3E}">
        <p14:creationId xmlns:p14="http://schemas.microsoft.com/office/powerpoint/2010/main" val="133310587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orizontal 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609600" y="3270126"/>
            <a:ext cx="10944000" cy="288000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0" name="Freeform 6"/>
          <p:cNvSpPr>
            <a:spLocks noChangeAspect="1" noEditPoints="1"/>
          </p:cNvSpPr>
          <p:nvPr/>
        </p:nvSpPr>
        <p:spPr bwMode="gray">
          <a:xfrm>
            <a:off x="8113184" y="368301"/>
            <a:ext cx="3623733" cy="592138"/>
          </a:xfrm>
          <a:custGeom>
            <a:avLst/>
            <a:gdLst>
              <a:gd name="T0" fmla="*/ 69 w 3646"/>
              <a:gd name="T1" fmla="*/ 623 h 794"/>
              <a:gd name="T2" fmla="*/ 209 w 3646"/>
              <a:gd name="T3" fmla="*/ 440 h 794"/>
              <a:gd name="T4" fmla="*/ 261 w 3646"/>
              <a:gd name="T5" fmla="*/ 248 h 794"/>
              <a:gd name="T6" fmla="*/ 488 w 3646"/>
              <a:gd name="T7" fmla="*/ 282 h 794"/>
              <a:gd name="T8" fmla="*/ 627 w 3646"/>
              <a:gd name="T9" fmla="*/ 542 h 794"/>
              <a:gd name="T10" fmla="*/ 567 w 3646"/>
              <a:gd name="T11" fmla="*/ 380 h 794"/>
              <a:gd name="T12" fmla="*/ 481 w 3646"/>
              <a:gd name="T13" fmla="*/ 308 h 794"/>
              <a:gd name="T14" fmla="*/ 1184 w 3646"/>
              <a:gd name="T15" fmla="*/ 616 h 794"/>
              <a:gd name="T16" fmla="*/ 1196 w 3646"/>
              <a:gd name="T17" fmla="*/ 290 h 794"/>
              <a:gd name="T18" fmla="*/ 1246 w 3646"/>
              <a:gd name="T19" fmla="*/ 151 h 794"/>
              <a:gd name="T20" fmla="*/ 1316 w 3646"/>
              <a:gd name="T21" fmla="*/ 362 h 794"/>
              <a:gd name="T22" fmla="*/ 1554 w 3646"/>
              <a:gd name="T23" fmla="*/ 627 h 794"/>
              <a:gd name="T24" fmla="*/ 2231 w 3646"/>
              <a:gd name="T25" fmla="*/ 300 h 794"/>
              <a:gd name="T26" fmla="*/ 1884 w 3646"/>
              <a:gd name="T27" fmla="*/ 299 h 794"/>
              <a:gd name="T28" fmla="*/ 1973 w 3646"/>
              <a:gd name="T29" fmla="*/ 599 h 794"/>
              <a:gd name="T30" fmla="*/ 2191 w 3646"/>
              <a:gd name="T31" fmla="*/ 615 h 794"/>
              <a:gd name="T32" fmla="*/ 2341 w 3646"/>
              <a:gd name="T33" fmla="*/ 599 h 794"/>
              <a:gd name="T34" fmla="*/ 2295 w 3646"/>
              <a:gd name="T35" fmla="*/ 282 h 794"/>
              <a:gd name="T36" fmla="*/ 2969 w 3646"/>
              <a:gd name="T37" fmla="*/ 616 h 794"/>
              <a:gd name="T38" fmla="*/ 2981 w 3646"/>
              <a:gd name="T39" fmla="*/ 290 h 794"/>
              <a:gd name="T40" fmla="*/ 3032 w 3646"/>
              <a:gd name="T41" fmla="*/ 580 h 794"/>
              <a:gd name="T42" fmla="*/ 3153 w 3646"/>
              <a:gd name="T43" fmla="*/ 282 h 794"/>
              <a:gd name="T44" fmla="*/ 3087 w 3646"/>
              <a:gd name="T45" fmla="*/ 565 h 794"/>
              <a:gd name="T46" fmla="*/ 3413 w 3646"/>
              <a:gd name="T47" fmla="*/ 282 h 794"/>
              <a:gd name="T48" fmla="*/ 3413 w 3646"/>
              <a:gd name="T49" fmla="*/ 599 h 794"/>
              <a:gd name="T50" fmla="*/ 3646 w 3646"/>
              <a:gd name="T51" fmla="*/ 627 h 794"/>
              <a:gd name="T52" fmla="*/ 2754 w 3646"/>
              <a:gd name="T53" fmla="*/ 378 h 794"/>
              <a:gd name="T54" fmla="*/ 2438 w 3646"/>
              <a:gd name="T55" fmla="*/ 301 h 794"/>
              <a:gd name="T56" fmla="*/ 2557 w 3646"/>
              <a:gd name="T57" fmla="*/ 332 h 794"/>
              <a:gd name="T58" fmla="*/ 2553 w 3646"/>
              <a:gd name="T59" fmla="*/ 627 h 794"/>
              <a:gd name="T60" fmla="*/ 770 w 3646"/>
              <a:gd name="T61" fmla="*/ 566 h 794"/>
              <a:gd name="T62" fmla="*/ 796 w 3646"/>
              <a:gd name="T63" fmla="*/ 633 h 794"/>
              <a:gd name="T64" fmla="*/ 894 w 3646"/>
              <a:gd name="T65" fmla="*/ 308 h 794"/>
              <a:gd name="T66" fmla="*/ 992 w 3646"/>
              <a:gd name="T67" fmla="*/ 610 h 794"/>
              <a:gd name="T68" fmla="*/ 1616 w 3646"/>
              <a:gd name="T69" fmla="*/ 318 h 794"/>
              <a:gd name="T70" fmla="*/ 1754 w 3646"/>
              <a:gd name="T71" fmla="*/ 420 h 794"/>
              <a:gd name="T72" fmla="*/ 1779 w 3646"/>
              <a:gd name="T73" fmla="*/ 560 h 794"/>
              <a:gd name="T74" fmla="*/ 1785 w 3646"/>
              <a:gd name="T75" fmla="*/ 554 h 794"/>
              <a:gd name="T76" fmla="*/ 1473 w 3646"/>
              <a:gd name="T77" fmla="*/ 5 h 794"/>
              <a:gd name="T78" fmla="*/ 1582 w 3646"/>
              <a:gd name="T79" fmla="*/ 5 h 794"/>
              <a:gd name="T80" fmla="*/ 1750 w 3646"/>
              <a:gd name="T81" fmla="*/ 17 h 794"/>
              <a:gd name="T82" fmla="*/ 1608 w 3646"/>
              <a:gd name="T83" fmla="*/ 195 h 794"/>
              <a:gd name="T84" fmla="*/ 1743 w 3646"/>
              <a:gd name="T85" fmla="*/ 5 h 794"/>
              <a:gd name="T86" fmla="*/ 1841 w 3646"/>
              <a:gd name="T87" fmla="*/ 195 h 794"/>
              <a:gd name="T88" fmla="*/ 1907 w 3646"/>
              <a:gd name="T89" fmla="*/ 5 h 794"/>
              <a:gd name="T90" fmla="*/ 2001 w 3646"/>
              <a:gd name="T91" fmla="*/ 18 h 794"/>
              <a:gd name="T92" fmla="*/ 2151 w 3646"/>
              <a:gd name="T93" fmla="*/ 195 h 794"/>
              <a:gd name="T94" fmla="*/ 2128 w 3646"/>
              <a:gd name="T95" fmla="*/ 75 h 794"/>
              <a:gd name="T96" fmla="*/ 2292 w 3646"/>
              <a:gd name="T97" fmla="*/ 52 h 794"/>
              <a:gd name="T98" fmla="*/ 2205 w 3646"/>
              <a:gd name="T99" fmla="*/ 183 h 794"/>
              <a:gd name="T100" fmla="*/ 2317 w 3646"/>
              <a:gd name="T101" fmla="*/ 184 h 794"/>
              <a:gd name="T102" fmla="*/ 2205 w 3646"/>
              <a:gd name="T103" fmla="*/ 93 h 794"/>
              <a:gd name="T104" fmla="*/ 2434 w 3646"/>
              <a:gd name="T105" fmla="*/ 13 h 794"/>
              <a:gd name="T106" fmla="*/ 2336 w 3646"/>
              <a:gd name="T107" fmla="*/ 182 h 794"/>
              <a:gd name="T108" fmla="*/ 2468 w 3646"/>
              <a:gd name="T109" fmla="*/ 195 h 794"/>
              <a:gd name="T110" fmla="*/ 2673 w 3646"/>
              <a:gd name="T111" fmla="*/ 31 h 794"/>
              <a:gd name="T112" fmla="*/ 2579 w 3646"/>
              <a:gd name="T113" fmla="*/ 195 h 794"/>
              <a:gd name="T114" fmla="*/ 2768 w 3646"/>
              <a:gd name="T115" fmla="*/ 91 h 794"/>
              <a:gd name="T116" fmla="*/ 2738 w 3646"/>
              <a:gd name="T117" fmla="*/ 195 h 794"/>
              <a:gd name="T118" fmla="*/ 3100 w 3646"/>
              <a:gd name="T119" fmla="*/ 102 h 794"/>
              <a:gd name="T120" fmla="*/ 3013 w 3646"/>
              <a:gd name="T121" fmla="*/ 185 h 794"/>
              <a:gd name="T122" fmla="*/ 3209 w 3646"/>
              <a:gd name="T123" fmla="*/ 75 h 794"/>
              <a:gd name="T124" fmla="*/ 3119 w 3646"/>
              <a:gd name="T125" fmla="*/ 5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646" h="794">
                <a:moveTo>
                  <a:pt x="161" y="328"/>
                </a:moveTo>
                <a:cubicBezTo>
                  <a:pt x="195" y="345"/>
                  <a:pt x="220" y="359"/>
                  <a:pt x="237" y="369"/>
                </a:cubicBezTo>
                <a:cubicBezTo>
                  <a:pt x="254" y="379"/>
                  <a:pt x="268" y="393"/>
                  <a:pt x="280" y="411"/>
                </a:cubicBezTo>
                <a:cubicBezTo>
                  <a:pt x="293" y="429"/>
                  <a:pt x="299" y="453"/>
                  <a:pt x="299" y="484"/>
                </a:cubicBezTo>
                <a:cubicBezTo>
                  <a:pt x="299" y="528"/>
                  <a:pt x="283" y="563"/>
                  <a:pt x="249" y="591"/>
                </a:cubicBezTo>
                <a:cubicBezTo>
                  <a:pt x="216" y="619"/>
                  <a:pt x="179" y="633"/>
                  <a:pt x="138" y="633"/>
                </a:cubicBezTo>
                <a:cubicBezTo>
                  <a:pt x="110" y="633"/>
                  <a:pt x="87" y="630"/>
                  <a:pt x="69" y="623"/>
                </a:cubicBezTo>
                <a:cubicBezTo>
                  <a:pt x="50" y="616"/>
                  <a:pt x="28" y="606"/>
                  <a:pt x="2" y="592"/>
                </a:cubicBezTo>
                <a:cubicBezTo>
                  <a:pt x="0" y="483"/>
                  <a:pt x="0" y="483"/>
                  <a:pt x="0" y="483"/>
                </a:cubicBezTo>
                <a:cubicBezTo>
                  <a:pt x="10" y="516"/>
                  <a:pt x="26" y="544"/>
                  <a:pt x="47" y="568"/>
                </a:cubicBezTo>
                <a:cubicBezTo>
                  <a:pt x="69" y="591"/>
                  <a:pt x="97" y="602"/>
                  <a:pt x="133" y="602"/>
                </a:cubicBezTo>
                <a:cubicBezTo>
                  <a:pt x="168" y="602"/>
                  <a:pt x="193" y="592"/>
                  <a:pt x="209" y="571"/>
                </a:cubicBezTo>
                <a:cubicBezTo>
                  <a:pt x="224" y="551"/>
                  <a:pt x="232" y="528"/>
                  <a:pt x="232" y="505"/>
                </a:cubicBezTo>
                <a:cubicBezTo>
                  <a:pt x="232" y="473"/>
                  <a:pt x="224" y="452"/>
                  <a:pt x="209" y="440"/>
                </a:cubicBezTo>
                <a:cubicBezTo>
                  <a:pt x="193" y="429"/>
                  <a:pt x="160" y="410"/>
                  <a:pt x="109" y="385"/>
                </a:cubicBezTo>
                <a:cubicBezTo>
                  <a:pt x="72" y="366"/>
                  <a:pt x="45" y="347"/>
                  <a:pt x="27" y="327"/>
                </a:cubicBezTo>
                <a:cubicBezTo>
                  <a:pt x="10" y="307"/>
                  <a:pt x="2" y="282"/>
                  <a:pt x="2" y="253"/>
                </a:cubicBezTo>
                <a:cubicBezTo>
                  <a:pt x="2" y="212"/>
                  <a:pt x="17" y="180"/>
                  <a:pt x="48" y="157"/>
                </a:cubicBezTo>
                <a:cubicBezTo>
                  <a:pt x="79" y="135"/>
                  <a:pt x="114" y="123"/>
                  <a:pt x="153" y="123"/>
                </a:cubicBezTo>
                <a:cubicBezTo>
                  <a:pt x="194" y="123"/>
                  <a:pt x="229" y="133"/>
                  <a:pt x="257" y="152"/>
                </a:cubicBezTo>
                <a:cubicBezTo>
                  <a:pt x="261" y="248"/>
                  <a:pt x="261" y="248"/>
                  <a:pt x="261" y="248"/>
                </a:cubicBezTo>
                <a:cubicBezTo>
                  <a:pt x="256" y="225"/>
                  <a:pt x="243" y="204"/>
                  <a:pt x="222" y="184"/>
                </a:cubicBezTo>
                <a:cubicBezTo>
                  <a:pt x="201" y="163"/>
                  <a:pt x="174" y="153"/>
                  <a:pt x="143" y="153"/>
                </a:cubicBezTo>
                <a:cubicBezTo>
                  <a:pt x="115" y="153"/>
                  <a:pt x="95" y="161"/>
                  <a:pt x="81" y="178"/>
                </a:cubicBezTo>
                <a:cubicBezTo>
                  <a:pt x="68" y="194"/>
                  <a:pt x="62" y="212"/>
                  <a:pt x="62" y="231"/>
                </a:cubicBezTo>
                <a:cubicBezTo>
                  <a:pt x="62" y="252"/>
                  <a:pt x="68" y="269"/>
                  <a:pt x="81" y="280"/>
                </a:cubicBezTo>
                <a:cubicBezTo>
                  <a:pt x="95" y="292"/>
                  <a:pt x="121" y="308"/>
                  <a:pt x="161" y="328"/>
                </a:cubicBezTo>
                <a:close/>
                <a:moveTo>
                  <a:pt x="488" y="282"/>
                </a:moveTo>
                <a:cubicBezTo>
                  <a:pt x="456" y="282"/>
                  <a:pt x="428" y="290"/>
                  <a:pt x="403" y="307"/>
                </a:cubicBezTo>
                <a:cubicBezTo>
                  <a:pt x="378" y="324"/>
                  <a:pt x="360" y="346"/>
                  <a:pt x="346" y="373"/>
                </a:cubicBezTo>
                <a:cubicBezTo>
                  <a:pt x="333" y="401"/>
                  <a:pt x="327" y="429"/>
                  <a:pt x="327" y="458"/>
                </a:cubicBezTo>
                <a:cubicBezTo>
                  <a:pt x="327" y="503"/>
                  <a:pt x="340" y="544"/>
                  <a:pt x="367" y="580"/>
                </a:cubicBezTo>
                <a:cubicBezTo>
                  <a:pt x="394" y="615"/>
                  <a:pt x="434" y="633"/>
                  <a:pt x="487" y="633"/>
                </a:cubicBezTo>
                <a:cubicBezTo>
                  <a:pt x="518" y="633"/>
                  <a:pt x="545" y="625"/>
                  <a:pt x="570" y="608"/>
                </a:cubicBezTo>
                <a:cubicBezTo>
                  <a:pt x="594" y="592"/>
                  <a:pt x="613" y="570"/>
                  <a:pt x="627" y="542"/>
                </a:cubicBezTo>
                <a:cubicBezTo>
                  <a:pt x="640" y="514"/>
                  <a:pt x="647" y="486"/>
                  <a:pt x="647" y="458"/>
                </a:cubicBezTo>
                <a:cubicBezTo>
                  <a:pt x="647" y="428"/>
                  <a:pt x="641" y="400"/>
                  <a:pt x="630" y="373"/>
                </a:cubicBezTo>
                <a:cubicBezTo>
                  <a:pt x="619" y="346"/>
                  <a:pt x="601" y="324"/>
                  <a:pt x="576" y="307"/>
                </a:cubicBezTo>
                <a:cubicBezTo>
                  <a:pt x="552" y="290"/>
                  <a:pt x="523" y="282"/>
                  <a:pt x="488" y="282"/>
                </a:cubicBezTo>
                <a:close/>
                <a:moveTo>
                  <a:pt x="481" y="308"/>
                </a:moveTo>
                <a:cubicBezTo>
                  <a:pt x="503" y="308"/>
                  <a:pt x="521" y="314"/>
                  <a:pt x="535" y="328"/>
                </a:cubicBezTo>
                <a:cubicBezTo>
                  <a:pt x="549" y="341"/>
                  <a:pt x="560" y="358"/>
                  <a:pt x="567" y="380"/>
                </a:cubicBezTo>
                <a:cubicBezTo>
                  <a:pt x="575" y="401"/>
                  <a:pt x="579" y="425"/>
                  <a:pt x="581" y="453"/>
                </a:cubicBezTo>
                <a:cubicBezTo>
                  <a:pt x="582" y="496"/>
                  <a:pt x="575" y="531"/>
                  <a:pt x="560" y="560"/>
                </a:cubicBezTo>
                <a:cubicBezTo>
                  <a:pt x="545" y="588"/>
                  <a:pt x="522" y="603"/>
                  <a:pt x="492" y="604"/>
                </a:cubicBezTo>
                <a:cubicBezTo>
                  <a:pt x="463" y="606"/>
                  <a:pt x="440" y="593"/>
                  <a:pt x="422" y="565"/>
                </a:cubicBezTo>
                <a:cubicBezTo>
                  <a:pt x="404" y="537"/>
                  <a:pt x="395" y="503"/>
                  <a:pt x="393" y="462"/>
                </a:cubicBezTo>
                <a:cubicBezTo>
                  <a:pt x="392" y="420"/>
                  <a:pt x="398" y="384"/>
                  <a:pt x="414" y="354"/>
                </a:cubicBezTo>
                <a:cubicBezTo>
                  <a:pt x="429" y="325"/>
                  <a:pt x="451" y="310"/>
                  <a:pt x="481" y="308"/>
                </a:cubicBezTo>
                <a:close/>
                <a:moveTo>
                  <a:pt x="1095" y="223"/>
                </a:moveTo>
                <a:cubicBezTo>
                  <a:pt x="1000" y="321"/>
                  <a:pt x="1000" y="321"/>
                  <a:pt x="1000" y="321"/>
                </a:cubicBezTo>
                <a:cubicBezTo>
                  <a:pt x="1031" y="321"/>
                  <a:pt x="1031" y="321"/>
                  <a:pt x="1031" y="321"/>
                </a:cubicBezTo>
                <a:cubicBezTo>
                  <a:pt x="1031" y="527"/>
                  <a:pt x="1031" y="527"/>
                  <a:pt x="1031" y="527"/>
                </a:cubicBezTo>
                <a:cubicBezTo>
                  <a:pt x="1031" y="560"/>
                  <a:pt x="1041" y="586"/>
                  <a:pt x="1059" y="605"/>
                </a:cubicBezTo>
                <a:cubicBezTo>
                  <a:pt x="1078" y="624"/>
                  <a:pt x="1103" y="633"/>
                  <a:pt x="1133" y="633"/>
                </a:cubicBezTo>
                <a:cubicBezTo>
                  <a:pt x="1152" y="633"/>
                  <a:pt x="1169" y="627"/>
                  <a:pt x="1184" y="616"/>
                </a:cubicBezTo>
                <a:cubicBezTo>
                  <a:pt x="1199" y="604"/>
                  <a:pt x="1207" y="594"/>
                  <a:pt x="1207" y="583"/>
                </a:cubicBezTo>
                <a:cubicBezTo>
                  <a:pt x="1199" y="590"/>
                  <a:pt x="1192" y="595"/>
                  <a:pt x="1187" y="598"/>
                </a:cubicBezTo>
                <a:cubicBezTo>
                  <a:pt x="1182" y="601"/>
                  <a:pt x="1173" y="602"/>
                  <a:pt x="1160" y="602"/>
                </a:cubicBezTo>
                <a:cubicBezTo>
                  <a:pt x="1116" y="602"/>
                  <a:pt x="1093" y="577"/>
                  <a:pt x="1093" y="527"/>
                </a:cubicBezTo>
                <a:cubicBezTo>
                  <a:pt x="1093" y="321"/>
                  <a:pt x="1093" y="321"/>
                  <a:pt x="1093" y="321"/>
                </a:cubicBezTo>
                <a:cubicBezTo>
                  <a:pt x="1170" y="321"/>
                  <a:pt x="1170" y="321"/>
                  <a:pt x="1170" y="321"/>
                </a:cubicBezTo>
                <a:cubicBezTo>
                  <a:pt x="1196" y="290"/>
                  <a:pt x="1196" y="290"/>
                  <a:pt x="1196" y="290"/>
                </a:cubicBezTo>
                <a:cubicBezTo>
                  <a:pt x="1095" y="290"/>
                  <a:pt x="1095" y="290"/>
                  <a:pt x="1095" y="290"/>
                </a:cubicBezTo>
                <a:cubicBezTo>
                  <a:pt x="1095" y="223"/>
                  <a:pt x="1095" y="223"/>
                  <a:pt x="1095" y="223"/>
                </a:cubicBezTo>
                <a:close/>
                <a:moveTo>
                  <a:pt x="1426" y="282"/>
                </a:moveTo>
                <a:cubicBezTo>
                  <a:pt x="1392" y="282"/>
                  <a:pt x="1356" y="299"/>
                  <a:pt x="1316" y="334"/>
                </a:cubicBezTo>
                <a:cubicBezTo>
                  <a:pt x="1316" y="123"/>
                  <a:pt x="1316" y="123"/>
                  <a:pt x="1316" y="123"/>
                </a:cubicBezTo>
                <a:cubicBezTo>
                  <a:pt x="1226" y="141"/>
                  <a:pt x="1226" y="141"/>
                  <a:pt x="1226" y="141"/>
                </a:cubicBezTo>
                <a:cubicBezTo>
                  <a:pt x="1235" y="144"/>
                  <a:pt x="1242" y="148"/>
                  <a:pt x="1246" y="151"/>
                </a:cubicBezTo>
                <a:cubicBezTo>
                  <a:pt x="1250" y="155"/>
                  <a:pt x="1252" y="161"/>
                  <a:pt x="1252" y="170"/>
                </a:cubicBezTo>
                <a:cubicBezTo>
                  <a:pt x="1252" y="599"/>
                  <a:pt x="1252" y="599"/>
                  <a:pt x="1252" y="599"/>
                </a:cubicBezTo>
                <a:cubicBezTo>
                  <a:pt x="1252" y="611"/>
                  <a:pt x="1246" y="620"/>
                  <a:pt x="1233" y="627"/>
                </a:cubicBezTo>
                <a:cubicBezTo>
                  <a:pt x="1336" y="627"/>
                  <a:pt x="1336" y="627"/>
                  <a:pt x="1336" y="627"/>
                </a:cubicBezTo>
                <a:cubicBezTo>
                  <a:pt x="1328" y="622"/>
                  <a:pt x="1323" y="618"/>
                  <a:pt x="1320" y="614"/>
                </a:cubicBezTo>
                <a:cubicBezTo>
                  <a:pt x="1317" y="610"/>
                  <a:pt x="1316" y="605"/>
                  <a:pt x="1316" y="599"/>
                </a:cubicBezTo>
                <a:cubicBezTo>
                  <a:pt x="1316" y="362"/>
                  <a:pt x="1316" y="362"/>
                  <a:pt x="1316" y="362"/>
                </a:cubicBezTo>
                <a:cubicBezTo>
                  <a:pt x="1324" y="352"/>
                  <a:pt x="1335" y="343"/>
                  <a:pt x="1349" y="335"/>
                </a:cubicBezTo>
                <a:cubicBezTo>
                  <a:pt x="1363" y="328"/>
                  <a:pt x="1379" y="324"/>
                  <a:pt x="1395" y="324"/>
                </a:cubicBezTo>
                <a:cubicBezTo>
                  <a:pt x="1424" y="324"/>
                  <a:pt x="1444" y="332"/>
                  <a:pt x="1456" y="347"/>
                </a:cubicBezTo>
                <a:cubicBezTo>
                  <a:pt x="1467" y="362"/>
                  <a:pt x="1473" y="382"/>
                  <a:pt x="1473" y="407"/>
                </a:cubicBezTo>
                <a:cubicBezTo>
                  <a:pt x="1473" y="599"/>
                  <a:pt x="1473" y="599"/>
                  <a:pt x="1473" y="599"/>
                </a:cubicBezTo>
                <a:cubicBezTo>
                  <a:pt x="1473" y="610"/>
                  <a:pt x="1467" y="619"/>
                  <a:pt x="1454" y="627"/>
                </a:cubicBezTo>
                <a:cubicBezTo>
                  <a:pt x="1554" y="627"/>
                  <a:pt x="1554" y="627"/>
                  <a:pt x="1554" y="627"/>
                </a:cubicBezTo>
                <a:cubicBezTo>
                  <a:pt x="1547" y="622"/>
                  <a:pt x="1542" y="618"/>
                  <a:pt x="1539" y="615"/>
                </a:cubicBezTo>
                <a:cubicBezTo>
                  <a:pt x="1537" y="612"/>
                  <a:pt x="1535" y="607"/>
                  <a:pt x="1535" y="599"/>
                </a:cubicBezTo>
                <a:cubicBezTo>
                  <a:pt x="1535" y="383"/>
                  <a:pt x="1535" y="383"/>
                  <a:pt x="1535" y="383"/>
                </a:cubicBezTo>
                <a:cubicBezTo>
                  <a:pt x="1535" y="351"/>
                  <a:pt x="1525" y="326"/>
                  <a:pt x="1504" y="308"/>
                </a:cubicBezTo>
                <a:cubicBezTo>
                  <a:pt x="1483" y="290"/>
                  <a:pt x="1457" y="282"/>
                  <a:pt x="1426" y="282"/>
                </a:cubicBezTo>
                <a:close/>
                <a:moveTo>
                  <a:pt x="2295" y="282"/>
                </a:moveTo>
                <a:cubicBezTo>
                  <a:pt x="2273" y="282"/>
                  <a:pt x="2252" y="288"/>
                  <a:pt x="2231" y="300"/>
                </a:cubicBezTo>
                <a:cubicBezTo>
                  <a:pt x="2210" y="312"/>
                  <a:pt x="2193" y="328"/>
                  <a:pt x="2179" y="345"/>
                </a:cubicBezTo>
                <a:cubicBezTo>
                  <a:pt x="2173" y="325"/>
                  <a:pt x="2160" y="309"/>
                  <a:pt x="2141" y="298"/>
                </a:cubicBezTo>
                <a:cubicBezTo>
                  <a:pt x="2122" y="287"/>
                  <a:pt x="2101" y="282"/>
                  <a:pt x="2080" y="282"/>
                </a:cubicBezTo>
                <a:cubicBezTo>
                  <a:pt x="2059" y="282"/>
                  <a:pt x="2039" y="287"/>
                  <a:pt x="2023" y="297"/>
                </a:cubicBezTo>
                <a:cubicBezTo>
                  <a:pt x="2006" y="306"/>
                  <a:pt x="1989" y="318"/>
                  <a:pt x="1973" y="332"/>
                </a:cubicBezTo>
                <a:cubicBezTo>
                  <a:pt x="1973" y="282"/>
                  <a:pt x="1973" y="282"/>
                  <a:pt x="1973" y="282"/>
                </a:cubicBezTo>
                <a:cubicBezTo>
                  <a:pt x="1884" y="299"/>
                  <a:pt x="1884" y="299"/>
                  <a:pt x="1884" y="299"/>
                </a:cubicBezTo>
                <a:cubicBezTo>
                  <a:pt x="1892" y="301"/>
                  <a:pt x="1898" y="304"/>
                  <a:pt x="1903" y="308"/>
                </a:cubicBezTo>
                <a:cubicBezTo>
                  <a:pt x="1908" y="312"/>
                  <a:pt x="1911" y="319"/>
                  <a:pt x="1911" y="328"/>
                </a:cubicBezTo>
                <a:cubicBezTo>
                  <a:pt x="1911" y="599"/>
                  <a:pt x="1911" y="599"/>
                  <a:pt x="1911" y="599"/>
                </a:cubicBezTo>
                <a:cubicBezTo>
                  <a:pt x="1911" y="610"/>
                  <a:pt x="1904" y="619"/>
                  <a:pt x="1892" y="627"/>
                </a:cubicBezTo>
                <a:cubicBezTo>
                  <a:pt x="1994" y="627"/>
                  <a:pt x="1994" y="627"/>
                  <a:pt x="1994" y="627"/>
                </a:cubicBezTo>
                <a:cubicBezTo>
                  <a:pt x="1986" y="622"/>
                  <a:pt x="1981" y="618"/>
                  <a:pt x="1978" y="614"/>
                </a:cubicBezTo>
                <a:cubicBezTo>
                  <a:pt x="1975" y="611"/>
                  <a:pt x="1973" y="606"/>
                  <a:pt x="1973" y="599"/>
                </a:cubicBezTo>
                <a:cubicBezTo>
                  <a:pt x="1973" y="360"/>
                  <a:pt x="1973" y="360"/>
                  <a:pt x="1973" y="360"/>
                </a:cubicBezTo>
                <a:cubicBezTo>
                  <a:pt x="1994" y="336"/>
                  <a:pt x="2018" y="323"/>
                  <a:pt x="2047" y="323"/>
                </a:cubicBezTo>
                <a:cubicBezTo>
                  <a:pt x="2098" y="323"/>
                  <a:pt x="2123" y="349"/>
                  <a:pt x="2123" y="400"/>
                </a:cubicBezTo>
                <a:cubicBezTo>
                  <a:pt x="2123" y="599"/>
                  <a:pt x="2123" y="599"/>
                  <a:pt x="2123" y="599"/>
                </a:cubicBezTo>
                <a:cubicBezTo>
                  <a:pt x="2123" y="610"/>
                  <a:pt x="2117" y="619"/>
                  <a:pt x="2104" y="627"/>
                </a:cubicBezTo>
                <a:cubicBezTo>
                  <a:pt x="2206" y="627"/>
                  <a:pt x="2206" y="627"/>
                  <a:pt x="2206" y="627"/>
                </a:cubicBezTo>
                <a:cubicBezTo>
                  <a:pt x="2199" y="623"/>
                  <a:pt x="2195" y="619"/>
                  <a:pt x="2191" y="615"/>
                </a:cubicBezTo>
                <a:cubicBezTo>
                  <a:pt x="2188" y="611"/>
                  <a:pt x="2187" y="605"/>
                  <a:pt x="2187" y="599"/>
                </a:cubicBezTo>
                <a:cubicBezTo>
                  <a:pt x="2187" y="380"/>
                  <a:pt x="2187" y="380"/>
                  <a:pt x="2187" y="380"/>
                </a:cubicBezTo>
                <a:cubicBezTo>
                  <a:pt x="2187" y="375"/>
                  <a:pt x="2186" y="372"/>
                  <a:pt x="2185" y="369"/>
                </a:cubicBezTo>
                <a:cubicBezTo>
                  <a:pt x="2207" y="338"/>
                  <a:pt x="2233" y="323"/>
                  <a:pt x="2264" y="323"/>
                </a:cubicBezTo>
                <a:cubicBezTo>
                  <a:pt x="2291" y="323"/>
                  <a:pt x="2310" y="331"/>
                  <a:pt x="2323" y="345"/>
                </a:cubicBezTo>
                <a:cubicBezTo>
                  <a:pt x="2335" y="360"/>
                  <a:pt x="2341" y="380"/>
                  <a:pt x="2341" y="403"/>
                </a:cubicBezTo>
                <a:cubicBezTo>
                  <a:pt x="2341" y="599"/>
                  <a:pt x="2341" y="599"/>
                  <a:pt x="2341" y="599"/>
                </a:cubicBezTo>
                <a:cubicBezTo>
                  <a:pt x="2341" y="609"/>
                  <a:pt x="2334" y="619"/>
                  <a:pt x="2320" y="627"/>
                </a:cubicBezTo>
                <a:cubicBezTo>
                  <a:pt x="2422" y="627"/>
                  <a:pt x="2422" y="627"/>
                  <a:pt x="2422" y="627"/>
                </a:cubicBezTo>
                <a:cubicBezTo>
                  <a:pt x="2415" y="623"/>
                  <a:pt x="2411" y="619"/>
                  <a:pt x="2408" y="615"/>
                </a:cubicBezTo>
                <a:cubicBezTo>
                  <a:pt x="2404" y="611"/>
                  <a:pt x="2403" y="605"/>
                  <a:pt x="2403" y="599"/>
                </a:cubicBezTo>
                <a:cubicBezTo>
                  <a:pt x="2403" y="382"/>
                  <a:pt x="2403" y="382"/>
                  <a:pt x="2403" y="382"/>
                </a:cubicBezTo>
                <a:cubicBezTo>
                  <a:pt x="2403" y="350"/>
                  <a:pt x="2392" y="325"/>
                  <a:pt x="2370" y="308"/>
                </a:cubicBezTo>
                <a:cubicBezTo>
                  <a:pt x="2347" y="290"/>
                  <a:pt x="2323" y="282"/>
                  <a:pt x="2295" y="282"/>
                </a:cubicBezTo>
                <a:close/>
                <a:moveTo>
                  <a:pt x="2880" y="223"/>
                </a:moveTo>
                <a:cubicBezTo>
                  <a:pt x="2785" y="321"/>
                  <a:pt x="2785" y="321"/>
                  <a:pt x="2785" y="321"/>
                </a:cubicBezTo>
                <a:cubicBezTo>
                  <a:pt x="2816" y="321"/>
                  <a:pt x="2816" y="321"/>
                  <a:pt x="2816" y="321"/>
                </a:cubicBezTo>
                <a:cubicBezTo>
                  <a:pt x="2816" y="527"/>
                  <a:pt x="2816" y="527"/>
                  <a:pt x="2816" y="527"/>
                </a:cubicBezTo>
                <a:cubicBezTo>
                  <a:pt x="2816" y="560"/>
                  <a:pt x="2826" y="586"/>
                  <a:pt x="2845" y="605"/>
                </a:cubicBezTo>
                <a:cubicBezTo>
                  <a:pt x="2863" y="624"/>
                  <a:pt x="2888" y="633"/>
                  <a:pt x="2918" y="633"/>
                </a:cubicBezTo>
                <a:cubicBezTo>
                  <a:pt x="2937" y="633"/>
                  <a:pt x="2954" y="627"/>
                  <a:pt x="2969" y="616"/>
                </a:cubicBezTo>
                <a:cubicBezTo>
                  <a:pt x="2984" y="604"/>
                  <a:pt x="2992" y="594"/>
                  <a:pt x="2992" y="583"/>
                </a:cubicBezTo>
                <a:cubicBezTo>
                  <a:pt x="2984" y="590"/>
                  <a:pt x="2977" y="595"/>
                  <a:pt x="2972" y="598"/>
                </a:cubicBezTo>
                <a:cubicBezTo>
                  <a:pt x="2967" y="601"/>
                  <a:pt x="2958" y="602"/>
                  <a:pt x="2945" y="602"/>
                </a:cubicBezTo>
                <a:cubicBezTo>
                  <a:pt x="2901" y="602"/>
                  <a:pt x="2879" y="577"/>
                  <a:pt x="2879" y="527"/>
                </a:cubicBezTo>
                <a:cubicBezTo>
                  <a:pt x="2879" y="321"/>
                  <a:pt x="2879" y="321"/>
                  <a:pt x="2879" y="321"/>
                </a:cubicBezTo>
                <a:cubicBezTo>
                  <a:pt x="2955" y="321"/>
                  <a:pt x="2955" y="321"/>
                  <a:pt x="2955" y="321"/>
                </a:cubicBezTo>
                <a:cubicBezTo>
                  <a:pt x="2981" y="290"/>
                  <a:pt x="2981" y="290"/>
                  <a:pt x="2981" y="290"/>
                </a:cubicBezTo>
                <a:cubicBezTo>
                  <a:pt x="2880" y="290"/>
                  <a:pt x="2880" y="290"/>
                  <a:pt x="2880" y="290"/>
                </a:cubicBezTo>
                <a:cubicBezTo>
                  <a:pt x="2880" y="223"/>
                  <a:pt x="2880" y="223"/>
                  <a:pt x="2880" y="223"/>
                </a:cubicBezTo>
                <a:close/>
                <a:moveTo>
                  <a:pt x="3153" y="282"/>
                </a:moveTo>
                <a:cubicBezTo>
                  <a:pt x="3121" y="282"/>
                  <a:pt x="3093" y="290"/>
                  <a:pt x="3068" y="307"/>
                </a:cubicBezTo>
                <a:cubicBezTo>
                  <a:pt x="3043" y="324"/>
                  <a:pt x="3024" y="346"/>
                  <a:pt x="3011" y="373"/>
                </a:cubicBezTo>
                <a:cubicBezTo>
                  <a:pt x="2998" y="401"/>
                  <a:pt x="2991" y="429"/>
                  <a:pt x="2991" y="458"/>
                </a:cubicBezTo>
                <a:cubicBezTo>
                  <a:pt x="2991" y="503"/>
                  <a:pt x="3005" y="544"/>
                  <a:pt x="3032" y="580"/>
                </a:cubicBezTo>
                <a:cubicBezTo>
                  <a:pt x="3059" y="615"/>
                  <a:pt x="3099" y="633"/>
                  <a:pt x="3151" y="633"/>
                </a:cubicBezTo>
                <a:cubicBezTo>
                  <a:pt x="3182" y="633"/>
                  <a:pt x="3210" y="625"/>
                  <a:pt x="3234" y="608"/>
                </a:cubicBezTo>
                <a:cubicBezTo>
                  <a:pt x="3259" y="592"/>
                  <a:pt x="3278" y="570"/>
                  <a:pt x="3291" y="542"/>
                </a:cubicBezTo>
                <a:cubicBezTo>
                  <a:pt x="3305" y="514"/>
                  <a:pt x="3312" y="486"/>
                  <a:pt x="3312" y="458"/>
                </a:cubicBezTo>
                <a:cubicBezTo>
                  <a:pt x="3312" y="428"/>
                  <a:pt x="3306" y="400"/>
                  <a:pt x="3295" y="373"/>
                </a:cubicBezTo>
                <a:cubicBezTo>
                  <a:pt x="3283" y="346"/>
                  <a:pt x="3265" y="324"/>
                  <a:pt x="3241" y="307"/>
                </a:cubicBezTo>
                <a:cubicBezTo>
                  <a:pt x="3217" y="290"/>
                  <a:pt x="3187" y="282"/>
                  <a:pt x="3153" y="282"/>
                </a:cubicBezTo>
                <a:close/>
                <a:moveTo>
                  <a:pt x="3146" y="308"/>
                </a:moveTo>
                <a:cubicBezTo>
                  <a:pt x="3168" y="308"/>
                  <a:pt x="3185" y="314"/>
                  <a:pt x="3199" y="328"/>
                </a:cubicBezTo>
                <a:cubicBezTo>
                  <a:pt x="3214" y="341"/>
                  <a:pt x="3224" y="358"/>
                  <a:pt x="3232" y="380"/>
                </a:cubicBezTo>
                <a:cubicBezTo>
                  <a:pt x="3239" y="401"/>
                  <a:pt x="3244" y="425"/>
                  <a:pt x="3245" y="453"/>
                </a:cubicBezTo>
                <a:cubicBezTo>
                  <a:pt x="3247" y="496"/>
                  <a:pt x="3240" y="531"/>
                  <a:pt x="3225" y="560"/>
                </a:cubicBezTo>
                <a:cubicBezTo>
                  <a:pt x="3209" y="588"/>
                  <a:pt x="3186" y="603"/>
                  <a:pt x="3156" y="604"/>
                </a:cubicBezTo>
                <a:cubicBezTo>
                  <a:pt x="3128" y="606"/>
                  <a:pt x="3104" y="593"/>
                  <a:pt x="3087" y="565"/>
                </a:cubicBezTo>
                <a:cubicBezTo>
                  <a:pt x="3069" y="537"/>
                  <a:pt x="3059" y="503"/>
                  <a:pt x="3058" y="462"/>
                </a:cubicBezTo>
                <a:cubicBezTo>
                  <a:pt x="3056" y="420"/>
                  <a:pt x="3063" y="384"/>
                  <a:pt x="3078" y="354"/>
                </a:cubicBezTo>
                <a:cubicBezTo>
                  <a:pt x="3093" y="325"/>
                  <a:pt x="3116" y="310"/>
                  <a:pt x="3146" y="308"/>
                </a:cubicBezTo>
                <a:close/>
                <a:moveTo>
                  <a:pt x="3519" y="282"/>
                </a:moveTo>
                <a:cubicBezTo>
                  <a:pt x="3499" y="282"/>
                  <a:pt x="3479" y="287"/>
                  <a:pt x="3460" y="298"/>
                </a:cubicBezTo>
                <a:cubicBezTo>
                  <a:pt x="3441" y="309"/>
                  <a:pt x="3425" y="321"/>
                  <a:pt x="3413" y="334"/>
                </a:cubicBezTo>
                <a:cubicBezTo>
                  <a:pt x="3413" y="282"/>
                  <a:pt x="3413" y="282"/>
                  <a:pt x="3413" y="282"/>
                </a:cubicBezTo>
                <a:cubicBezTo>
                  <a:pt x="3326" y="298"/>
                  <a:pt x="3326" y="298"/>
                  <a:pt x="3326" y="298"/>
                </a:cubicBezTo>
                <a:cubicBezTo>
                  <a:pt x="3342" y="304"/>
                  <a:pt x="3350" y="314"/>
                  <a:pt x="3350" y="328"/>
                </a:cubicBezTo>
                <a:cubicBezTo>
                  <a:pt x="3350" y="599"/>
                  <a:pt x="3350" y="599"/>
                  <a:pt x="3350" y="599"/>
                </a:cubicBezTo>
                <a:cubicBezTo>
                  <a:pt x="3350" y="611"/>
                  <a:pt x="3344" y="620"/>
                  <a:pt x="3332" y="627"/>
                </a:cubicBezTo>
                <a:cubicBezTo>
                  <a:pt x="3432" y="627"/>
                  <a:pt x="3432" y="627"/>
                  <a:pt x="3432" y="627"/>
                </a:cubicBezTo>
                <a:cubicBezTo>
                  <a:pt x="3426" y="623"/>
                  <a:pt x="3421" y="619"/>
                  <a:pt x="3418" y="615"/>
                </a:cubicBezTo>
                <a:cubicBezTo>
                  <a:pt x="3415" y="611"/>
                  <a:pt x="3413" y="605"/>
                  <a:pt x="3413" y="599"/>
                </a:cubicBezTo>
                <a:cubicBezTo>
                  <a:pt x="3413" y="362"/>
                  <a:pt x="3413" y="362"/>
                  <a:pt x="3413" y="362"/>
                </a:cubicBezTo>
                <a:cubicBezTo>
                  <a:pt x="3422" y="351"/>
                  <a:pt x="3433" y="342"/>
                  <a:pt x="3447" y="335"/>
                </a:cubicBezTo>
                <a:cubicBezTo>
                  <a:pt x="3460" y="328"/>
                  <a:pt x="3474" y="324"/>
                  <a:pt x="3487" y="324"/>
                </a:cubicBezTo>
                <a:cubicBezTo>
                  <a:pt x="3539" y="324"/>
                  <a:pt x="3565" y="352"/>
                  <a:pt x="3565" y="409"/>
                </a:cubicBezTo>
                <a:cubicBezTo>
                  <a:pt x="3565" y="599"/>
                  <a:pt x="3565" y="599"/>
                  <a:pt x="3565" y="599"/>
                </a:cubicBezTo>
                <a:cubicBezTo>
                  <a:pt x="3565" y="611"/>
                  <a:pt x="3558" y="620"/>
                  <a:pt x="3546" y="627"/>
                </a:cubicBezTo>
                <a:cubicBezTo>
                  <a:pt x="3646" y="627"/>
                  <a:pt x="3646" y="627"/>
                  <a:pt x="3646" y="627"/>
                </a:cubicBezTo>
                <a:cubicBezTo>
                  <a:pt x="3637" y="620"/>
                  <a:pt x="3632" y="616"/>
                  <a:pt x="3630" y="613"/>
                </a:cubicBezTo>
                <a:cubicBezTo>
                  <a:pt x="3628" y="610"/>
                  <a:pt x="3627" y="605"/>
                  <a:pt x="3627" y="599"/>
                </a:cubicBezTo>
                <a:cubicBezTo>
                  <a:pt x="3627" y="383"/>
                  <a:pt x="3627" y="383"/>
                  <a:pt x="3627" y="383"/>
                </a:cubicBezTo>
                <a:cubicBezTo>
                  <a:pt x="3627" y="362"/>
                  <a:pt x="3622" y="344"/>
                  <a:pt x="3612" y="329"/>
                </a:cubicBezTo>
                <a:cubicBezTo>
                  <a:pt x="3602" y="314"/>
                  <a:pt x="3588" y="302"/>
                  <a:pt x="3571" y="294"/>
                </a:cubicBezTo>
                <a:cubicBezTo>
                  <a:pt x="3554" y="286"/>
                  <a:pt x="3537" y="282"/>
                  <a:pt x="3519" y="282"/>
                </a:cubicBezTo>
                <a:close/>
                <a:moveTo>
                  <a:pt x="2754" y="378"/>
                </a:moveTo>
                <a:cubicBezTo>
                  <a:pt x="2745" y="355"/>
                  <a:pt x="2734" y="337"/>
                  <a:pt x="2720" y="323"/>
                </a:cubicBezTo>
                <a:cubicBezTo>
                  <a:pt x="2705" y="309"/>
                  <a:pt x="2690" y="299"/>
                  <a:pt x="2674" y="292"/>
                </a:cubicBezTo>
                <a:cubicBezTo>
                  <a:pt x="2658" y="285"/>
                  <a:pt x="2642" y="282"/>
                  <a:pt x="2625" y="282"/>
                </a:cubicBezTo>
                <a:cubicBezTo>
                  <a:pt x="2603" y="282"/>
                  <a:pt x="2584" y="286"/>
                  <a:pt x="2566" y="295"/>
                </a:cubicBezTo>
                <a:cubicBezTo>
                  <a:pt x="2548" y="304"/>
                  <a:pt x="2534" y="315"/>
                  <a:pt x="2525" y="326"/>
                </a:cubicBezTo>
                <a:cubicBezTo>
                  <a:pt x="2525" y="282"/>
                  <a:pt x="2525" y="282"/>
                  <a:pt x="2525" y="282"/>
                </a:cubicBezTo>
                <a:cubicBezTo>
                  <a:pt x="2438" y="301"/>
                  <a:pt x="2438" y="301"/>
                  <a:pt x="2438" y="301"/>
                </a:cubicBezTo>
                <a:cubicBezTo>
                  <a:pt x="2454" y="305"/>
                  <a:pt x="2462" y="316"/>
                  <a:pt x="2462" y="331"/>
                </a:cubicBezTo>
                <a:cubicBezTo>
                  <a:pt x="2462" y="766"/>
                  <a:pt x="2462" y="766"/>
                  <a:pt x="2462" y="766"/>
                </a:cubicBezTo>
                <a:cubicBezTo>
                  <a:pt x="2462" y="779"/>
                  <a:pt x="2455" y="788"/>
                  <a:pt x="2443" y="794"/>
                </a:cubicBezTo>
                <a:cubicBezTo>
                  <a:pt x="2544" y="794"/>
                  <a:pt x="2544" y="794"/>
                  <a:pt x="2544" y="794"/>
                </a:cubicBezTo>
                <a:cubicBezTo>
                  <a:pt x="2532" y="788"/>
                  <a:pt x="2525" y="778"/>
                  <a:pt x="2525" y="766"/>
                </a:cubicBezTo>
                <a:cubicBezTo>
                  <a:pt x="2525" y="358"/>
                  <a:pt x="2525" y="358"/>
                  <a:pt x="2525" y="358"/>
                </a:cubicBezTo>
                <a:cubicBezTo>
                  <a:pt x="2534" y="348"/>
                  <a:pt x="2544" y="339"/>
                  <a:pt x="2557" y="332"/>
                </a:cubicBezTo>
                <a:cubicBezTo>
                  <a:pt x="2569" y="325"/>
                  <a:pt x="2583" y="322"/>
                  <a:pt x="2599" y="322"/>
                </a:cubicBezTo>
                <a:cubicBezTo>
                  <a:pt x="2624" y="322"/>
                  <a:pt x="2647" y="332"/>
                  <a:pt x="2667" y="353"/>
                </a:cubicBezTo>
                <a:cubicBezTo>
                  <a:pt x="2688" y="373"/>
                  <a:pt x="2698" y="408"/>
                  <a:pt x="2698" y="458"/>
                </a:cubicBezTo>
                <a:cubicBezTo>
                  <a:pt x="2698" y="504"/>
                  <a:pt x="2689" y="540"/>
                  <a:pt x="2670" y="566"/>
                </a:cubicBezTo>
                <a:cubicBezTo>
                  <a:pt x="2650" y="592"/>
                  <a:pt x="2624" y="604"/>
                  <a:pt x="2592" y="604"/>
                </a:cubicBezTo>
                <a:cubicBezTo>
                  <a:pt x="2568" y="604"/>
                  <a:pt x="2557" y="600"/>
                  <a:pt x="2536" y="582"/>
                </a:cubicBezTo>
                <a:cubicBezTo>
                  <a:pt x="2553" y="627"/>
                  <a:pt x="2553" y="627"/>
                  <a:pt x="2553" y="627"/>
                </a:cubicBezTo>
                <a:cubicBezTo>
                  <a:pt x="2568" y="631"/>
                  <a:pt x="2584" y="633"/>
                  <a:pt x="2601" y="633"/>
                </a:cubicBezTo>
                <a:cubicBezTo>
                  <a:pt x="2652" y="633"/>
                  <a:pt x="2692" y="615"/>
                  <a:pt x="2722" y="578"/>
                </a:cubicBezTo>
                <a:cubicBezTo>
                  <a:pt x="2752" y="541"/>
                  <a:pt x="2767" y="500"/>
                  <a:pt x="2767" y="455"/>
                </a:cubicBezTo>
                <a:cubicBezTo>
                  <a:pt x="2767" y="427"/>
                  <a:pt x="2763" y="401"/>
                  <a:pt x="2754" y="378"/>
                </a:cubicBezTo>
                <a:close/>
                <a:moveTo>
                  <a:pt x="865" y="581"/>
                </a:moveTo>
                <a:cubicBezTo>
                  <a:pt x="854" y="588"/>
                  <a:pt x="840" y="591"/>
                  <a:pt x="824" y="591"/>
                </a:cubicBezTo>
                <a:cubicBezTo>
                  <a:pt x="802" y="591"/>
                  <a:pt x="784" y="582"/>
                  <a:pt x="770" y="566"/>
                </a:cubicBezTo>
                <a:cubicBezTo>
                  <a:pt x="756" y="549"/>
                  <a:pt x="748" y="526"/>
                  <a:pt x="748" y="496"/>
                </a:cubicBezTo>
                <a:cubicBezTo>
                  <a:pt x="748" y="282"/>
                  <a:pt x="748" y="282"/>
                  <a:pt x="748" y="282"/>
                </a:cubicBezTo>
                <a:cubicBezTo>
                  <a:pt x="660" y="299"/>
                  <a:pt x="660" y="299"/>
                  <a:pt x="660" y="299"/>
                </a:cubicBezTo>
                <a:cubicBezTo>
                  <a:pt x="676" y="305"/>
                  <a:pt x="685" y="314"/>
                  <a:pt x="685" y="328"/>
                </a:cubicBezTo>
                <a:cubicBezTo>
                  <a:pt x="685" y="496"/>
                  <a:pt x="685" y="496"/>
                  <a:pt x="685" y="496"/>
                </a:cubicBezTo>
                <a:cubicBezTo>
                  <a:pt x="685" y="544"/>
                  <a:pt x="696" y="579"/>
                  <a:pt x="720" y="601"/>
                </a:cubicBezTo>
                <a:cubicBezTo>
                  <a:pt x="743" y="622"/>
                  <a:pt x="769" y="633"/>
                  <a:pt x="796" y="633"/>
                </a:cubicBezTo>
                <a:cubicBezTo>
                  <a:pt x="827" y="633"/>
                  <a:pt x="856" y="623"/>
                  <a:pt x="882" y="602"/>
                </a:cubicBezTo>
                <a:cubicBezTo>
                  <a:pt x="895" y="559"/>
                  <a:pt x="895" y="559"/>
                  <a:pt x="895" y="559"/>
                </a:cubicBezTo>
                <a:cubicBezTo>
                  <a:pt x="884" y="569"/>
                  <a:pt x="876" y="575"/>
                  <a:pt x="865" y="581"/>
                </a:cubicBezTo>
                <a:close/>
                <a:moveTo>
                  <a:pt x="963" y="568"/>
                </a:moveTo>
                <a:cubicBezTo>
                  <a:pt x="963" y="282"/>
                  <a:pt x="963" y="282"/>
                  <a:pt x="963" y="282"/>
                </a:cubicBezTo>
                <a:cubicBezTo>
                  <a:pt x="875" y="299"/>
                  <a:pt x="875" y="299"/>
                  <a:pt x="875" y="299"/>
                </a:cubicBezTo>
                <a:cubicBezTo>
                  <a:pt x="883" y="301"/>
                  <a:pt x="889" y="304"/>
                  <a:pt x="894" y="308"/>
                </a:cubicBezTo>
                <a:cubicBezTo>
                  <a:pt x="899" y="312"/>
                  <a:pt x="901" y="319"/>
                  <a:pt x="901" y="328"/>
                </a:cubicBezTo>
                <a:cubicBezTo>
                  <a:pt x="901" y="551"/>
                  <a:pt x="901" y="551"/>
                  <a:pt x="901" y="551"/>
                </a:cubicBezTo>
                <a:cubicBezTo>
                  <a:pt x="902" y="583"/>
                  <a:pt x="902" y="583"/>
                  <a:pt x="902" y="583"/>
                </a:cubicBezTo>
                <a:cubicBezTo>
                  <a:pt x="902" y="582"/>
                  <a:pt x="902" y="582"/>
                  <a:pt x="902" y="582"/>
                </a:cubicBezTo>
                <a:cubicBezTo>
                  <a:pt x="902" y="597"/>
                  <a:pt x="904" y="607"/>
                  <a:pt x="908" y="614"/>
                </a:cubicBezTo>
                <a:cubicBezTo>
                  <a:pt x="912" y="621"/>
                  <a:pt x="919" y="627"/>
                  <a:pt x="929" y="633"/>
                </a:cubicBezTo>
                <a:cubicBezTo>
                  <a:pt x="992" y="610"/>
                  <a:pt x="992" y="610"/>
                  <a:pt x="992" y="610"/>
                </a:cubicBezTo>
                <a:cubicBezTo>
                  <a:pt x="973" y="607"/>
                  <a:pt x="963" y="593"/>
                  <a:pt x="963" y="568"/>
                </a:cubicBezTo>
                <a:close/>
                <a:moveTo>
                  <a:pt x="1849" y="599"/>
                </a:moveTo>
                <a:cubicBezTo>
                  <a:pt x="1847" y="594"/>
                  <a:pt x="1846" y="586"/>
                  <a:pt x="1846" y="575"/>
                </a:cubicBezTo>
                <a:cubicBezTo>
                  <a:pt x="1846" y="380"/>
                  <a:pt x="1846" y="380"/>
                  <a:pt x="1846" y="380"/>
                </a:cubicBezTo>
                <a:cubicBezTo>
                  <a:pt x="1846" y="342"/>
                  <a:pt x="1834" y="316"/>
                  <a:pt x="1811" y="302"/>
                </a:cubicBezTo>
                <a:cubicBezTo>
                  <a:pt x="1787" y="289"/>
                  <a:pt x="1761" y="282"/>
                  <a:pt x="1731" y="282"/>
                </a:cubicBezTo>
                <a:cubicBezTo>
                  <a:pt x="1692" y="282"/>
                  <a:pt x="1653" y="294"/>
                  <a:pt x="1616" y="318"/>
                </a:cubicBezTo>
                <a:cubicBezTo>
                  <a:pt x="1617" y="408"/>
                  <a:pt x="1617" y="408"/>
                  <a:pt x="1617" y="408"/>
                </a:cubicBezTo>
                <a:cubicBezTo>
                  <a:pt x="1627" y="378"/>
                  <a:pt x="1641" y="353"/>
                  <a:pt x="1657" y="336"/>
                </a:cubicBezTo>
                <a:cubicBezTo>
                  <a:pt x="1673" y="318"/>
                  <a:pt x="1695" y="309"/>
                  <a:pt x="1722" y="309"/>
                </a:cubicBezTo>
                <a:cubicBezTo>
                  <a:pt x="1744" y="309"/>
                  <a:pt x="1760" y="315"/>
                  <a:pt x="1770" y="328"/>
                </a:cubicBezTo>
                <a:cubicBezTo>
                  <a:pt x="1780" y="340"/>
                  <a:pt x="1785" y="355"/>
                  <a:pt x="1785" y="373"/>
                </a:cubicBezTo>
                <a:cubicBezTo>
                  <a:pt x="1785" y="391"/>
                  <a:pt x="1784" y="401"/>
                  <a:pt x="1782" y="403"/>
                </a:cubicBezTo>
                <a:cubicBezTo>
                  <a:pt x="1776" y="411"/>
                  <a:pt x="1767" y="416"/>
                  <a:pt x="1754" y="420"/>
                </a:cubicBezTo>
                <a:cubicBezTo>
                  <a:pt x="1742" y="424"/>
                  <a:pt x="1722" y="430"/>
                  <a:pt x="1693" y="439"/>
                </a:cubicBezTo>
                <a:cubicBezTo>
                  <a:pt x="1664" y="447"/>
                  <a:pt x="1644" y="455"/>
                  <a:pt x="1633" y="462"/>
                </a:cubicBezTo>
                <a:cubicBezTo>
                  <a:pt x="1601" y="481"/>
                  <a:pt x="1584" y="509"/>
                  <a:pt x="1584" y="544"/>
                </a:cubicBezTo>
                <a:cubicBezTo>
                  <a:pt x="1584" y="564"/>
                  <a:pt x="1592" y="584"/>
                  <a:pt x="1607" y="604"/>
                </a:cubicBezTo>
                <a:cubicBezTo>
                  <a:pt x="1621" y="623"/>
                  <a:pt x="1643" y="633"/>
                  <a:pt x="1672" y="633"/>
                </a:cubicBezTo>
                <a:cubicBezTo>
                  <a:pt x="1706" y="633"/>
                  <a:pt x="1737" y="622"/>
                  <a:pt x="1765" y="599"/>
                </a:cubicBezTo>
                <a:cubicBezTo>
                  <a:pt x="1779" y="560"/>
                  <a:pt x="1779" y="560"/>
                  <a:pt x="1779" y="560"/>
                </a:cubicBezTo>
                <a:cubicBezTo>
                  <a:pt x="1756" y="581"/>
                  <a:pt x="1730" y="592"/>
                  <a:pt x="1702" y="592"/>
                </a:cubicBezTo>
                <a:cubicBezTo>
                  <a:pt x="1685" y="592"/>
                  <a:pt x="1672" y="586"/>
                  <a:pt x="1662" y="576"/>
                </a:cubicBezTo>
                <a:cubicBezTo>
                  <a:pt x="1652" y="565"/>
                  <a:pt x="1646" y="550"/>
                  <a:pt x="1646" y="532"/>
                </a:cubicBezTo>
                <a:cubicBezTo>
                  <a:pt x="1646" y="515"/>
                  <a:pt x="1652" y="501"/>
                  <a:pt x="1662" y="491"/>
                </a:cubicBezTo>
                <a:cubicBezTo>
                  <a:pt x="1672" y="481"/>
                  <a:pt x="1687" y="472"/>
                  <a:pt x="1707" y="464"/>
                </a:cubicBezTo>
                <a:cubicBezTo>
                  <a:pt x="1749" y="451"/>
                  <a:pt x="1775" y="442"/>
                  <a:pt x="1785" y="437"/>
                </a:cubicBezTo>
                <a:cubicBezTo>
                  <a:pt x="1785" y="554"/>
                  <a:pt x="1785" y="554"/>
                  <a:pt x="1785" y="554"/>
                </a:cubicBezTo>
                <a:cubicBezTo>
                  <a:pt x="1785" y="554"/>
                  <a:pt x="1786" y="579"/>
                  <a:pt x="1786" y="579"/>
                </a:cubicBezTo>
                <a:cubicBezTo>
                  <a:pt x="1786" y="597"/>
                  <a:pt x="1788" y="608"/>
                  <a:pt x="1792" y="614"/>
                </a:cubicBezTo>
                <a:cubicBezTo>
                  <a:pt x="1795" y="620"/>
                  <a:pt x="1802" y="626"/>
                  <a:pt x="1811" y="634"/>
                </a:cubicBezTo>
                <a:cubicBezTo>
                  <a:pt x="1868" y="609"/>
                  <a:pt x="1868" y="609"/>
                  <a:pt x="1868" y="609"/>
                </a:cubicBezTo>
                <a:cubicBezTo>
                  <a:pt x="1858" y="607"/>
                  <a:pt x="1851" y="603"/>
                  <a:pt x="1849" y="599"/>
                </a:cubicBezTo>
                <a:close/>
                <a:moveTo>
                  <a:pt x="1464" y="17"/>
                </a:moveTo>
                <a:cubicBezTo>
                  <a:pt x="1464" y="11"/>
                  <a:pt x="1468" y="7"/>
                  <a:pt x="1473" y="5"/>
                </a:cubicBezTo>
                <a:cubicBezTo>
                  <a:pt x="1428" y="5"/>
                  <a:pt x="1428" y="5"/>
                  <a:pt x="1428" y="5"/>
                </a:cubicBezTo>
                <a:cubicBezTo>
                  <a:pt x="1432" y="7"/>
                  <a:pt x="1437" y="11"/>
                  <a:pt x="1437" y="17"/>
                </a:cubicBezTo>
                <a:cubicBezTo>
                  <a:pt x="1437" y="135"/>
                  <a:pt x="1437" y="135"/>
                  <a:pt x="1437" y="135"/>
                </a:cubicBezTo>
                <a:cubicBezTo>
                  <a:pt x="1437" y="183"/>
                  <a:pt x="1478" y="198"/>
                  <a:pt x="1509" y="198"/>
                </a:cubicBezTo>
                <a:cubicBezTo>
                  <a:pt x="1544" y="198"/>
                  <a:pt x="1573" y="181"/>
                  <a:pt x="1573" y="135"/>
                </a:cubicBezTo>
                <a:cubicBezTo>
                  <a:pt x="1574" y="17"/>
                  <a:pt x="1574" y="17"/>
                  <a:pt x="1574" y="17"/>
                </a:cubicBezTo>
                <a:cubicBezTo>
                  <a:pt x="1574" y="11"/>
                  <a:pt x="1577" y="7"/>
                  <a:pt x="1582" y="5"/>
                </a:cubicBezTo>
                <a:cubicBezTo>
                  <a:pt x="1551" y="5"/>
                  <a:pt x="1551" y="5"/>
                  <a:pt x="1551" y="5"/>
                </a:cubicBezTo>
                <a:cubicBezTo>
                  <a:pt x="1555" y="7"/>
                  <a:pt x="1558" y="11"/>
                  <a:pt x="1558" y="17"/>
                </a:cubicBezTo>
                <a:cubicBezTo>
                  <a:pt x="1559" y="136"/>
                  <a:pt x="1559" y="136"/>
                  <a:pt x="1559" y="136"/>
                </a:cubicBezTo>
                <a:cubicBezTo>
                  <a:pt x="1559" y="161"/>
                  <a:pt x="1547" y="185"/>
                  <a:pt x="1510" y="185"/>
                </a:cubicBezTo>
                <a:cubicBezTo>
                  <a:pt x="1470" y="185"/>
                  <a:pt x="1464" y="155"/>
                  <a:pt x="1464" y="136"/>
                </a:cubicBezTo>
                <a:cubicBezTo>
                  <a:pt x="1464" y="17"/>
                  <a:pt x="1464" y="17"/>
                  <a:pt x="1464" y="17"/>
                </a:cubicBezTo>
                <a:close/>
                <a:moveTo>
                  <a:pt x="1750" y="17"/>
                </a:moveTo>
                <a:cubicBezTo>
                  <a:pt x="1750" y="141"/>
                  <a:pt x="1750" y="141"/>
                  <a:pt x="1750" y="141"/>
                </a:cubicBezTo>
                <a:cubicBezTo>
                  <a:pt x="1639" y="5"/>
                  <a:pt x="1639" y="5"/>
                  <a:pt x="1639" y="5"/>
                </a:cubicBezTo>
                <a:cubicBezTo>
                  <a:pt x="1599" y="5"/>
                  <a:pt x="1599" y="5"/>
                  <a:pt x="1599" y="5"/>
                </a:cubicBezTo>
                <a:cubicBezTo>
                  <a:pt x="1606" y="8"/>
                  <a:pt x="1609" y="12"/>
                  <a:pt x="1612" y="15"/>
                </a:cubicBezTo>
                <a:cubicBezTo>
                  <a:pt x="1615" y="19"/>
                  <a:pt x="1615" y="20"/>
                  <a:pt x="1615" y="28"/>
                </a:cubicBezTo>
                <a:cubicBezTo>
                  <a:pt x="1615" y="183"/>
                  <a:pt x="1615" y="183"/>
                  <a:pt x="1615" y="183"/>
                </a:cubicBezTo>
                <a:cubicBezTo>
                  <a:pt x="1615" y="189"/>
                  <a:pt x="1612" y="193"/>
                  <a:pt x="1608" y="195"/>
                </a:cubicBezTo>
                <a:cubicBezTo>
                  <a:pt x="1638" y="195"/>
                  <a:pt x="1638" y="195"/>
                  <a:pt x="1638" y="195"/>
                </a:cubicBezTo>
                <a:cubicBezTo>
                  <a:pt x="1633" y="193"/>
                  <a:pt x="1630" y="189"/>
                  <a:pt x="1630" y="183"/>
                </a:cubicBezTo>
                <a:cubicBezTo>
                  <a:pt x="1630" y="36"/>
                  <a:pt x="1630" y="36"/>
                  <a:pt x="1630" y="36"/>
                </a:cubicBezTo>
                <a:cubicBezTo>
                  <a:pt x="1630" y="39"/>
                  <a:pt x="1764" y="201"/>
                  <a:pt x="1764" y="201"/>
                </a:cubicBezTo>
                <a:cubicBezTo>
                  <a:pt x="1764" y="17"/>
                  <a:pt x="1764" y="17"/>
                  <a:pt x="1764" y="17"/>
                </a:cubicBezTo>
                <a:cubicBezTo>
                  <a:pt x="1764" y="11"/>
                  <a:pt x="1767" y="7"/>
                  <a:pt x="1772" y="5"/>
                </a:cubicBezTo>
                <a:cubicBezTo>
                  <a:pt x="1743" y="5"/>
                  <a:pt x="1743" y="5"/>
                  <a:pt x="1743" y="5"/>
                </a:cubicBezTo>
                <a:cubicBezTo>
                  <a:pt x="1747" y="7"/>
                  <a:pt x="1750" y="11"/>
                  <a:pt x="1750" y="17"/>
                </a:cubicBezTo>
                <a:close/>
                <a:moveTo>
                  <a:pt x="1841" y="5"/>
                </a:moveTo>
                <a:cubicBezTo>
                  <a:pt x="1799" y="5"/>
                  <a:pt x="1799" y="5"/>
                  <a:pt x="1799" y="5"/>
                </a:cubicBezTo>
                <a:cubicBezTo>
                  <a:pt x="1804" y="7"/>
                  <a:pt x="1807" y="11"/>
                  <a:pt x="1807" y="17"/>
                </a:cubicBezTo>
                <a:cubicBezTo>
                  <a:pt x="1807" y="183"/>
                  <a:pt x="1807" y="183"/>
                  <a:pt x="1807" y="183"/>
                </a:cubicBezTo>
                <a:cubicBezTo>
                  <a:pt x="1807" y="189"/>
                  <a:pt x="1804" y="193"/>
                  <a:pt x="1799" y="195"/>
                </a:cubicBezTo>
                <a:cubicBezTo>
                  <a:pt x="1841" y="195"/>
                  <a:pt x="1841" y="195"/>
                  <a:pt x="1841" y="195"/>
                </a:cubicBezTo>
                <a:cubicBezTo>
                  <a:pt x="1837" y="193"/>
                  <a:pt x="1833" y="189"/>
                  <a:pt x="1833" y="183"/>
                </a:cubicBezTo>
                <a:cubicBezTo>
                  <a:pt x="1833" y="17"/>
                  <a:pt x="1833" y="17"/>
                  <a:pt x="1833" y="17"/>
                </a:cubicBezTo>
                <a:cubicBezTo>
                  <a:pt x="1833" y="11"/>
                  <a:pt x="1837" y="7"/>
                  <a:pt x="1841" y="5"/>
                </a:cubicBezTo>
                <a:close/>
                <a:moveTo>
                  <a:pt x="2001" y="18"/>
                </a:moveTo>
                <a:cubicBezTo>
                  <a:pt x="2001" y="19"/>
                  <a:pt x="1952" y="151"/>
                  <a:pt x="1952" y="151"/>
                </a:cubicBezTo>
                <a:cubicBezTo>
                  <a:pt x="1952" y="151"/>
                  <a:pt x="1902" y="22"/>
                  <a:pt x="1902" y="21"/>
                </a:cubicBezTo>
                <a:cubicBezTo>
                  <a:pt x="1900" y="14"/>
                  <a:pt x="1900" y="8"/>
                  <a:pt x="1907" y="5"/>
                </a:cubicBezTo>
                <a:cubicBezTo>
                  <a:pt x="1856" y="5"/>
                  <a:pt x="1856" y="5"/>
                  <a:pt x="1856" y="5"/>
                </a:cubicBezTo>
                <a:cubicBezTo>
                  <a:pt x="1865" y="8"/>
                  <a:pt x="1868" y="13"/>
                  <a:pt x="1871" y="18"/>
                </a:cubicBezTo>
                <a:cubicBezTo>
                  <a:pt x="1876" y="29"/>
                  <a:pt x="1948" y="203"/>
                  <a:pt x="1948" y="203"/>
                </a:cubicBezTo>
                <a:cubicBezTo>
                  <a:pt x="1948" y="203"/>
                  <a:pt x="2013" y="29"/>
                  <a:pt x="2017" y="18"/>
                </a:cubicBezTo>
                <a:cubicBezTo>
                  <a:pt x="2021" y="11"/>
                  <a:pt x="2020" y="10"/>
                  <a:pt x="2027" y="5"/>
                </a:cubicBezTo>
                <a:cubicBezTo>
                  <a:pt x="1997" y="5"/>
                  <a:pt x="1997" y="5"/>
                  <a:pt x="1997" y="5"/>
                </a:cubicBezTo>
                <a:cubicBezTo>
                  <a:pt x="2003" y="8"/>
                  <a:pt x="2004" y="12"/>
                  <a:pt x="2001" y="18"/>
                </a:cubicBezTo>
                <a:close/>
                <a:moveTo>
                  <a:pt x="2145" y="30"/>
                </a:moveTo>
                <a:cubicBezTo>
                  <a:pt x="2144" y="5"/>
                  <a:pt x="2144" y="5"/>
                  <a:pt x="2144" y="5"/>
                </a:cubicBezTo>
                <a:cubicBezTo>
                  <a:pt x="2039" y="5"/>
                  <a:pt x="2039" y="5"/>
                  <a:pt x="2039" y="5"/>
                </a:cubicBezTo>
                <a:cubicBezTo>
                  <a:pt x="2043" y="7"/>
                  <a:pt x="2047" y="11"/>
                  <a:pt x="2047" y="17"/>
                </a:cubicBezTo>
                <a:cubicBezTo>
                  <a:pt x="2047" y="183"/>
                  <a:pt x="2047" y="183"/>
                  <a:pt x="2047" y="183"/>
                </a:cubicBezTo>
                <a:cubicBezTo>
                  <a:pt x="2047" y="189"/>
                  <a:pt x="2043" y="193"/>
                  <a:pt x="2038" y="195"/>
                </a:cubicBezTo>
                <a:cubicBezTo>
                  <a:pt x="2151" y="195"/>
                  <a:pt x="2151" y="195"/>
                  <a:pt x="2151" y="195"/>
                </a:cubicBezTo>
                <a:cubicBezTo>
                  <a:pt x="2157" y="164"/>
                  <a:pt x="2157" y="164"/>
                  <a:pt x="2157" y="164"/>
                </a:cubicBezTo>
                <a:cubicBezTo>
                  <a:pt x="2146" y="182"/>
                  <a:pt x="2136" y="182"/>
                  <a:pt x="2105" y="182"/>
                </a:cubicBezTo>
                <a:cubicBezTo>
                  <a:pt x="2092" y="182"/>
                  <a:pt x="2079" y="181"/>
                  <a:pt x="2073" y="180"/>
                </a:cubicBezTo>
                <a:cubicBezTo>
                  <a:pt x="2073" y="97"/>
                  <a:pt x="2073" y="97"/>
                  <a:pt x="2073" y="97"/>
                </a:cubicBezTo>
                <a:cubicBezTo>
                  <a:pt x="2119" y="97"/>
                  <a:pt x="2119" y="97"/>
                  <a:pt x="2119" y="97"/>
                </a:cubicBezTo>
                <a:cubicBezTo>
                  <a:pt x="2123" y="97"/>
                  <a:pt x="2127" y="102"/>
                  <a:pt x="2128" y="105"/>
                </a:cubicBezTo>
                <a:cubicBezTo>
                  <a:pt x="2128" y="75"/>
                  <a:pt x="2128" y="75"/>
                  <a:pt x="2128" y="75"/>
                </a:cubicBezTo>
                <a:cubicBezTo>
                  <a:pt x="2127" y="78"/>
                  <a:pt x="2123" y="83"/>
                  <a:pt x="2119" y="83"/>
                </a:cubicBezTo>
                <a:cubicBezTo>
                  <a:pt x="2073" y="83"/>
                  <a:pt x="2073" y="83"/>
                  <a:pt x="2073" y="83"/>
                </a:cubicBezTo>
                <a:cubicBezTo>
                  <a:pt x="2073" y="19"/>
                  <a:pt x="2073" y="19"/>
                  <a:pt x="2073" y="19"/>
                </a:cubicBezTo>
                <a:cubicBezTo>
                  <a:pt x="2073" y="19"/>
                  <a:pt x="2116" y="20"/>
                  <a:pt x="2121" y="20"/>
                </a:cubicBezTo>
                <a:cubicBezTo>
                  <a:pt x="2133" y="20"/>
                  <a:pt x="2139" y="23"/>
                  <a:pt x="2145" y="30"/>
                </a:cubicBezTo>
                <a:close/>
                <a:moveTo>
                  <a:pt x="2248" y="99"/>
                </a:moveTo>
                <a:cubicBezTo>
                  <a:pt x="2265" y="97"/>
                  <a:pt x="2292" y="82"/>
                  <a:pt x="2292" y="52"/>
                </a:cubicBezTo>
                <a:cubicBezTo>
                  <a:pt x="2292" y="34"/>
                  <a:pt x="2280" y="5"/>
                  <a:pt x="2224" y="5"/>
                </a:cubicBezTo>
                <a:cubicBezTo>
                  <a:pt x="2171" y="5"/>
                  <a:pt x="2171" y="5"/>
                  <a:pt x="2171" y="5"/>
                </a:cubicBezTo>
                <a:cubicBezTo>
                  <a:pt x="2176" y="7"/>
                  <a:pt x="2179" y="11"/>
                  <a:pt x="2179" y="17"/>
                </a:cubicBezTo>
                <a:cubicBezTo>
                  <a:pt x="2179" y="183"/>
                  <a:pt x="2179" y="183"/>
                  <a:pt x="2179" y="183"/>
                </a:cubicBezTo>
                <a:cubicBezTo>
                  <a:pt x="2179" y="189"/>
                  <a:pt x="2176" y="193"/>
                  <a:pt x="2171" y="195"/>
                </a:cubicBezTo>
                <a:cubicBezTo>
                  <a:pt x="2213" y="195"/>
                  <a:pt x="2213" y="195"/>
                  <a:pt x="2213" y="195"/>
                </a:cubicBezTo>
                <a:cubicBezTo>
                  <a:pt x="2209" y="193"/>
                  <a:pt x="2205" y="189"/>
                  <a:pt x="2205" y="183"/>
                </a:cubicBezTo>
                <a:cubicBezTo>
                  <a:pt x="2205" y="107"/>
                  <a:pt x="2205" y="107"/>
                  <a:pt x="2205" y="107"/>
                </a:cubicBezTo>
                <a:cubicBezTo>
                  <a:pt x="2205" y="107"/>
                  <a:pt x="2216" y="107"/>
                  <a:pt x="2221" y="107"/>
                </a:cubicBezTo>
                <a:cubicBezTo>
                  <a:pt x="2236" y="107"/>
                  <a:pt x="2242" y="119"/>
                  <a:pt x="2249" y="131"/>
                </a:cubicBezTo>
                <a:cubicBezTo>
                  <a:pt x="2259" y="146"/>
                  <a:pt x="2269" y="162"/>
                  <a:pt x="2283" y="183"/>
                </a:cubicBezTo>
                <a:cubicBezTo>
                  <a:pt x="2288" y="189"/>
                  <a:pt x="2295" y="196"/>
                  <a:pt x="2306" y="196"/>
                </a:cubicBezTo>
                <a:cubicBezTo>
                  <a:pt x="2335" y="195"/>
                  <a:pt x="2335" y="195"/>
                  <a:pt x="2335" y="195"/>
                </a:cubicBezTo>
                <a:cubicBezTo>
                  <a:pt x="2335" y="195"/>
                  <a:pt x="2323" y="191"/>
                  <a:pt x="2317" y="184"/>
                </a:cubicBezTo>
                <a:cubicBezTo>
                  <a:pt x="2305" y="171"/>
                  <a:pt x="2275" y="120"/>
                  <a:pt x="2275" y="120"/>
                </a:cubicBezTo>
                <a:cubicBezTo>
                  <a:pt x="2271" y="114"/>
                  <a:pt x="2263" y="102"/>
                  <a:pt x="2248" y="99"/>
                </a:cubicBezTo>
                <a:close/>
                <a:moveTo>
                  <a:pt x="2205" y="17"/>
                </a:moveTo>
                <a:cubicBezTo>
                  <a:pt x="2205" y="17"/>
                  <a:pt x="2214" y="16"/>
                  <a:pt x="2226" y="16"/>
                </a:cubicBezTo>
                <a:cubicBezTo>
                  <a:pt x="2256" y="16"/>
                  <a:pt x="2264" y="39"/>
                  <a:pt x="2264" y="52"/>
                </a:cubicBezTo>
                <a:cubicBezTo>
                  <a:pt x="2264" y="82"/>
                  <a:pt x="2243" y="93"/>
                  <a:pt x="2221" y="93"/>
                </a:cubicBezTo>
                <a:cubicBezTo>
                  <a:pt x="2214" y="93"/>
                  <a:pt x="2205" y="93"/>
                  <a:pt x="2205" y="93"/>
                </a:cubicBezTo>
                <a:cubicBezTo>
                  <a:pt x="2205" y="17"/>
                  <a:pt x="2205" y="17"/>
                  <a:pt x="2205" y="17"/>
                </a:cubicBezTo>
                <a:close/>
                <a:moveTo>
                  <a:pt x="2450" y="141"/>
                </a:moveTo>
                <a:cubicBezTo>
                  <a:pt x="2450" y="103"/>
                  <a:pt x="2424" y="94"/>
                  <a:pt x="2397" y="81"/>
                </a:cubicBezTo>
                <a:cubicBezTo>
                  <a:pt x="2370" y="68"/>
                  <a:pt x="2359" y="61"/>
                  <a:pt x="2359" y="43"/>
                </a:cubicBezTo>
                <a:cubicBezTo>
                  <a:pt x="2359" y="31"/>
                  <a:pt x="2366" y="13"/>
                  <a:pt x="2390" y="13"/>
                </a:cubicBezTo>
                <a:cubicBezTo>
                  <a:pt x="2416" y="13"/>
                  <a:pt x="2432" y="36"/>
                  <a:pt x="2436" y="50"/>
                </a:cubicBezTo>
                <a:cubicBezTo>
                  <a:pt x="2434" y="13"/>
                  <a:pt x="2434" y="13"/>
                  <a:pt x="2434" y="13"/>
                </a:cubicBezTo>
                <a:cubicBezTo>
                  <a:pt x="2421" y="4"/>
                  <a:pt x="2404" y="2"/>
                  <a:pt x="2394" y="2"/>
                </a:cubicBezTo>
                <a:cubicBezTo>
                  <a:pt x="2367" y="2"/>
                  <a:pt x="2336" y="18"/>
                  <a:pt x="2336" y="52"/>
                </a:cubicBezTo>
                <a:cubicBezTo>
                  <a:pt x="2336" y="75"/>
                  <a:pt x="2350" y="89"/>
                  <a:pt x="2377" y="103"/>
                </a:cubicBezTo>
                <a:cubicBezTo>
                  <a:pt x="2404" y="116"/>
                  <a:pt x="2424" y="122"/>
                  <a:pt x="2424" y="149"/>
                </a:cubicBezTo>
                <a:cubicBezTo>
                  <a:pt x="2424" y="162"/>
                  <a:pt x="2416" y="186"/>
                  <a:pt x="2386" y="186"/>
                </a:cubicBezTo>
                <a:cubicBezTo>
                  <a:pt x="2356" y="186"/>
                  <a:pt x="2341" y="160"/>
                  <a:pt x="2335" y="140"/>
                </a:cubicBezTo>
                <a:cubicBezTo>
                  <a:pt x="2336" y="182"/>
                  <a:pt x="2336" y="182"/>
                  <a:pt x="2336" y="182"/>
                </a:cubicBezTo>
                <a:cubicBezTo>
                  <a:pt x="2346" y="188"/>
                  <a:pt x="2364" y="198"/>
                  <a:pt x="2388" y="198"/>
                </a:cubicBezTo>
                <a:cubicBezTo>
                  <a:pt x="2418" y="198"/>
                  <a:pt x="2450" y="176"/>
                  <a:pt x="2450" y="141"/>
                </a:cubicBezTo>
                <a:close/>
                <a:moveTo>
                  <a:pt x="2510" y="5"/>
                </a:moveTo>
                <a:cubicBezTo>
                  <a:pt x="2468" y="5"/>
                  <a:pt x="2468" y="5"/>
                  <a:pt x="2468" y="5"/>
                </a:cubicBezTo>
                <a:cubicBezTo>
                  <a:pt x="2473" y="7"/>
                  <a:pt x="2476" y="11"/>
                  <a:pt x="2476" y="17"/>
                </a:cubicBezTo>
                <a:cubicBezTo>
                  <a:pt x="2476" y="183"/>
                  <a:pt x="2476" y="183"/>
                  <a:pt x="2476" y="183"/>
                </a:cubicBezTo>
                <a:cubicBezTo>
                  <a:pt x="2476" y="189"/>
                  <a:pt x="2473" y="193"/>
                  <a:pt x="2468" y="195"/>
                </a:cubicBezTo>
                <a:cubicBezTo>
                  <a:pt x="2510" y="195"/>
                  <a:pt x="2510" y="195"/>
                  <a:pt x="2510" y="195"/>
                </a:cubicBezTo>
                <a:cubicBezTo>
                  <a:pt x="2505" y="193"/>
                  <a:pt x="2502" y="189"/>
                  <a:pt x="2502" y="183"/>
                </a:cubicBezTo>
                <a:cubicBezTo>
                  <a:pt x="2502" y="17"/>
                  <a:pt x="2502" y="17"/>
                  <a:pt x="2502" y="17"/>
                </a:cubicBezTo>
                <a:cubicBezTo>
                  <a:pt x="2502" y="11"/>
                  <a:pt x="2505" y="7"/>
                  <a:pt x="2510" y="5"/>
                </a:cubicBezTo>
                <a:close/>
                <a:moveTo>
                  <a:pt x="2613" y="18"/>
                </a:moveTo>
                <a:cubicBezTo>
                  <a:pt x="2633" y="18"/>
                  <a:pt x="2659" y="20"/>
                  <a:pt x="2659" y="20"/>
                </a:cubicBezTo>
                <a:cubicBezTo>
                  <a:pt x="2666" y="21"/>
                  <a:pt x="2670" y="27"/>
                  <a:pt x="2673" y="31"/>
                </a:cubicBezTo>
                <a:cubicBezTo>
                  <a:pt x="2673" y="5"/>
                  <a:pt x="2673" y="5"/>
                  <a:pt x="2673" y="5"/>
                </a:cubicBezTo>
                <a:cubicBezTo>
                  <a:pt x="2525" y="5"/>
                  <a:pt x="2525" y="5"/>
                  <a:pt x="2525" y="5"/>
                </a:cubicBezTo>
                <a:cubicBezTo>
                  <a:pt x="2525" y="31"/>
                  <a:pt x="2525" y="31"/>
                  <a:pt x="2525" y="31"/>
                </a:cubicBezTo>
                <a:cubicBezTo>
                  <a:pt x="2528" y="27"/>
                  <a:pt x="2533" y="20"/>
                  <a:pt x="2540" y="20"/>
                </a:cubicBezTo>
                <a:cubicBezTo>
                  <a:pt x="2540" y="20"/>
                  <a:pt x="2565" y="18"/>
                  <a:pt x="2586" y="18"/>
                </a:cubicBezTo>
                <a:cubicBezTo>
                  <a:pt x="2586" y="183"/>
                  <a:pt x="2586" y="183"/>
                  <a:pt x="2586" y="183"/>
                </a:cubicBezTo>
                <a:cubicBezTo>
                  <a:pt x="2586" y="189"/>
                  <a:pt x="2583" y="193"/>
                  <a:pt x="2579" y="195"/>
                </a:cubicBezTo>
                <a:cubicBezTo>
                  <a:pt x="2620" y="195"/>
                  <a:pt x="2620" y="195"/>
                  <a:pt x="2620" y="195"/>
                </a:cubicBezTo>
                <a:cubicBezTo>
                  <a:pt x="2616" y="193"/>
                  <a:pt x="2613" y="189"/>
                  <a:pt x="2613" y="183"/>
                </a:cubicBezTo>
                <a:cubicBezTo>
                  <a:pt x="2613" y="18"/>
                  <a:pt x="2613" y="18"/>
                  <a:pt x="2613" y="18"/>
                </a:cubicBezTo>
                <a:close/>
                <a:moveTo>
                  <a:pt x="2838" y="5"/>
                </a:moveTo>
                <a:cubicBezTo>
                  <a:pt x="2800" y="5"/>
                  <a:pt x="2800" y="5"/>
                  <a:pt x="2800" y="5"/>
                </a:cubicBezTo>
                <a:cubicBezTo>
                  <a:pt x="2808" y="7"/>
                  <a:pt x="2810" y="11"/>
                  <a:pt x="2806" y="18"/>
                </a:cubicBezTo>
                <a:cubicBezTo>
                  <a:pt x="2768" y="91"/>
                  <a:pt x="2768" y="91"/>
                  <a:pt x="2768" y="91"/>
                </a:cubicBezTo>
                <a:cubicBezTo>
                  <a:pt x="2729" y="22"/>
                  <a:pt x="2729" y="22"/>
                  <a:pt x="2729" y="22"/>
                </a:cubicBezTo>
                <a:cubicBezTo>
                  <a:pt x="2722" y="9"/>
                  <a:pt x="2727" y="8"/>
                  <a:pt x="2733" y="5"/>
                </a:cubicBezTo>
                <a:cubicBezTo>
                  <a:pt x="2679" y="5"/>
                  <a:pt x="2679" y="5"/>
                  <a:pt x="2679" y="5"/>
                </a:cubicBezTo>
                <a:cubicBezTo>
                  <a:pt x="2687" y="9"/>
                  <a:pt x="2690" y="12"/>
                  <a:pt x="2695" y="18"/>
                </a:cubicBezTo>
                <a:cubicBezTo>
                  <a:pt x="2748" y="106"/>
                  <a:pt x="2748" y="106"/>
                  <a:pt x="2748" y="106"/>
                </a:cubicBezTo>
                <a:cubicBezTo>
                  <a:pt x="2748" y="183"/>
                  <a:pt x="2748" y="183"/>
                  <a:pt x="2748" y="183"/>
                </a:cubicBezTo>
                <a:cubicBezTo>
                  <a:pt x="2748" y="189"/>
                  <a:pt x="2743" y="193"/>
                  <a:pt x="2738" y="195"/>
                </a:cubicBezTo>
                <a:cubicBezTo>
                  <a:pt x="2786" y="195"/>
                  <a:pt x="2786" y="195"/>
                  <a:pt x="2786" y="195"/>
                </a:cubicBezTo>
                <a:cubicBezTo>
                  <a:pt x="2781" y="193"/>
                  <a:pt x="2776" y="189"/>
                  <a:pt x="2776" y="183"/>
                </a:cubicBezTo>
                <a:cubicBezTo>
                  <a:pt x="2776" y="105"/>
                  <a:pt x="2776" y="105"/>
                  <a:pt x="2776" y="105"/>
                </a:cubicBezTo>
                <a:cubicBezTo>
                  <a:pt x="2821" y="20"/>
                  <a:pt x="2821" y="20"/>
                  <a:pt x="2821" y="20"/>
                </a:cubicBezTo>
                <a:cubicBezTo>
                  <a:pt x="2824" y="13"/>
                  <a:pt x="2829" y="8"/>
                  <a:pt x="2838" y="5"/>
                </a:cubicBezTo>
                <a:close/>
                <a:moveTo>
                  <a:pt x="3010" y="198"/>
                </a:moveTo>
                <a:cubicBezTo>
                  <a:pt x="3051" y="199"/>
                  <a:pt x="3099" y="166"/>
                  <a:pt x="3100" y="102"/>
                </a:cubicBezTo>
                <a:cubicBezTo>
                  <a:pt x="3102" y="38"/>
                  <a:pt x="3055" y="3"/>
                  <a:pt x="3015" y="2"/>
                </a:cubicBezTo>
                <a:cubicBezTo>
                  <a:pt x="2958" y="0"/>
                  <a:pt x="2925" y="52"/>
                  <a:pt x="2923" y="97"/>
                </a:cubicBezTo>
                <a:cubicBezTo>
                  <a:pt x="2922" y="155"/>
                  <a:pt x="2963" y="197"/>
                  <a:pt x="3010" y="198"/>
                </a:cubicBezTo>
                <a:close/>
                <a:moveTo>
                  <a:pt x="2953" y="96"/>
                </a:moveTo>
                <a:cubicBezTo>
                  <a:pt x="2953" y="45"/>
                  <a:pt x="2977" y="14"/>
                  <a:pt x="3012" y="14"/>
                </a:cubicBezTo>
                <a:cubicBezTo>
                  <a:pt x="3049" y="14"/>
                  <a:pt x="3071" y="49"/>
                  <a:pt x="3071" y="103"/>
                </a:cubicBezTo>
                <a:cubicBezTo>
                  <a:pt x="3071" y="153"/>
                  <a:pt x="3049" y="185"/>
                  <a:pt x="3013" y="185"/>
                </a:cubicBezTo>
                <a:cubicBezTo>
                  <a:pt x="2983" y="185"/>
                  <a:pt x="2953" y="157"/>
                  <a:pt x="2953" y="96"/>
                </a:cubicBezTo>
                <a:close/>
                <a:moveTo>
                  <a:pt x="3161" y="195"/>
                </a:moveTo>
                <a:cubicBezTo>
                  <a:pt x="3156" y="193"/>
                  <a:pt x="3153" y="189"/>
                  <a:pt x="3153" y="183"/>
                </a:cubicBezTo>
                <a:cubicBezTo>
                  <a:pt x="3153" y="97"/>
                  <a:pt x="3153" y="97"/>
                  <a:pt x="3153" y="97"/>
                </a:cubicBezTo>
                <a:cubicBezTo>
                  <a:pt x="3200" y="97"/>
                  <a:pt x="3200" y="97"/>
                  <a:pt x="3200" y="97"/>
                </a:cubicBezTo>
                <a:cubicBezTo>
                  <a:pt x="3203" y="97"/>
                  <a:pt x="3208" y="102"/>
                  <a:pt x="3209" y="105"/>
                </a:cubicBezTo>
                <a:cubicBezTo>
                  <a:pt x="3209" y="75"/>
                  <a:pt x="3209" y="75"/>
                  <a:pt x="3209" y="75"/>
                </a:cubicBezTo>
                <a:cubicBezTo>
                  <a:pt x="3208" y="78"/>
                  <a:pt x="3203" y="83"/>
                  <a:pt x="3200" y="83"/>
                </a:cubicBezTo>
                <a:cubicBezTo>
                  <a:pt x="3153" y="83"/>
                  <a:pt x="3153" y="83"/>
                  <a:pt x="3153" y="83"/>
                </a:cubicBezTo>
                <a:cubicBezTo>
                  <a:pt x="3153" y="19"/>
                  <a:pt x="3153" y="19"/>
                  <a:pt x="3153" y="19"/>
                </a:cubicBezTo>
                <a:cubicBezTo>
                  <a:pt x="3153" y="19"/>
                  <a:pt x="3200" y="19"/>
                  <a:pt x="3206" y="20"/>
                </a:cubicBezTo>
                <a:cubicBezTo>
                  <a:pt x="3220" y="20"/>
                  <a:pt x="3226" y="24"/>
                  <a:pt x="3230" y="30"/>
                </a:cubicBezTo>
                <a:cubicBezTo>
                  <a:pt x="3230" y="5"/>
                  <a:pt x="3230" y="5"/>
                  <a:pt x="3230" y="5"/>
                </a:cubicBezTo>
                <a:cubicBezTo>
                  <a:pt x="3119" y="5"/>
                  <a:pt x="3119" y="5"/>
                  <a:pt x="3119" y="5"/>
                </a:cubicBezTo>
                <a:cubicBezTo>
                  <a:pt x="3123" y="7"/>
                  <a:pt x="3126" y="11"/>
                  <a:pt x="3126" y="17"/>
                </a:cubicBezTo>
                <a:cubicBezTo>
                  <a:pt x="3126" y="183"/>
                  <a:pt x="3126" y="183"/>
                  <a:pt x="3126" y="183"/>
                </a:cubicBezTo>
                <a:cubicBezTo>
                  <a:pt x="3126" y="189"/>
                  <a:pt x="3124" y="193"/>
                  <a:pt x="3119" y="195"/>
                </a:cubicBezTo>
                <a:cubicBezTo>
                  <a:pt x="3161" y="195"/>
                  <a:pt x="3161" y="195"/>
                  <a:pt x="3161" y="19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noProof="0" dirty="0"/>
          </a:p>
        </p:txBody>
      </p:sp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 bwMode="gray">
          <a:xfrm>
            <a:off x="609600" y="1186033"/>
            <a:ext cx="10944000" cy="136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insert title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16540" y="6228318"/>
            <a:ext cx="10944000" cy="369332"/>
          </a:xfrm>
        </p:spPr>
        <p:txBody>
          <a:bodyPr anchor="t" anchorCtr="0">
            <a:noAutofit/>
          </a:bodyPr>
          <a:lstStyle>
            <a:lvl1pPr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insert source/notes text, if any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0"/>
            <a:ext cx="12192000" cy="31320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lang="en-GB" noProof="0" dirty="0"/>
              <a:t>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-3504693" y="5160786"/>
            <a:ext cx="3360000" cy="12868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1000" b="0" dirty="0">
                <a:solidFill>
                  <a:schemeClr val="bg1"/>
                </a:solidFill>
                <a:latin typeface="Lucida Sans" panose="020B0602030504020204" pitchFamily="34" charset="0"/>
              </a:rPr>
              <a:t>T</a:t>
            </a:r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ry to insert an image of  </a:t>
            </a:r>
            <a:r>
              <a:rPr lang="en-GB" sz="1000" b="1" u="sng" baseline="0" dirty="0">
                <a:solidFill>
                  <a:srgbClr val="FF0000"/>
                </a:solidFill>
                <a:latin typeface="Lucida Sans" panose="020B0602030504020204" pitchFamily="34" charset="0"/>
              </a:rPr>
              <a:t>25.4cm by 8.7cm (approx. 3:1)</a:t>
            </a:r>
            <a:r>
              <a:rPr lang="en-GB" sz="1000" b="1" u="none" baseline="0" dirty="0">
                <a:solidFill>
                  <a:srgbClr val="FF0000"/>
                </a:solidFill>
                <a:latin typeface="Lucida Sans" panose="020B0602030504020204" pitchFamily="34" charset="0"/>
              </a:rPr>
              <a:t> </a:t>
            </a:r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on this layout to avoid distortion.</a:t>
            </a:r>
          </a:p>
          <a:p>
            <a:pPr algn="l"/>
            <a:endParaRPr lang="en-GB" sz="1000" b="0" baseline="0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algn="l"/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Please ensure, the image has a simple background to display the logo and text overlapping.</a:t>
            </a:r>
            <a:endParaRPr lang="en-GB" sz="1000" b="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12" name="Freeform 6"/>
          <p:cNvSpPr>
            <a:spLocks noChangeAspect="1" noEditPoints="1"/>
          </p:cNvSpPr>
          <p:nvPr/>
        </p:nvSpPr>
        <p:spPr bwMode="gray">
          <a:xfrm>
            <a:off x="8316384" y="520701"/>
            <a:ext cx="3623733" cy="592138"/>
          </a:xfrm>
          <a:custGeom>
            <a:avLst/>
            <a:gdLst>
              <a:gd name="T0" fmla="*/ 69 w 3646"/>
              <a:gd name="T1" fmla="*/ 623 h 794"/>
              <a:gd name="T2" fmla="*/ 209 w 3646"/>
              <a:gd name="T3" fmla="*/ 440 h 794"/>
              <a:gd name="T4" fmla="*/ 261 w 3646"/>
              <a:gd name="T5" fmla="*/ 248 h 794"/>
              <a:gd name="T6" fmla="*/ 488 w 3646"/>
              <a:gd name="T7" fmla="*/ 282 h 794"/>
              <a:gd name="T8" fmla="*/ 627 w 3646"/>
              <a:gd name="T9" fmla="*/ 542 h 794"/>
              <a:gd name="T10" fmla="*/ 567 w 3646"/>
              <a:gd name="T11" fmla="*/ 380 h 794"/>
              <a:gd name="T12" fmla="*/ 481 w 3646"/>
              <a:gd name="T13" fmla="*/ 308 h 794"/>
              <a:gd name="T14" fmla="*/ 1184 w 3646"/>
              <a:gd name="T15" fmla="*/ 616 h 794"/>
              <a:gd name="T16" fmla="*/ 1196 w 3646"/>
              <a:gd name="T17" fmla="*/ 290 h 794"/>
              <a:gd name="T18" fmla="*/ 1246 w 3646"/>
              <a:gd name="T19" fmla="*/ 151 h 794"/>
              <a:gd name="T20" fmla="*/ 1316 w 3646"/>
              <a:gd name="T21" fmla="*/ 362 h 794"/>
              <a:gd name="T22" fmla="*/ 1554 w 3646"/>
              <a:gd name="T23" fmla="*/ 627 h 794"/>
              <a:gd name="T24" fmla="*/ 2231 w 3646"/>
              <a:gd name="T25" fmla="*/ 300 h 794"/>
              <a:gd name="T26" fmla="*/ 1884 w 3646"/>
              <a:gd name="T27" fmla="*/ 299 h 794"/>
              <a:gd name="T28" fmla="*/ 1973 w 3646"/>
              <a:gd name="T29" fmla="*/ 599 h 794"/>
              <a:gd name="T30" fmla="*/ 2191 w 3646"/>
              <a:gd name="T31" fmla="*/ 615 h 794"/>
              <a:gd name="T32" fmla="*/ 2341 w 3646"/>
              <a:gd name="T33" fmla="*/ 599 h 794"/>
              <a:gd name="T34" fmla="*/ 2295 w 3646"/>
              <a:gd name="T35" fmla="*/ 282 h 794"/>
              <a:gd name="T36" fmla="*/ 2969 w 3646"/>
              <a:gd name="T37" fmla="*/ 616 h 794"/>
              <a:gd name="T38" fmla="*/ 2981 w 3646"/>
              <a:gd name="T39" fmla="*/ 290 h 794"/>
              <a:gd name="T40" fmla="*/ 3032 w 3646"/>
              <a:gd name="T41" fmla="*/ 580 h 794"/>
              <a:gd name="T42" fmla="*/ 3153 w 3646"/>
              <a:gd name="T43" fmla="*/ 282 h 794"/>
              <a:gd name="T44" fmla="*/ 3087 w 3646"/>
              <a:gd name="T45" fmla="*/ 565 h 794"/>
              <a:gd name="T46" fmla="*/ 3413 w 3646"/>
              <a:gd name="T47" fmla="*/ 282 h 794"/>
              <a:gd name="T48" fmla="*/ 3413 w 3646"/>
              <a:gd name="T49" fmla="*/ 599 h 794"/>
              <a:gd name="T50" fmla="*/ 3646 w 3646"/>
              <a:gd name="T51" fmla="*/ 627 h 794"/>
              <a:gd name="T52" fmla="*/ 2754 w 3646"/>
              <a:gd name="T53" fmla="*/ 378 h 794"/>
              <a:gd name="T54" fmla="*/ 2438 w 3646"/>
              <a:gd name="T55" fmla="*/ 301 h 794"/>
              <a:gd name="T56" fmla="*/ 2557 w 3646"/>
              <a:gd name="T57" fmla="*/ 332 h 794"/>
              <a:gd name="T58" fmla="*/ 2553 w 3646"/>
              <a:gd name="T59" fmla="*/ 627 h 794"/>
              <a:gd name="T60" fmla="*/ 770 w 3646"/>
              <a:gd name="T61" fmla="*/ 566 h 794"/>
              <a:gd name="T62" fmla="*/ 796 w 3646"/>
              <a:gd name="T63" fmla="*/ 633 h 794"/>
              <a:gd name="T64" fmla="*/ 894 w 3646"/>
              <a:gd name="T65" fmla="*/ 308 h 794"/>
              <a:gd name="T66" fmla="*/ 992 w 3646"/>
              <a:gd name="T67" fmla="*/ 610 h 794"/>
              <a:gd name="T68" fmla="*/ 1616 w 3646"/>
              <a:gd name="T69" fmla="*/ 318 h 794"/>
              <a:gd name="T70" fmla="*/ 1754 w 3646"/>
              <a:gd name="T71" fmla="*/ 420 h 794"/>
              <a:gd name="T72" fmla="*/ 1779 w 3646"/>
              <a:gd name="T73" fmla="*/ 560 h 794"/>
              <a:gd name="T74" fmla="*/ 1785 w 3646"/>
              <a:gd name="T75" fmla="*/ 554 h 794"/>
              <a:gd name="T76" fmla="*/ 1473 w 3646"/>
              <a:gd name="T77" fmla="*/ 5 h 794"/>
              <a:gd name="T78" fmla="*/ 1582 w 3646"/>
              <a:gd name="T79" fmla="*/ 5 h 794"/>
              <a:gd name="T80" fmla="*/ 1750 w 3646"/>
              <a:gd name="T81" fmla="*/ 17 h 794"/>
              <a:gd name="T82" fmla="*/ 1608 w 3646"/>
              <a:gd name="T83" fmla="*/ 195 h 794"/>
              <a:gd name="T84" fmla="*/ 1743 w 3646"/>
              <a:gd name="T85" fmla="*/ 5 h 794"/>
              <a:gd name="T86" fmla="*/ 1841 w 3646"/>
              <a:gd name="T87" fmla="*/ 195 h 794"/>
              <a:gd name="T88" fmla="*/ 1907 w 3646"/>
              <a:gd name="T89" fmla="*/ 5 h 794"/>
              <a:gd name="T90" fmla="*/ 2001 w 3646"/>
              <a:gd name="T91" fmla="*/ 18 h 794"/>
              <a:gd name="T92" fmla="*/ 2151 w 3646"/>
              <a:gd name="T93" fmla="*/ 195 h 794"/>
              <a:gd name="T94" fmla="*/ 2128 w 3646"/>
              <a:gd name="T95" fmla="*/ 75 h 794"/>
              <a:gd name="T96" fmla="*/ 2292 w 3646"/>
              <a:gd name="T97" fmla="*/ 52 h 794"/>
              <a:gd name="T98" fmla="*/ 2205 w 3646"/>
              <a:gd name="T99" fmla="*/ 183 h 794"/>
              <a:gd name="T100" fmla="*/ 2317 w 3646"/>
              <a:gd name="T101" fmla="*/ 184 h 794"/>
              <a:gd name="T102" fmla="*/ 2205 w 3646"/>
              <a:gd name="T103" fmla="*/ 93 h 794"/>
              <a:gd name="T104" fmla="*/ 2434 w 3646"/>
              <a:gd name="T105" fmla="*/ 13 h 794"/>
              <a:gd name="T106" fmla="*/ 2336 w 3646"/>
              <a:gd name="T107" fmla="*/ 182 h 794"/>
              <a:gd name="T108" fmla="*/ 2468 w 3646"/>
              <a:gd name="T109" fmla="*/ 195 h 794"/>
              <a:gd name="T110" fmla="*/ 2673 w 3646"/>
              <a:gd name="T111" fmla="*/ 31 h 794"/>
              <a:gd name="T112" fmla="*/ 2579 w 3646"/>
              <a:gd name="T113" fmla="*/ 195 h 794"/>
              <a:gd name="T114" fmla="*/ 2768 w 3646"/>
              <a:gd name="T115" fmla="*/ 91 h 794"/>
              <a:gd name="T116" fmla="*/ 2738 w 3646"/>
              <a:gd name="T117" fmla="*/ 195 h 794"/>
              <a:gd name="T118" fmla="*/ 3100 w 3646"/>
              <a:gd name="T119" fmla="*/ 102 h 794"/>
              <a:gd name="T120" fmla="*/ 3013 w 3646"/>
              <a:gd name="T121" fmla="*/ 185 h 794"/>
              <a:gd name="T122" fmla="*/ 3209 w 3646"/>
              <a:gd name="T123" fmla="*/ 75 h 794"/>
              <a:gd name="T124" fmla="*/ 3119 w 3646"/>
              <a:gd name="T125" fmla="*/ 5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646" h="794">
                <a:moveTo>
                  <a:pt x="161" y="328"/>
                </a:moveTo>
                <a:cubicBezTo>
                  <a:pt x="195" y="345"/>
                  <a:pt x="220" y="359"/>
                  <a:pt x="237" y="369"/>
                </a:cubicBezTo>
                <a:cubicBezTo>
                  <a:pt x="254" y="379"/>
                  <a:pt x="268" y="393"/>
                  <a:pt x="280" y="411"/>
                </a:cubicBezTo>
                <a:cubicBezTo>
                  <a:pt x="293" y="429"/>
                  <a:pt x="299" y="453"/>
                  <a:pt x="299" y="484"/>
                </a:cubicBezTo>
                <a:cubicBezTo>
                  <a:pt x="299" y="528"/>
                  <a:pt x="283" y="563"/>
                  <a:pt x="249" y="591"/>
                </a:cubicBezTo>
                <a:cubicBezTo>
                  <a:pt x="216" y="619"/>
                  <a:pt x="179" y="633"/>
                  <a:pt x="138" y="633"/>
                </a:cubicBezTo>
                <a:cubicBezTo>
                  <a:pt x="110" y="633"/>
                  <a:pt x="87" y="630"/>
                  <a:pt x="69" y="623"/>
                </a:cubicBezTo>
                <a:cubicBezTo>
                  <a:pt x="50" y="616"/>
                  <a:pt x="28" y="606"/>
                  <a:pt x="2" y="592"/>
                </a:cubicBezTo>
                <a:cubicBezTo>
                  <a:pt x="0" y="483"/>
                  <a:pt x="0" y="483"/>
                  <a:pt x="0" y="483"/>
                </a:cubicBezTo>
                <a:cubicBezTo>
                  <a:pt x="10" y="516"/>
                  <a:pt x="26" y="544"/>
                  <a:pt x="47" y="568"/>
                </a:cubicBezTo>
                <a:cubicBezTo>
                  <a:pt x="69" y="591"/>
                  <a:pt x="97" y="602"/>
                  <a:pt x="133" y="602"/>
                </a:cubicBezTo>
                <a:cubicBezTo>
                  <a:pt x="168" y="602"/>
                  <a:pt x="193" y="592"/>
                  <a:pt x="209" y="571"/>
                </a:cubicBezTo>
                <a:cubicBezTo>
                  <a:pt x="224" y="551"/>
                  <a:pt x="232" y="528"/>
                  <a:pt x="232" y="505"/>
                </a:cubicBezTo>
                <a:cubicBezTo>
                  <a:pt x="232" y="473"/>
                  <a:pt x="224" y="452"/>
                  <a:pt x="209" y="440"/>
                </a:cubicBezTo>
                <a:cubicBezTo>
                  <a:pt x="193" y="429"/>
                  <a:pt x="160" y="410"/>
                  <a:pt x="109" y="385"/>
                </a:cubicBezTo>
                <a:cubicBezTo>
                  <a:pt x="72" y="366"/>
                  <a:pt x="45" y="347"/>
                  <a:pt x="27" y="327"/>
                </a:cubicBezTo>
                <a:cubicBezTo>
                  <a:pt x="10" y="307"/>
                  <a:pt x="2" y="282"/>
                  <a:pt x="2" y="253"/>
                </a:cubicBezTo>
                <a:cubicBezTo>
                  <a:pt x="2" y="212"/>
                  <a:pt x="17" y="180"/>
                  <a:pt x="48" y="157"/>
                </a:cubicBezTo>
                <a:cubicBezTo>
                  <a:pt x="79" y="135"/>
                  <a:pt x="114" y="123"/>
                  <a:pt x="153" y="123"/>
                </a:cubicBezTo>
                <a:cubicBezTo>
                  <a:pt x="194" y="123"/>
                  <a:pt x="229" y="133"/>
                  <a:pt x="257" y="152"/>
                </a:cubicBezTo>
                <a:cubicBezTo>
                  <a:pt x="261" y="248"/>
                  <a:pt x="261" y="248"/>
                  <a:pt x="261" y="248"/>
                </a:cubicBezTo>
                <a:cubicBezTo>
                  <a:pt x="256" y="225"/>
                  <a:pt x="243" y="204"/>
                  <a:pt x="222" y="184"/>
                </a:cubicBezTo>
                <a:cubicBezTo>
                  <a:pt x="201" y="163"/>
                  <a:pt x="174" y="153"/>
                  <a:pt x="143" y="153"/>
                </a:cubicBezTo>
                <a:cubicBezTo>
                  <a:pt x="115" y="153"/>
                  <a:pt x="95" y="161"/>
                  <a:pt x="81" y="178"/>
                </a:cubicBezTo>
                <a:cubicBezTo>
                  <a:pt x="68" y="194"/>
                  <a:pt x="62" y="212"/>
                  <a:pt x="62" y="231"/>
                </a:cubicBezTo>
                <a:cubicBezTo>
                  <a:pt x="62" y="252"/>
                  <a:pt x="68" y="269"/>
                  <a:pt x="81" y="280"/>
                </a:cubicBezTo>
                <a:cubicBezTo>
                  <a:pt x="95" y="292"/>
                  <a:pt x="121" y="308"/>
                  <a:pt x="161" y="328"/>
                </a:cubicBezTo>
                <a:close/>
                <a:moveTo>
                  <a:pt x="488" y="282"/>
                </a:moveTo>
                <a:cubicBezTo>
                  <a:pt x="456" y="282"/>
                  <a:pt x="428" y="290"/>
                  <a:pt x="403" y="307"/>
                </a:cubicBezTo>
                <a:cubicBezTo>
                  <a:pt x="378" y="324"/>
                  <a:pt x="360" y="346"/>
                  <a:pt x="346" y="373"/>
                </a:cubicBezTo>
                <a:cubicBezTo>
                  <a:pt x="333" y="401"/>
                  <a:pt x="327" y="429"/>
                  <a:pt x="327" y="458"/>
                </a:cubicBezTo>
                <a:cubicBezTo>
                  <a:pt x="327" y="503"/>
                  <a:pt x="340" y="544"/>
                  <a:pt x="367" y="580"/>
                </a:cubicBezTo>
                <a:cubicBezTo>
                  <a:pt x="394" y="615"/>
                  <a:pt x="434" y="633"/>
                  <a:pt x="487" y="633"/>
                </a:cubicBezTo>
                <a:cubicBezTo>
                  <a:pt x="518" y="633"/>
                  <a:pt x="545" y="625"/>
                  <a:pt x="570" y="608"/>
                </a:cubicBezTo>
                <a:cubicBezTo>
                  <a:pt x="594" y="592"/>
                  <a:pt x="613" y="570"/>
                  <a:pt x="627" y="542"/>
                </a:cubicBezTo>
                <a:cubicBezTo>
                  <a:pt x="640" y="514"/>
                  <a:pt x="647" y="486"/>
                  <a:pt x="647" y="458"/>
                </a:cubicBezTo>
                <a:cubicBezTo>
                  <a:pt x="647" y="428"/>
                  <a:pt x="641" y="400"/>
                  <a:pt x="630" y="373"/>
                </a:cubicBezTo>
                <a:cubicBezTo>
                  <a:pt x="619" y="346"/>
                  <a:pt x="601" y="324"/>
                  <a:pt x="576" y="307"/>
                </a:cubicBezTo>
                <a:cubicBezTo>
                  <a:pt x="552" y="290"/>
                  <a:pt x="523" y="282"/>
                  <a:pt x="488" y="282"/>
                </a:cubicBezTo>
                <a:close/>
                <a:moveTo>
                  <a:pt x="481" y="308"/>
                </a:moveTo>
                <a:cubicBezTo>
                  <a:pt x="503" y="308"/>
                  <a:pt x="521" y="314"/>
                  <a:pt x="535" y="328"/>
                </a:cubicBezTo>
                <a:cubicBezTo>
                  <a:pt x="549" y="341"/>
                  <a:pt x="560" y="358"/>
                  <a:pt x="567" y="380"/>
                </a:cubicBezTo>
                <a:cubicBezTo>
                  <a:pt x="575" y="401"/>
                  <a:pt x="579" y="425"/>
                  <a:pt x="581" y="453"/>
                </a:cubicBezTo>
                <a:cubicBezTo>
                  <a:pt x="582" y="496"/>
                  <a:pt x="575" y="531"/>
                  <a:pt x="560" y="560"/>
                </a:cubicBezTo>
                <a:cubicBezTo>
                  <a:pt x="545" y="588"/>
                  <a:pt x="522" y="603"/>
                  <a:pt x="492" y="604"/>
                </a:cubicBezTo>
                <a:cubicBezTo>
                  <a:pt x="463" y="606"/>
                  <a:pt x="440" y="593"/>
                  <a:pt x="422" y="565"/>
                </a:cubicBezTo>
                <a:cubicBezTo>
                  <a:pt x="404" y="537"/>
                  <a:pt x="395" y="503"/>
                  <a:pt x="393" y="462"/>
                </a:cubicBezTo>
                <a:cubicBezTo>
                  <a:pt x="392" y="420"/>
                  <a:pt x="398" y="384"/>
                  <a:pt x="414" y="354"/>
                </a:cubicBezTo>
                <a:cubicBezTo>
                  <a:pt x="429" y="325"/>
                  <a:pt x="451" y="310"/>
                  <a:pt x="481" y="308"/>
                </a:cubicBezTo>
                <a:close/>
                <a:moveTo>
                  <a:pt x="1095" y="223"/>
                </a:moveTo>
                <a:cubicBezTo>
                  <a:pt x="1000" y="321"/>
                  <a:pt x="1000" y="321"/>
                  <a:pt x="1000" y="321"/>
                </a:cubicBezTo>
                <a:cubicBezTo>
                  <a:pt x="1031" y="321"/>
                  <a:pt x="1031" y="321"/>
                  <a:pt x="1031" y="321"/>
                </a:cubicBezTo>
                <a:cubicBezTo>
                  <a:pt x="1031" y="527"/>
                  <a:pt x="1031" y="527"/>
                  <a:pt x="1031" y="527"/>
                </a:cubicBezTo>
                <a:cubicBezTo>
                  <a:pt x="1031" y="560"/>
                  <a:pt x="1041" y="586"/>
                  <a:pt x="1059" y="605"/>
                </a:cubicBezTo>
                <a:cubicBezTo>
                  <a:pt x="1078" y="624"/>
                  <a:pt x="1103" y="633"/>
                  <a:pt x="1133" y="633"/>
                </a:cubicBezTo>
                <a:cubicBezTo>
                  <a:pt x="1152" y="633"/>
                  <a:pt x="1169" y="627"/>
                  <a:pt x="1184" y="616"/>
                </a:cubicBezTo>
                <a:cubicBezTo>
                  <a:pt x="1199" y="604"/>
                  <a:pt x="1207" y="594"/>
                  <a:pt x="1207" y="583"/>
                </a:cubicBezTo>
                <a:cubicBezTo>
                  <a:pt x="1199" y="590"/>
                  <a:pt x="1192" y="595"/>
                  <a:pt x="1187" y="598"/>
                </a:cubicBezTo>
                <a:cubicBezTo>
                  <a:pt x="1182" y="601"/>
                  <a:pt x="1173" y="602"/>
                  <a:pt x="1160" y="602"/>
                </a:cubicBezTo>
                <a:cubicBezTo>
                  <a:pt x="1116" y="602"/>
                  <a:pt x="1093" y="577"/>
                  <a:pt x="1093" y="527"/>
                </a:cubicBezTo>
                <a:cubicBezTo>
                  <a:pt x="1093" y="321"/>
                  <a:pt x="1093" y="321"/>
                  <a:pt x="1093" y="321"/>
                </a:cubicBezTo>
                <a:cubicBezTo>
                  <a:pt x="1170" y="321"/>
                  <a:pt x="1170" y="321"/>
                  <a:pt x="1170" y="321"/>
                </a:cubicBezTo>
                <a:cubicBezTo>
                  <a:pt x="1196" y="290"/>
                  <a:pt x="1196" y="290"/>
                  <a:pt x="1196" y="290"/>
                </a:cubicBezTo>
                <a:cubicBezTo>
                  <a:pt x="1095" y="290"/>
                  <a:pt x="1095" y="290"/>
                  <a:pt x="1095" y="290"/>
                </a:cubicBezTo>
                <a:cubicBezTo>
                  <a:pt x="1095" y="223"/>
                  <a:pt x="1095" y="223"/>
                  <a:pt x="1095" y="223"/>
                </a:cubicBezTo>
                <a:close/>
                <a:moveTo>
                  <a:pt x="1426" y="282"/>
                </a:moveTo>
                <a:cubicBezTo>
                  <a:pt x="1392" y="282"/>
                  <a:pt x="1356" y="299"/>
                  <a:pt x="1316" y="334"/>
                </a:cubicBezTo>
                <a:cubicBezTo>
                  <a:pt x="1316" y="123"/>
                  <a:pt x="1316" y="123"/>
                  <a:pt x="1316" y="123"/>
                </a:cubicBezTo>
                <a:cubicBezTo>
                  <a:pt x="1226" y="141"/>
                  <a:pt x="1226" y="141"/>
                  <a:pt x="1226" y="141"/>
                </a:cubicBezTo>
                <a:cubicBezTo>
                  <a:pt x="1235" y="144"/>
                  <a:pt x="1242" y="148"/>
                  <a:pt x="1246" y="151"/>
                </a:cubicBezTo>
                <a:cubicBezTo>
                  <a:pt x="1250" y="155"/>
                  <a:pt x="1252" y="161"/>
                  <a:pt x="1252" y="170"/>
                </a:cubicBezTo>
                <a:cubicBezTo>
                  <a:pt x="1252" y="599"/>
                  <a:pt x="1252" y="599"/>
                  <a:pt x="1252" y="599"/>
                </a:cubicBezTo>
                <a:cubicBezTo>
                  <a:pt x="1252" y="611"/>
                  <a:pt x="1246" y="620"/>
                  <a:pt x="1233" y="627"/>
                </a:cubicBezTo>
                <a:cubicBezTo>
                  <a:pt x="1336" y="627"/>
                  <a:pt x="1336" y="627"/>
                  <a:pt x="1336" y="627"/>
                </a:cubicBezTo>
                <a:cubicBezTo>
                  <a:pt x="1328" y="622"/>
                  <a:pt x="1323" y="618"/>
                  <a:pt x="1320" y="614"/>
                </a:cubicBezTo>
                <a:cubicBezTo>
                  <a:pt x="1317" y="610"/>
                  <a:pt x="1316" y="605"/>
                  <a:pt x="1316" y="599"/>
                </a:cubicBezTo>
                <a:cubicBezTo>
                  <a:pt x="1316" y="362"/>
                  <a:pt x="1316" y="362"/>
                  <a:pt x="1316" y="362"/>
                </a:cubicBezTo>
                <a:cubicBezTo>
                  <a:pt x="1324" y="352"/>
                  <a:pt x="1335" y="343"/>
                  <a:pt x="1349" y="335"/>
                </a:cubicBezTo>
                <a:cubicBezTo>
                  <a:pt x="1363" y="328"/>
                  <a:pt x="1379" y="324"/>
                  <a:pt x="1395" y="324"/>
                </a:cubicBezTo>
                <a:cubicBezTo>
                  <a:pt x="1424" y="324"/>
                  <a:pt x="1444" y="332"/>
                  <a:pt x="1456" y="347"/>
                </a:cubicBezTo>
                <a:cubicBezTo>
                  <a:pt x="1467" y="362"/>
                  <a:pt x="1473" y="382"/>
                  <a:pt x="1473" y="407"/>
                </a:cubicBezTo>
                <a:cubicBezTo>
                  <a:pt x="1473" y="599"/>
                  <a:pt x="1473" y="599"/>
                  <a:pt x="1473" y="599"/>
                </a:cubicBezTo>
                <a:cubicBezTo>
                  <a:pt x="1473" y="610"/>
                  <a:pt x="1467" y="619"/>
                  <a:pt x="1454" y="627"/>
                </a:cubicBezTo>
                <a:cubicBezTo>
                  <a:pt x="1554" y="627"/>
                  <a:pt x="1554" y="627"/>
                  <a:pt x="1554" y="627"/>
                </a:cubicBezTo>
                <a:cubicBezTo>
                  <a:pt x="1547" y="622"/>
                  <a:pt x="1542" y="618"/>
                  <a:pt x="1539" y="615"/>
                </a:cubicBezTo>
                <a:cubicBezTo>
                  <a:pt x="1537" y="612"/>
                  <a:pt x="1535" y="607"/>
                  <a:pt x="1535" y="599"/>
                </a:cubicBezTo>
                <a:cubicBezTo>
                  <a:pt x="1535" y="383"/>
                  <a:pt x="1535" y="383"/>
                  <a:pt x="1535" y="383"/>
                </a:cubicBezTo>
                <a:cubicBezTo>
                  <a:pt x="1535" y="351"/>
                  <a:pt x="1525" y="326"/>
                  <a:pt x="1504" y="308"/>
                </a:cubicBezTo>
                <a:cubicBezTo>
                  <a:pt x="1483" y="290"/>
                  <a:pt x="1457" y="282"/>
                  <a:pt x="1426" y="282"/>
                </a:cubicBezTo>
                <a:close/>
                <a:moveTo>
                  <a:pt x="2295" y="282"/>
                </a:moveTo>
                <a:cubicBezTo>
                  <a:pt x="2273" y="282"/>
                  <a:pt x="2252" y="288"/>
                  <a:pt x="2231" y="300"/>
                </a:cubicBezTo>
                <a:cubicBezTo>
                  <a:pt x="2210" y="312"/>
                  <a:pt x="2193" y="328"/>
                  <a:pt x="2179" y="345"/>
                </a:cubicBezTo>
                <a:cubicBezTo>
                  <a:pt x="2173" y="325"/>
                  <a:pt x="2160" y="309"/>
                  <a:pt x="2141" y="298"/>
                </a:cubicBezTo>
                <a:cubicBezTo>
                  <a:pt x="2122" y="287"/>
                  <a:pt x="2101" y="282"/>
                  <a:pt x="2080" y="282"/>
                </a:cubicBezTo>
                <a:cubicBezTo>
                  <a:pt x="2059" y="282"/>
                  <a:pt x="2039" y="287"/>
                  <a:pt x="2023" y="297"/>
                </a:cubicBezTo>
                <a:cubicBezTo>
                  <a:pt x="2006" y="306"/>
                  <a:pt x="1989" y="318"/>
                  <a:pt x="1973" y="332"/>
                </a:cubicBezTo>
                <a:cubicBezTo>
                  <a:pt x="1973" y="282"/>
                  <a:pt x="1973" y="282"/>
                  <a:pt x="1973" y="282"/>
                </a:cubicBezTo>
                <a:cubicBezTo>
                  <a:pt x="1884" y="299"/>
                  <a:pt x="1884" y="299"/>
                  <a:pt x="1884" y="299"/>
                </a:cubicBezTo>
                <a:cubicBezTo>
                  <a:pt x="1892" y="301"/>
                  <a:pt x="1898" y="304"/>
                  <a:pt x="1903" y="308"/>
                </a:cubicBezTo>
                <a:cubicBezTo>
                  <a:pt x="1908" y="312"/>
                  <a:pt x="1911" y="319"/>
                  <a:pt x="1911" y="328"/>
                </a:cubicBezTo>
                <a:cubicBezTo>
                  <a:pt x="1911" y="599"/>
                  <a:pt x="1911" y="599"/>
                  <a:pt x="1911" y="599"/>
                </a:cubicBezTo>
                <a:cubicBezTo>
                  <a:pt x="1911" y="610"/>
                  <a:pt x="1904" y="619"/>
                  <a:pt x="1892" y="627"/>
                </a:cubicBezTo>
                <a:cubicBezTo>
                  <a:pt x="1994" y="627"/>
                  <a:pt x="1994" y="627"/>
                  <a:pt x="1994" y="627"/>
                </a:cubicBezTo>
                <a:cubicBezTo>
                  <a:pt x="1986" y="622"/>
                  <a:pt x="1981" y="618"/>
                  <a:pt x="1978" y="614"/>
                </a:cubicBezTo>
                <a:cubicBezTo>
                  <a:pt x="1975" y="611"/>
                  <a:pt x="1973" y="606"/>
                  <a:pt x="1973" y="599"/>
                </a:cubicBezTo>
                <a:cubicBezTo>
                  <a:pt x="1973" y="360"/>
                  <a:pt x="1973" y="360"/>
                  <a:pt x="1973" y="360"/>
                </a:cubicBezTo>
                <a:cubicBezTo>
                  <a:pt x="1994" y="336"/>
                  <a:pt x="2018" y="323"/>
                  <a:pt x="2047" y="323"/>
                </a:cubicBezTo>
                <a:cubicBezTo>
                  <a:pt x="2098" y="323"/>
                  <a:pt x="2123" y="349"/>
                  <a:pt x="2123" y="400"/>
                </a:cubicBezTo>
                <a:cubicBezTo>
                  <a:pt x="2123" y="599"/>
                  <a:pt x="2123" y="599"/>
                  <a:pt x="2123" y="599"/>
                </a:cubicBezTo>
                <a:cubicBezTo>
                  <a:pt x="2123" y="610"/>
                  <a:pt x="2117" y="619"/>
                  <a:pt x="2104" y="627"/>
                </a:cubicBezTo>
                <a:cubicBezTo>
                  <a:pt x="2206" y="627"/>
                  <a:pt x="2206" y="627"/>
                  <a:pt x="2206" y="627"/>
                </a:cubicBezTo>
                <a:cubicBezTo>
                  <a:pt x="2199" y="623"/>
                  <a:pt x="2195" y="619"/>
                  <a:pt x="2191" y="615"/>
                </a:cubicBezTo>
                <a:cubicBezTo>
                  <a:pt x="2188" y="611"/>
                  <a:pt x="2187" y="605"/>
                  <a:pt x="2187" y="599"/>
                </a:cubicBezTo>
                <a:cubicBezTo>
                  <a:pt x="2187" y="380"/>
                  <a:pt x="2187" y="380"/>
                  <a:pt x="2187" y="380"/>
                </a:cubicBezTo>
                <a:cubicBezTo>
                  <a:pt x="2187" y="375"/>
                  <a:pt x="2186" y="372"/>
                  <a:pt x="2185" y="369"/>
                </a:cubicBezTo>
                <a:cubicBezTo>
                  <a:pt x="2207" y="338"/>
                  <a:pt x="2233" y="323"/>
                  <a:pt x="2264" y="323"/>
                </a:cubicBezTo>
                <a:cubicBezTo>
                  <a:pt x="2291" y="323"/>
                  <a:pt x="2310" y="331"/>
                  <a:pt x="2323" y="345"/>
                </a:cubicBezTo>
                <a:cubicBezTo>
                  <a:pt x="2335" y="360"/>
                  <a:pt x="2341" y="380"/>
                  <a:pt x="2341" y="403"/>
                </a:cubicBezTo>
                <a:cubicBezTo>
                  <a:pt x="2341" y="599"/>
                  <a:pt x="2341" y="599"/>
                  <a:pt x="2341" y="599"/>
                </a:cubicBezTo>
                <a:cubicBezTo>
                  <a:pt x="2341" y="609"/>
                  <a:pt x="2334" y="619"/>
                  <a:pt x="2320" y="627"/>
                </a:cubicBezTo>
                <a:cubicBezTo>
                  <a:pt x="2422" y="627"/>
                  <a:pt x="2422" y="627"/>
                  <a:pt x="2422" y="627"/>
                </a:cubicBezTo>
                <a:cubicBezTo>
                  <a:pt x="2415" y="623"/>
                  <a:pt x="2411" y="619"/>
                  <a:pt x="2408" y="615"/>
                </a:cubicBezTo>
                <a:cubicBezTo>
                  <a:pt x="2404" y="611"/>
                  <a:pt x="2403" y="605"/>
                  <a:pt x="2403" y="599"/>
                </a:cubicBezTo>
                <a:cubicBezTo>
                  <a:pt x="2403" y="382"/>
                  <a:pt x="2403" y="382"/>
                  <a:pt x="2403" y="382"/>
                </a:cubicBezTo>
                <a:cubicBezTo>
                  <a:pt x="2403" y="350"/>
                  <a:pt x="2392" y="325"/>
                  <a:pt x="2370" y="308"/>
                </a:cubicBezTo>
                <a:cubicBezTo>
                  <a:pt x="2347" y="290"/>
                  <a:pt x="2323" y="282"/>
                  <a:pt x="2295" y="282"/>
                </a:cubicBezTo>
                <a:close/>
                <a:moveTo>
                  <a:pt x="2880" y="223"/>
                </a:moveTo>
                <a:cubicBezTo>
                  <a:pt x="2785" y="321"/>
                  <a:pt x="2785" y="321"/>
                  <a:pt x="2785" y="321"/>
                </a:cubicBezTo>
                <a:cubicBezTo>
                  <a:pt x="2816" y="321"/>
                  <a:pt x="2816" y="321"/>
                  <a:pt x="2816" y="321"/>
                </a:cubicBezTo>
                <a:cubicBezTo>
                  <a:pt x="2816" y="527"/>
                  <a:pt x="2816" y="527"/>
                  <a:pt x="2816" y="527"/>
                </a:cubicBezTo>
                <a:cubicBezTo>
                  <a:pt x="2816" y="560"/>
                  <a:pt x="2826" y="586"/>
                  <a:pt x="2845" y="605"/>
                </a:cubicBezTo>
                <a:cubicBezTo>
                  <a:pt x="2863" y="624"/>
                  <a:pt x="2888" y="633"/>
                  <a:pt x="2918" y="633"/>
                </a:cubicBezTo>
                <a:cubicBezTo>
                  <a:pt x="2937" y="633"/>
                  <a:pt x="2954" y="627"/>
                  <a:pt x="2969" y="616"/>
                </a:cubicBezTo>
                <a:cubicBezTo>
                  <a:pt x="2984" y="604"/>
                  <a:pt x="2992" y="594"/>
                  <a:pt x="2992" y="583"/>
                </a:cubicBezTo>
                <a:cubicBezTo>
                  <a:pt x="2984" y="590"/>
                  <a:pt x="2977" y="595"/>
                  <a:pt x="2972" y="598"/>
                </a:cubicBezTo>
                <a:cubicBezTo>
                  <a:pt x="2967" y="601"/>
                  <a:pt x="2958" y="602"/>
                  <a:pt x="2945" y="602"/>
                </a:cubicBezTo>
                <a:cubicBezTo>
                  <a:pt x="2901" y="602"/>
                  <a:pt x="2879" y="577"/>
                  <a:pt x="2879" y="527"/>
                </a:cubicBezTo>
                <a:cubicBezTo>
                  <a:pt x="2879" y="321"/>
                  <a:pt x="2879" y="321"/>
                  <a:pt x="2879" y="321"/>
                </a:cubicBezTo>
                <a:cubicBezTo>
                  <a:pt x="2955" y="321"/>
                  <a:pt x="2955" y="321"/>
                  <a:pt x="2955" y="321"/>
                </a:cubicBezTo>
                <a:cubicBezTo>
                  <a:pt x="2981" y="290"/>
                  <a:pt x="2981" y="290"/>
                  <a:pt x="2981" y="290"/>
                </a:cubicBezTo>
                <a:cubicBezTo>
                  <a:pt x="2880" y="290"/>
                  <a:pt x="2880" y="290"/>
                  <a:pt x="2880" y="290"/>
                </a:cubicBezTo>
                <a:cubicBezTo>
                  <a:pt x="2880" y="223"/>
                  <a:pt x="2880" y="223"/>
                  <a:pt x="2880" y="223"/>
                </a:cubicBezTo>
                <a:close/>
                <a:moveTo>
                  <a:pt x="3153" y="282"/>
                </a:moveTo>
                <a:cubicBezTo>
                  <a:pt x="3121" y="282"/>
                  <a:pt x="3093" y="290"/>
                  <a:pt x="3068" y="307"/>
                </a:cubicBezTo>
                <a:cubicBezTo>
                  <a:pt x="3043" y="324"/>
                  <a:pt x="3024" y="346"/>
                  <a:pt x="3011" y="373"/>
                </a:cubicBezTo>
                <a:cubicBezTo>
                  <a:pt x="2998" y="401"/>
                  <a:pt x="2991" y="429"/>
                  <a:pt x="2991" y="458"/>
                </a:cubicBezTo>
                <a:cubicBezTo>
                  <a:pt x="2991" y="503"/>
                  <a:pt x="3005" y="544"/>
                  <a:pt x="3032" y="580"/>
                </a:cubicBezTo>
                <a:cubicBezTo>
                  <a:pt x="3059" y="615"/>
                  <a:pt x="3099" y="633"/>
                  <a:pt x="3151" y="633"/>
                </a:cubicBezTo>
                <a:cubicBezTo>
                  <a:pt x="3182" y="633"/>
                  <a:pt x="3210" y="625"/>
                  <a:pt x="3234" y="608"/>
                </a:cubicBezTo>
                <a:cubicBezTo>
                  <a:pt x="3259" y="592"/>
                  <a:pt x="3278" y="570"/>
                  <a:pt x="3291" y="542"/>
                </a:cubicBezTo>
                <a:cubicBezTo>
                  <a:pt x="3305" y="514"/>
                  <a:pt x="3312" y="486"/>
                  <a:pt x="3312" y="458"/>
                </a:cubicBezTo>
                <a:cubicBezTo>
                  <a:pt x="3312" y="428"/>
                  <a:pt x="3306" y="400"/>
                  <a:pt x="3295" y="373"/>
                </a:cubicBezTo>
                <a:cubicBezTo>
                  <a:pt x="3283" y="346"/>
                  <a:pt x="3265" y="324"/>
                  <a:pt x="3241" y="307"/>
                </a:cubicBezTo>
                <a:cubicBezTo>
                  <a:pt x="3217" y="290"/>
                  <a:pt x="3187" y="282"/>
                  <a:pt x="3153" y="282"/>
                </a:cubicBezTo>
                <a:close/>
                <a:moveTo>
                  <a:pt x="3146" y="308"/>
                </a:moveTo>
                <a:cubicBezTo>
                  <a:pt x="3168" y="308"/>
                  <a:pt x="3185" y="314"/>
                  <a:pt x="3199" y="328"/>
                </a:cubicBezTo>
                <a:cubicBezTo>
                  <a:pt x="3214" y="341"/>
                  <a:pt x="3224" y="358"/>
                  <a:pt x="3232" y="380"/>
                </a:cubicBezTo>
                <a:cubicBezTo>
                  <a:pt x="3239" y="401"/>
                  <a:pt x="3244" y="425"/>
                  <a:pt x="3245" y="453"/>
                </a:cubicBezTo>
                <a:cubicBezTo>
                  <a:pt x="3247" y="496"/>
                  <a:pt x="3240" y="531"/>
                  <a:pt x="3225" y="560"/>
                </a:cubicBezTo>
                <a:cubicBezTo>
                  <a:pt x="3209" y="588"/>
                  <a:pt x="3186" y="603"/>
                  <a:pt x="3156" y="604"/>
                </a:cubicBezTo>
                <a:cubicBezTo>
                  <a:pt x="3128" y="606"/>
                  <a:pt x="3104" y="593"/>
                  <a:pt x="3087" y="565"/>
                </a:cubicBezTo>
                <a:cubicBezTo>
                  <a:pt x="3069" y="537"/>
                  <a:pt x="3059" y="503"/>
                  <a:pt x="3058" y="462"/>
                </a:cubicBezTo>
                <a:cubicBezTo>
                  <a:pt x="3056" y="420"/>
                  <a:pt x="3063" y="384"/>
                  <a:pt x="3078" y="354"/>
                </a:cubicBezTo>
                <a:cubicBezTo>
                  <a:pt x="3093" y="325"/>
                  <a:pt x="3116" y="310"/>
                  <a:pt x="3146" y="308"/>
                </a:cubicBezTo>
                <a:close/>
                <a:moveTo>
                  <a:pt x="3519" y="282"/>
                </a:moveTo>
                <a:cubicBezTo>
                  <a:pt x="3499" y="282"/>
                  <a:pt x="3479" y="287"/>
                  <a:pt x="3460" y="298"/>
                </a:cubicBezTo>
                <a:cubicBezTo>
                  <a:pt x="3441" y="309"/>
                  <a:pt x="3425" y="321"/>
                  <a:pt x="3413" y="334"/>
                </a:cubicBezTo>
                <a:cubicBezTo>
                  <a:pt x="3413" y="282"/>
                  <a:pt x="3413" y="282"/>
                  <a:pt x="3413" y="282"/>
                </a:cubicBezTo>
                <a:cubicBezTo>
                  <a:pt x="3326" y="298"/>
                  <a:pt x="3326" y="298"/>
                  <a:pt x="3326" y="298"/>
                </a:cubicBezTo>
                <a:cubicBezTo>
                  <a:pt x="3342" y="304"/>
                  <a:pt x="3350" y="314"/>
                  <a:pt x="3350" y="328"/>
                </a:cubicBezTo>
                <a:cubicBezTo>
                  <a:pt x="3350" y="599"/>
                  <a:pt x="3350" y="599"/>
                  <a:pt x="3350" y="599"/>
                </a:cubicBezTo>
                <a:cubicBezTo>
                  <a:pt x="3350" y="611"/>
                  <a:pt x="3344" y="620"/>
                  <a:pt x="3332" y="627"/>
                </a:cubicBezTo>
                <a:cubicBezTo>
                  <a:pt x="3432" y="627"/>
                  <a:pt x="3432" y="627"/>
                  <a:pt x="3432" y="627"/>
                </a:cubicBezTo>
                <a:cubicBezTo>
                  <a:pt x="3426" y="623"/>
                  <a:pt x="3421" y="619"/>
                  <a:pt x="3418" y="615"/>
                </a:cubicBezTo>
                <a:cubicBezTo>
                  <a:pt x="3415" y="611"/>
                  <a:pt x="3413" y="605"/>
                  <a:pt x="3413" y="599"/>
                </a:cubicBezTo>
                <a:cubicBezTo>
                  <a:pt x="3413" y="362"/>
                  <a:pt x="3413" y="362"/>
                  <a:pt x="3413" y="362"/>
                </a:cubicBezTo>
                <a:cubicBezTo>
                  <a:pt x="3422" y="351"/>
                  <a:pt x="3433" y="342"/>
                  <a:pt x="3447" y="335"/>
                </a:cubicBezTo>
                <a:cubicBezTo>
                  <a:pt x="3460" y="328"/>
                  <a:pt x="3474" y="324"/>
                  <a:pt x="3487" y="324"/>
                </a:cubicBezTo>
                <a:cubicBezTo>
                  <a:pt x="3539" y="324"/>
                  <a:pt x="3565" y="352"/>
                  <a:pt x="3565" y="409"/>
                </a:cubicBezTo>
                <a:cubicBezTo>
                  <a:pt x="3565" y="599"/>
                  <a:pt x="3565" y="599"/>
                  <a:pt x="3565" y="599"/>
                </a:cubicBezTo>
                <a:cubicBezTo>
                  <a:pt x="3565" y="611"/>
                  <a:pt x="3558" y="620"/>
                  <a:pt x="3546" y="627"/>
                </a:cubicBezTo>
                <a:cubicBezTo>
                  <a:pt x="3646" y="627"/>
                  <a:pt x="3646" y="627"/>
                  <a:pt x="3646" y="627"/>
                </a:cubicBezTo>
                <a:cubicBezTo>
                  <a:pt x="3637" y="620"/>
                  <a:pt x="3632" y="616"/>
                  <a:pt x="3630" y="613"/>
                </a:cubicBezTo>
                <a:cubicBezTo>
                  <a:pt x="3628" y="610"/>
                  <a:pt x="3627" y="605"/>
                  <a:pt x="3627" y="599"/>
                </a:cubicBezTo>
                <a:cubicBezTo>
                  <a:pt x="3627" y="383"/>
                  <a:pt x="3627" y="383"/>
                  <a:pt x="3627" y="383"/>
                </a:cubicBezTo>
                <a:cubicBezTo>
                  <a:pt x="3627" y="362"/>
                  <a:pt x="3622" y="344"/>
                  <a:pt x="3612" y="329"/>
                </a:cubicBezTo>
                <a:cubicBezTo>
                  <a:pt x="3602" y="314"/>
                  <a:pt x="3588" y="302"/>
                  <a:pt x="3571" y="294"/>
                </a:cubicBezTo>
                <a:cubicBezTo>
                  <a:pt x="3554" y="286"/>
                  <a:pt x="3537" y="282"/>
                  <a:pt x="3519" y="282"/>
                </a:cubicBezTo>
                <a:close/>
                <a:moveTo>
                  <a:pt x="2754" y="378"/>
                </a:moveTo>
                <a:cubicBezTo>
                  <a:pt x="2745" y="355"/>
                  <a:pt x="2734" y="337"/>
                  <a:pt x="2720" y="323"/>
                </a:cubicBezTo>
                <a:cubicBezTo>
                  <a:pt x="2705" y="309"/>
                  <a:pt x="2690" y="299"/>
                  <a:pt x="2674" y="292"/>
                </a:cubicBezTo>
                <a:cubicBezTo>
                  <a:pt x="2658" y="285"/>
                  <a:pt x="2642" y="282"/>
                  <a:pt x="2625" y="282"/>
                </a:cubicBezTo>
                <a:cubicBezTo>
                  <a:pt x="2603" y="282"/>
                  <a:pt x="2584" y="286"/>
                  <a:pt x="2566" y="295"/>
                </a:cubicBezTo>
                <a:cubicBezTo>
                  <a:pt x="2548" y="304"/>
                  <a:pt x="2534" y="315"/>
                  <a:pt x="2525" y="326"/>
                </a:cubicBezTo>
                <a:cubicBezTo>
                  <a:pt x="2525" y="282"/>
                  <a:pt x="2525" y="282"/>
                  <a:pt x="2525" y="282"/>
                </a:cubicBezTo>
                <a:cubicBezTo>
                  <a:pt x="2438" y="301"/>
                  <a:pt x="2438" y="301"/>
                  <a:pt x="2438" y="301"/>
                </a:cubicBezTo>
                <a:cubicBezTo>
                  <a:pt x="2454" y="305"/>
                  <a:pt x="2462" y="316"/>
                  <a:pt x="2462" y="331"/>
                </a:cubicBezTo>
                <a:cubicBezTo>
                  <a:pt x="2462" y="766"/>
                  <a:pt x="2462" y="766"/>
                  <a:pt x="2462" y="766"/>
                </a:cubicBezTo>
                <a:cubicBezTo>
                  <a:pt x="2462" y="779"/>
                  <a:pt x="2455" y="788"/>
                  <a:pt x="2443" y="794"/>
                </a:cubicBezTo>
                <a:cubicBezTo>
                  <a:pt x="2544" y="794"/>
                  <a:pt x="2544" y="794"/>
                  <a:pt x="2544" y="794"/>
                </a:cubicBezTo>
                <a:cubicBezTo>
                  <a:pt x="2532" y="788"/>
                  <a:pt x="2525" y="778"/>
                  <a:pt x="2525" y="766"/>
                </a:cubicBezTo>
                <a:cubicBezTo>
                  <a:pt x="2525" y="358"/>
                  <a:pt x="2525" y="358"/>
                  <a:pt x="2525" y="358"/>
                </a:cubicBezTo>
                <a:cubicBezTo>
                  <a:pt x="2534" y="348"/>
                  <a:pt x="2544" y="339"/>
                  <a:pt x="2557" y="332"/>
                </a:cubicBezTo>
                <a:cubicBezTo>
                  <a:pt x="2569" y="325"/>
                  <a:pt x="2583" y="322"/>
                  <a:pt x="2599" y="322"/>
                </a:cubicBezTo>
                <a:cubicBezTo>
                  <a:pt x="2624" y="322"/>
                  <a:pt x="2647" y="332"/>
                  <a:pt x="2667" y="353"/>
                </a:cubicBezTo>
                <a:cubicBezTo>
                  <a:pt x="2688" y="373"/>
                  <a:pt x="2698" y="408"/>
                  <a:pt x="2698" y="458"/>
                </a:cubicBezTo>
                <a:cubicBezTo>
                  <a:pt x="2698" y="504"/>
                  <a:pt x="2689" y="540"/>
                  <a:pt x="2670" y="566"/>
                </a:cubicBezTo>
                <a:cubicBezTo>
                  <a:pt x="2650" y="592"/>
                  <a:pt x="2624" y="604"/>
                  <a:pt x="2592" y="604"/>
                </a:cubicBezTo>
                <a:cubicBezTo>
                  <a:pt x="2568" y="604"/>
                  <a:pt x="2557" y="600"/>
                  <a:pt x="2536" y="582"/>
                </a:cubicBezTo>
                <a:cubicBezTo>
                  <a:pt x="2553" y="627"/>
                  <a:pt x="2553" y="627"/>
                  <a:pt x="2553" y="627"/>
                </a:cubicBezTo>
                <a:cubicBezTo>
                  <a:pt x="2568" y="631"/>
                  <a:pt x="2584" y="633"/>
                  <a:pt x="2601" y="633"/>
                </a:cubicBezTo>
                <a:cubicBezTo>
                  <a:pt x="2652" y="633"/>
                  <a:pt x="2692" y="615"/>
                  <a:pt x="2722" y="578"/>
                </a:cubicBezTo>
                <a:cubicBezTo>
                  <a:pt x="2752" y="541"/>
                  <a:pt x="2767" y="500"/>
                  <a:pt x="2767" y="455"/>
                </a:cubicBezTo>
                <a:cubicBezTo>
                  <a:pt x="2767" y="427"/>
                  <a:pt x="2763" y="401"/>
                  <a:pt x="2754" y="378"/>
                </a:cubicBezTo>
                <a:close/>
                <a:moveTo>
                  <a:pt x="865" y="581"/>
                </a:moveTo>
                <a:cubicBezTo>
                  <a:pt x="854" y="588"/>
                  <a:pt x="840" y="591"/>
                  <a:pt x="824" y="591"/>
                </a:cubicBezTo>
                <a:cubicBezTo>
                  <a:pt x="802" y="591"/>
                  <a:pt x="784" y="582"/>
                  <a:pt x="770" y="566"/>
                </a:cubicBezTo>
                <a:cubicBezTo>
                  <a:pt x="756" y="549"/>
                  <a:pt x="748" y="526"/>
                  <a:pt x="748" y="496"/>
                </a:cubicBezTo>
                <a:cubicBezTo>
                  <a:pt x="748" y="282"/>
                  <a:pt x="748" y="282"/>
                  <a:pt x="748" y="282"/>
                </a:cubicBezTo>
                <a:cubicBezTo>
                  <a:pt x="660" y="299"/>
                  <a:pt x="660" y="299"/>
                  <a:pt x="660" y="299"/>
                </a:cubicBezTo>
                <a:cubicBezTo>
                  <a:pt x="676" y="305"/>
                  <a:pt x="685" y="314"/>
                  <a:pt x="685" y="328"/>
                </a:cubicBezTo>
                <a:cubicBezTo>
                  <a:pt x="685" y="496"/>
                  <a:pt x="685" y="496"/>
                  <a:pt x="685" y="496"/>
                </a:cubicBezTo>
                <a:cubicBezTo>
                  <a:pt x="685" y="544"/>
                  <a:pt x="696" y="579"/>
                  <a:pt x="720" y="601"/>
                </a:cubicBezTo>
                <a:cubicBezTo>
                  <a:pt x="743" y="622"/>
                  <a:pt x="769" y="633"/>
                  <a:pt x="796" y="633"/>
                </a:cubicBezTo>
                <a:cubicBezTo>
                  <a:pt x="827" y="633"/>
                  <a:pt x="856" y="623"/>
                  <a:pt x="882" y="602"/>
                </a:cubicBezTo>
                <a:cubicBezTo>
                  <a:pt x="895" y="559"/>
                  <a:pt x="895" y="559"/>
                  <a:pt x="895" y="559"/>
                </a:cubicBezTo>
                <a:cubicBezTo>
                  <a:pt x="884" y="569"/>
                  <a:pt x="876" y="575"/>
                  <a:pt x="865" y="581"/>
                </a:cubicBezTo>
                <a:close/>
                <a:moveTo>
                  <a:pt x="963" y="568"/>
                </a:moveTo>
                <a:cubicBezTo>
                  <a:pt x="963" y="282"/>
                  <a:pt x="963" y="282"/>
                  <a:pt x="963" y="282"/>
                </a:cubicBezTo>
                <a:cubicBezTo>
                  <a:pt x="875" y="299"/>
                  <a:pt x="875" y="299"/>
                  <a:pt x="875" y="299"/>
                </a:cubicBezTo>
                <a:cubicBezTo>
                  <a:pt x="883" y="301"/>
                  <a:pt x="889" y="304"/>
                  <a:pt x="894" y="308"/>
                </a:cubicBezTo>
                <a:cubicBezTo>
                  <a:pt x="899" y="312"/>
                  <a:pt x="901" y="319"/>
                  <a:pt x="901" y="328"/>
                </a:cubicBezTo>
                <a:cubicBezTo>
                  <a:pt x="901" y="551"/>
                  <a:pt x="901" y="551"/>
                  <a:pt x="901" y="551"/>
                </a:cubicBezTo>
                <a:cubicBezTo>
                  <a:pt x="902" y="583"/>
                  <a:pt x="902" y="583"/>
                  <a:pt x="902" y="583"/>
                </a:cubicBezTo>
                <a:cubicBezTo>
                  <a:pt x="902" y="582"/>
                  <a:pt x="902" y="582"/>
                  <a:pt x="902" y="582"/>
                </a:cubicBezTo>
                <a:cubicBezTo>
                  <a:pt x="902" y="597"/>
                  <a:pt x="904" y="607"/>
                  <a:pt x="908" y="614"/>
                </a:cubicBezTo>
                <a:cubicBezTo>
                  <a:pt x="912" y="621"/>
                  <a:pt x="919" y="627"/>
                  <a:pt x="929" y="633"/>
                </a:cubicBezTo>
                <a:cubicBezTo>
                  <a:pt x="992" y="610"/>
                  <a:pt x="992" y="610"/>
                  <a:pt x="992" y="610"/>
                </a:cubicBezTo>
                <a:cubicBezTo>
                  <a:pt x="973" y="607"/>
                  <a:pt x="963" y="593"/>
                  <a:pt x="963" y="568"/>
                </a:cubicBezTo>
                <a:close/>
                <a:moveTo>
                  <a:pt x="1849" y="599"/>
                </a:moveTo>
                <a:cubicBezTo>
                  <a:pt x="1847" y="594"/>
                  <a:pt x="1846" y="586"/>
                  <a:pt x="1846" y="575"/>
                </a:cubicBezTo>
                <a:cubicBezTo>
                  <a:pt x="1846" y="380"/>
                  <a:pt x="1846" y="380"/>
                  <a:pt x="1846" y="380"/>
                </a:cubicBezTo>
                <a:cubicBezTo>
                  <a:pt x="1846" y="342"/>
                  <a:pt x="1834" y="316"/>
                  <a:pt x="1811" y="302"/>
                </a:cubicBezTo>
                <a:cubicBezTo>
                  <a:pt x="1787" y="289"/>
                  <a:pt x="1761" y="282"/>
                  <a:pt x="1731" y="282"/>
                </a:cubicBezTo>
                <a:cubicBezTo>
                  <a:pt x="1692" y="282"/>
                  <a:pt x="1653" y="294"/>
                  <a:pt x="1616" y="318"/>
                </a:cubicBezTo>
                <a:cubicBezTo>
                  <a:pt x="1617" y="408"/>
                  <a:pt x="1617" y="408"/>
                  <a:pt x="1617" y="408"/>
                </a:cubicBezTo>
                <a:cubicBezTo>
                  <a:pt x="1627" y="378"/>
                  <a:pt x="1641" y="353"/>
                  <a:pt x="1657" y="336"/>
                </a:cubicBezTo>
                <a:cubicBezTo>
                  <a:pt x="1673" y="318"/>
                  <a:pt x="1695" y="309"/>
                  <a:pt x="1722" y="309"/>
                </a:cubicBezTo>
                <a:cubicBezTo>
                  <a:pt x="1744" y="309"/>
                  <a:pt x="1760" y="315"/>
                  <a:pt x="1770" y="328"/>
                </a:cubicBezTo>
                <a:cubicBezTo>
                  <a:pt x="1780" y="340"/>
                  <a:pt x="1785" y="355"/>
                  <a:pt x="1785" y="373"/>
                </a:cubicBezTo>
                <a:cubicBezTo>
                  <a:pt x="1785" y="391"/>
                  <a:pt x="1784" y="401"/>
                  <a:pt x="1782" y="403"/>
                </a:cubicBezTo>
                <a:cubicBezTo>
                  <a:pt x="1776" y="411"/>
                  <a:pt x="1767" y="416"/>
                  <a:pt x="1754" y="420"/>
                </a:cubicBezTo>
                <a:cubicBezTo>
                  <a:pt x="1742" y="424"/>
                  <a:pt x="1722" y="430"/>
                  <a:pt x="1693" y="439"/>
                </a:cubicBezTo>
                <a:cubicBezTo>
                  <a:pt x="1664" y="447"/>
                  <a:pt x="1644" y="455"/>
                  <a:pt x="1633" y="462"/>
                </a:cubicBezTo>
                <a:cubicBezTo>
                  <a:pt x="1601" y="481"/>
                  <a:pt x="1584" y="509"/>
                  <a:pt x="1584" y="544"/>
                </a:cubicBezTo>
                <a:cubicBezTo>
                  <a:pt x="1584" y="564"/>
                  <a:pt x="1592" y="584"/>
                  <a:pt x="1607" y="604"/>
                </a:cubicBezTo>
                <a:cubicBezTo>
                  <a:pt x="1621" y="623"/>
                  <a:pt x="1643" y="633"/>
                  <a:pt x="1672" y="633"/>
                </a:cubicBezTo>
                <a:cubicBezTo>
                  <a:pt x="1706" y="633"/>
                  <a:pt x="1737" y="622"/>
                  <a:pt x="1765" y="599"/>
                </a:cubicBezTo>
                <a:cubicBezTo>
                  <a:pt x="1779" y="560"/>
                  <a:pt x="1779" y="560"/>
                  <a:pt x="1779" y="560"/>
                </a:cubicBezTo>
                <a:cubicBezTo>
                  <a:pt x="1756" y="581"/>
                  <a:pt x="1730" y="592"/>
                  <a:pt x="1702" y="592"/>
                </a:cubicBezTo>
                <a:cubicBezTo>
                  <a:pt x="1685" y="592"/>
                  <a:pt x="1672" y="586"/>
                  <a:pt x="1662" y="576"/>
                </a:cubicBezTo>
                <a:cubicBezTo>
                  <a:pt x="1652" y="565"/>
                  <a:pt x="1646" y="550"/>
                  <a:pt x="1646" y="532"/>
                </a:cubicBezTo>
                <a:cubicBezTo>
                  <a:pt x="1646" y="515"/>
                  <a:pt x="1652" y="501"/>
                  <a:pt x="1662" y="491"/>
                </a:cubicBezTo>
                <a:cubicBezTo>
                  <a:pt x="1672" y="481"/>
                  <a:pt x="1687" y="472"/>
                  <a:pt x="1707" y="464"/>
                </a:cubicBezTo>
                <a:cubicBezTo>
                  <a:pt x="1749" y="451"/>
                  <a:pt x="1775" y="442"/>
                  <a:pt x="1785" y="437"/>
                </a:cubicBezTo>
                <a:cubicBezTo>
                  <a:pt x="1785" y="554"/>
                  <a:pt x="1785" y="554"/>
                  <a:pt x="1785" y="554"/>
                </a:cubicBezTo>
                <a:cubicBezTo>
                  <a:pt x="1785" y="554"/>
                  <a:pt x="1786" y="579"/>
                  <a:pt x="1786" y="579"/>
                </a:cubicBezTo>
                <a:cubicBezTo>
                  <a:pt x="1786" y="597"/>
                  <a:pt x="1788" y="608"/>
                  <a:pt x="1792" y="614"/>
                </a:cubicBezTo>
                <a:cubicBezTo>
                  <a:pt x="1795" y="620"/>
                  <a:pt x="1802" y="626"/>
                  <a:pt x="1811" y="634"/>
                </a:cubicBezTo>
                <a:cubicBezTo>
                  <a:pt x="1868" y="609"/>
                  <a:pt x="1868" y="609"/>
                  <a:pt x="1868" y="609"/>
                </a:cubicBezTo>
                <a:cubicBezTo>
                  <a:pt x="1858" y="607"/>
                  <a:pt x="1851" y="603"/>
                  <a:pt x="1849" y="599"/>
                </a:cubicBezTo>
                <a:close/>
                <a:moveTo>
                  <a:pt x="1464" y="17"/>
                </a:moveTo>
                <a:cubicBezTo>
                  <a:pt x="1464" y="11"/>
                  <a:pt x="1468" y="7"/>
                  <a:pt x="1473" y="5"/>
                </a:cubicBezTo>
                <a:cubicBezTo>
                  <a:pt x="1428" y="5"/>
                  <a:pt x="1428" y="5"/>
                  <a:pt x="1428" y="5"/>
                </a:cubicBezTo>
                <a:cubicBezTo>
                  <a:pt x="1432" y="7"/>
                  <a:pt x="1437" y="11"/>
                  <a:pt x="1437" y="17"/>
                </a:cubicBezTo>
                <a:cubicBezTo>
                  <a:pt x="1437" y="135"/>
                  <a:pt x="1437" y="135"/>
                  <a:pt x="1437" y="135"/>
                </a:cubicBezTo>
                <a:cubicBezTo>
                  <a:pt x="1437" y="183"/>
                  <a:pt x="1478" y="198"/>
                  <a:pt x="1509" y="198"/>
                </a:cubicBezTo>
                <a:cubicBezTo>
                  <a:pt x="1544" y="198"/>
                  <a:pt x="1573" y="181"/>
                  <a:pt x="1573" y="135"/>
                </a:cubicBezTo>
                <a:cubicBezTo>
                  <a:pt x="1574" y="17"/>
                  <a:pt x="1574" y="17"/>
                  <a:pt x="1574" y="17"/>
                </a:cubicBezTo>
                <a:cubicBezTo>
                  <a:pt x="1574" y="11"/>
                  <a:pt x="1577" y="7"/>
                  <a:pt x="1582" y="5"/>
                </a:cubicBezTo>
                <a:cubicBezTo>
                  <a:pt x="1551" y="5"/>
                  <a:pt x="1551" y="5"/>
                  <a:pt x="1551" y="5"/>
                </a:cubicBezTo>
                <a:cubicBezTo>
                  <a:pt x="1555" y="7"/>
                  <a:pt x="1558" y="11"/>
                  <a:pt x="1558" y="17"/>
                </a:cubicBezTo>
                <a:cubicBezTo>
                  <a:pt x="1559" y="136"/>
                  <a:pt x="1559" y="136"/>
                  <a:pt x="1559" y="136"/>
                </a:cubicBezTo>
                <a:cubicBezTo>
                  <a:pt x="1559" y="161"/>
                  <a:pt x="1547" y="185"/>
                  <a:pt x="1510" y="185"/>
                </a:cubicBezTo>
                <a:cubicBezTo>
                  <a:pt x="1470" y="185"/>
                  <a:pt x="1464" y="155"/>
                  <a:pt x="1464" y="136"/>
                </a:cubicBezTo>
                <a:cubicBezTo>
                  <a:pt x="1464" y="17"/>
                  <a:pt x="1464" y="17"/>
                  <a:pt x="1464" y="17"/>
                </a:cubicBezTo>
                <a:close/>
                <a:moveTo>
                  <a:pt x="1750" y="17"/>
                </a:moveTo>
                <a:cubicBezTo>
                  <a:pt x="1750" y="141"/>
                  <a:pt x="1750" y="141"/>
                  <a:pt x="1750" y="141"/>
                </a:cubicBezTo>
                <a:cubicBezTo>
                  <a:pt x="1639" y="5"/>
                  <a:pt x="1639" y="5"/>
                  <a:pt x="1639" y="5"/>
                </a:cubicBezTo>
                <a:cubicBezTo>
                  <a:pt x="1599" y="5"/>
                  <a:pt x="1599" y="5"/>
                  <a:pt x="1599" y="5"/>
                </a:cubicBezTo>
                <a:cubicBezTo>
                  <a:pt x="1606" y="8"/>
                  <a:pt x="1609" y="12"/>
                  <a:pt x="1612" y="15"/>
                </a:cubicBezTo>
                <a:cubicBezTo>
                  <a:pt x="1615" y="19"/>
                  <a:pt x="1615" y="20"/>
                  <a:pt x="1615" y="28"/>
                </a:cubicBezTo>
                <a:cubicBezTo>
                  <a:pt x="1615" y="183"/>
                  <a:pt x="1615" y="183"/>
                  <a:pt x="1615" y="183"/>
                </a:cubicBezTo>
                <a:cubicBezTo>
                  <a:pt x="1615" y="189"/>
                  <a:pt x="1612" y="193"/>
                  <a:pt x="1608" y="195"/>
                </a:cubicBezTo>
                <a:cubicBezTo>
                  <a:pt x="1638" y="195"/>
                  <a:pt x="1638" y="195"/>
                  <a:pt x="1638" y="195"/>
                </a:cubicBezTo>
                <a:cubicBezTo>
                  <a:pt x="1633" y="193"/>
                  <a:pt x="1630" y="189"/>
                  <a:pt x="1630" y="183"/>
                </a:cubicBezTo>
                <a:cubicBezTo>
                  <a:pt x="1630" y="36"/>
                  <a:pt x="1630" y="36"/>
                  <a:pt x="1630" y="36"/>
                </a:cubicBezTo>
                <a:cubicBezTo>
                  <a:pt x="1630" y="39"/>
                  <a:pt x="1764" y="201"/>
                  <a:pt x="1764" y="201"/>
                </a:cubicBezTo>
                <a:cubicBezTo>
                  <a:pt x="1764" y="17"/>
                  <a:pt x="1764" y="17"/>
                  <a:pt x="1764" y="17"/>
                </a:cubicBezTo>
                <a:cubicBezTo>
                  <a:pt x="1764" y="11"/>
                  <a:pt x="1767" y="7"/>
                  <a:pt x="1772" y="5"/>
                </a:cubicBezTo>
                <a:cubicBezTo>
                  <a:pt x="1743" y="5"/>
                  <a:pt x="1743" y="5"/>
                  <a:pt x="1743" y="5"/>
                </a:cubicBezTo>
                <a:cubicBezTo>
                  <a:pt x="1747" y="7"/>
                  <a:pt x="1750" y="11"/>
                  <a:pt x="1750" y="17"/>
                </a:cubicBezTo>
                <a:close/>
                <a:moveTo>
                  <a:pt x="1841" y="5"/>
                </a:moveTo>
                <a:cubicBezTo>
                  <a:pt x="1799" y="5"/>
                  <a:pt x="1799" y="5"/>
                  <a:pt x="1799" y="5"/>
                </a:cubicBezTo>
                <a:cubicBezTo>
                  <a:pt x="1804" y="7"/>
                  <a:pt x="1807" y="11"/>
                  <a:pt x="1807" y="17"/>
                </a:cubicBezTo>
                <a:cubicBezTo>
                  <a:pt x="1807" y="183"/>
                  <a:pt x="1807" y="183"/>
                  <a:pt x="1807" y="183"/>
                </a:cubicBezTo>
                <a:cubicBezTo>
                  <a:pt x="1807" y="189"/>
                  <a:pt x="1804" y="193"/>
                  <a:pt x="1799" y="195"/>
                </a:cubicBezTo>
                <a:cubicBezTo>
                  <a:pt x="1841" y="195"/>
                  <a:pt x="1841" y="195"/>
                  <a:pt x="1841" y="195"/>
                </a:cubicBezTo>
                <a:cubicBezTo>
                  <a:pt x="1837" y="193"/>
                  <a:pt x="1833" y="189"/>
                  <a:pt x="1833" y="183"/>
                </a:cubicBezTo>
                <a:cubicBezTo>
                  <a:pt x="1833" y="17"/>
                  <a:pt x="1833" y="17"/>
                  <a:pt x="1833" y="17"/>
                </a:cubicBezTo>
                <a:cubicBezTo>
                  <a:pt x="1833" y="11"/>
                  <a:pt x="1837" y="7"/>
                  <a:pt x="1841" y="5"/>
                </a:cubicBezTo>
                <a:close/>
                <a:moveTo>
                  <a:pt x="2001" y="18"/>
                </a:moveTo>
                <a:cubicBezTo>
                  <a:pt x="2001" y="19"/>
                  <a:pt x="1952" y="151"/>
                  <a:pt x="1952" y="151"/>
                </a:cubicBezTo>
                <a:cubicBezTo>
                  <a:pt x="1952" y="151"/>
                  <a:pt x="1902" y="22"/>
                  <a:pt x="1902" y="21"/>
                </a:cubicBezTo>
                <a:cubicBezTo>
                  <a:pt x="1900" y="14"/>
                  <a:pt x="1900" y="8"/>
                  <a:pt x="1907" y="5"/>
                </a:cubicBezTo>
                <a:cubicBezTo>
                  <a:pt x="1856" y="5"/>
                  <a:pt x="1856" y="5"/>
                  <a:pt x="1856" y="5"/>
                </a:cubicBezTo>
                <a:cubicBezTo>
                  <a:pt x="1865" y="8"/>
                  <a:pt x="1868" y="13"/>
                  <a:pt x="1871" y="18"/>
                </a:cubicBezTo>
                <a:cubicBezTo>
                  <a:pt x="1876" y="29"/>
                  <a:pt x="1948" y="203"/>
                  <a:pt x="1948" y="203"/>
                </a:cubicBezTo>
                <a:cubicBezTo>
                  <a:pt x="1948" y="203"/>
                  <a:pt x="2013" y="29"/>
                  <a:pt x="2017" y="18"/>
                </a:cubicBezTo>
                <a:cubicBezTo>
                  <a:pt x="2021" y="11"/>
                  <a:pt x="2020" y="10"/>
                  <a:pt x="2027" y="5"/>
                </a:cubicBezTo>
                <a:cubicBezTo>
                  <a:pt x="1997" y="5"/>
                  <a:pt x="1997" y="5"/>
                  <a:pt x="1997" y="5"/>
                </a:cubicBezTo>
                <a:cubicBezTo>
                  <a:pt x="2003" y="8"/>
                  <a:pt x="2004" y="12"/>
                  <a:pt x="2001" y="18"/>
                </a:cubicBezTo>
                <a:close/>
                <a:moveTo>
                  <a:pt x="2145" y="30"/>
                </a:moveTo>
                <a:cubicBezTo>
                  <a:pt x="2144" y="5"/>
                  <a:pt x="2144" y="5"/>
                  <a:pt x="2144" y="5"/>
                </a:cubicBezTo>
                <a:cubicBezTo>
                  <a:pt x="2039" y="5"/>
                  <a:pt x="2039" y="5"/>
                  <a:pt x="2039" y="5"/>
                </a:cubicBezTo>
                <a:cubicBezTo>
                  <a:pt x="2043" y="7"/>
                  <a:pt x="2047" y="11"/>
                  <a:pt x="2047" y="17"/>
                </a:cubicBezTo>
                <a:cubicBezTo>
                  <a:pt x="2047" y="183"/>
                  <a:pt x="2047" y="183"/>
                  <a:pt x="2047" y="183"/>
                </a:cubicBezTo>
                <a:cubicBezTo>
                  <a:pt x="2047" y="189"/>
                  <a:pt x="2043" y="193"/>
                  <a:pt x="2038" y="195"/>
                </a:cubicBezTo>
                <a:cubicBezTo>
                  <a:pt x="2151" y="195"/>
                  <a:pt x="2151" y="195"/>
                  <a:pt x="2151" y="195"/>
                </a:cubicBezTo>
                <a:cubicBezTo>
                  <a:pt x="2157" y="164"/>
                  <a:pt x="2157" y="164"/>
                  <a:pt x="2157" y="164"/>
                </a:cubicBezTo>
                <a:cubicBezTo>
                  <a:pt x="2146" y="182"/>
                  <a:pt x="2136" y="182"/>
                  <a:pt x="2105" y="182"/>
                </a:cubicBezTo>
                <a:cubicBezTo>
                  <a:pt x="2092" y="182"/>
                  <a:pt x="2079" y="181"/>
                  <a:pt x="2073" y="180"/>
                </a:cubicBezTo>
                <a:cubicBezTo>
                  <a:pt x="2073" y="97"/>
                  <a:pt x="2073" y="97"/>
                  <a:pt x="2073" y="97"/>
                </a:cubicBezTo>
                <a:cubicBezTo>
                  <a:pt x="2119" y="97"/>
                  <a:pt x="2119" y="97"/>
                  <a:pt x="2119" y="97"/>
                </a:cubicBezTo>
                <a:cubicBezTo>
                  <a:pt x="2123" y="97"/>
                  <a:pt x="2127" y="102"/>
                  <a:pt x="2128" y="105"/>
                </a:cubicBezTo>
                <a:cubicBezTo>
                  <a:pt x="2128" y="75"/>
                  <a:pt x="2128" y="75"/>
                  <a:pt x="2128" y="75"/>
                </a:cubicBezTo>
                <a:cubicBezTo>
                  <a:pt x="2127" y="78"/>
                  <a:pt x="2123" y="83"/>
                  <a:pt x="2119" y="83"/>
                </a:cubicBezTo>
                <a:cubicBezTo>
                  <a:pt x="2073" y="83"/>
                  <a:pt x="2073" y="83"/>
                  <a:pt x="2073" y="83"/>
                </a:cubicBezTo>
                <a:cubicBezTo>
                  <a:pt x="2073" y="19"/>
                  <a:pt x="2073" y="19"/>
                  <a:pt x="2073" y="19"/>
                </a:cubicBezTo>
                <a:cubicBezTo>
                  <a:pt x="2073" y="19"/>
                  <a:pt x="2116" y="20"/>
                  <a:pt x="2121" y="20"/>
                </a:cubicBezTo>
                <a:cubicBezTo>
                  <a:pt x="2133" y="20"/>
                  <a:pt x="2139" y="23"/>
                  <a:pt x="2145" y="30"/>
                </a:cubicBezTo>
                <a:close/>
                <a:moveTo>
                  <a:pt x="2248" y="99"/>
                </a:moveTo>
                <a:cubicBezTo>
                  <a:pt x="2265" y="97"/>
                  <a:pt x="2292" y="82"/>
                  <a:pt x="2292" y="52"/>
                </a:cubicBezTo>
                <a:cubicBezTo>
                  <a:pt x="2292" y="34"/>
                  <a:pt x="2280" y="5"/>
                  <a:pt x="2224" y="5"/>
                </a:cubicBezTo>
                <a:cubicBezTo>
                  <a:pt x="2171" y="5"/>
                  <a:pt x="2171" y="5"/>
                  <a:pt x="2171" y="5"/>
                </a:cubicBezTo>
                <a:cubicBezTo>
                  <a:pt x="2176" y="7"/>
                  <a:pt x="2179" y="11"/>
                  <a:pt x="2179" y="17"/>
                </a:cubicBezTo>
                <a:cubicBezTo>
                  <a:pt x="2179" y="183"/>
                  <a:pt x="2179" y="183"/>
                  <a:pt x="2179" y="183"/>
                </a:cubicBezTo>
                <a:cubicBezTo>
                  <a:pt x="2179" y="189"/>
                  <a:pt x="2176" y="193"/>
                  <a:pt x="2171" y="195"/>
                </a:cubicBezTo>
                <a:cubicBezTo>
                  <a:pt x="2213" y="195"/>
                  <a:pt x="2213" y="195"/>
                  <a:pt x="2213" y="195"/>
                </a:cubicBezTo>
                <a:cubicBezTo>
                  <a:pt x="2209" y="193"/>
                  <a:pt x="2205" y="189"/>
                  <a:pt x="2205" y="183"/>
                </a:cubicBezTo>
                <a:cubicBezTo>
                  <a:pt x="2205" y="107"/>
                  <a:pt x="2205" y="107"/>
                  <a:pt x="2205" y="107"/>
                </a:cubicBezTo>
                <a:cubicBezTo>
                  <a:pt x="2205" y="107"/>
                  <a:pt x="2216" y="107"/>
                  <a:pt x="2221" y="107"/>
                </a:cubicBezTo>
                <a:cubicBezTo>
                  <a:pt x="2236" y="107"/>
                  <a:pt x="2242" y="119"/>
                  <a:pt x="2249" y="131"/>
                </a:cubicBezTo>
                <a:cubicBezTo>
                  <a:pt x="2259" y="146"/>
                  <a:pt x="2269" y="162"/>
                  <a:pt x="2283" y="183"/>
                </a:cubicBezTo>
                <a:cubicBezTo>
                  <a:pt x="2288" y="189"/>
                  <a:pt x="2295" y="196"/>
                  <a:pt x="2306" y="196"/>
                </a:cubicBezTo>
                <a:cubicBezTo>
                  <a:pt x="2335" y="195"/>
                  <a:pt x="2335" y="195"/>
                  <a:pt x="2335" y="195"/>
                </a:cubicBezTo>
                <a:cubicBezTo>
                  <a:pt x="2335" y="195"/>
                  <a:pt x="2323" y="191"/>
                  <a:pt x="2317" y="184"/>
                </a:cubicBezTo>
                <a:cubicBezTo>
                  <a:pt x="2305" y="171"/>
                  <a:pt x="2275" y="120"/>
                  <a:pt x="2275" y="120"/>
                </a:cubicBezTo>
                <a:cubicBezTo>
                  <a:pt x="2271" y="114"/>
                  <a:pt x="2263" y="102"/>
                  <a:pt x="2248" y="99"/>
                </a:cubicBezTo>
                <a:close/>
                <a:moveTo>
                  <a:pt x="2205" y="17"/>
                </a:moveTo>
                <a:cubicBezTo>
                  <a:pt x="2205" y="17"/>
                  <a:pt x="2214" y="16"/>
                  <a:pt x="2226" y="16"/>
                </a:cubicBezTo>
                <a:cubicBezTo>
                  <a:pt x="2256" y="16"/>
                  <a:pt x="2264" y="39"/>
                  <a:pt x="2264" y="52"/>
                </a:cubicBezTo>
                <a:cubicBezTo>
                  <a:pt x="2264" y="82"/>
                  <a:pt x="2243" y="93"/>
                  <a:pt x="2221" y="93"/>
                </a:cubicBezTo>
                <a:cubicBezTo>
                  <a:pt x="2214" y="93"/>
                  <a:pt x="2205" y="93"/>
                  <a:pt x="2205" y="93"/>
                </a:cubicBezTo>
                <a:cubicBezTo>
                  <a:pt x="2205" y="17"/>
                  <a:pt x="2205" y="17"/>
                  <a:pt x="2205" y="17"/>
                </a:cubicBezTo>
                <a:close/>
                <a:moveTo>
                  <a:pt x="2450" y="141"/>
                </a:moveTo>
                <a:cubicBezTo>
                  <a:pt x="2450" y="103"/>
                  <a:pt x="2424" y="94"/>
                  <a:pt x="2397" y="81"/>
                </a:cubicBezTo>
                <a:cubicBezTo>
                  <a:pt x="2370" y="68"/>
                  <a:pt x="2359" y="61"/>
                  <a:pt x="2359" y="43"/>
                </a:cubicBezTo>
                <a:cubicBezTo>
                  <a:pt x="2359" y="31"/>
                  <a:pt x="2366" y="13"/>
                  <a:pt x="2390" y="13"/>
                </a:cubicBezTo>
                <a:cubicBezTo>
                  <a:pt x="2416" y="13"/>
                  <a:pt x="2432" y="36"/>
                  <a:pt x="2436" y="50"/>
                </a:cubicBezTo>
                <a:cubicBezTo>
                  <a:pt x="2434" y="13"/>
                  <a:pt x="2434" y="13"/>
                  <a:pt x="2434" y="13"/>
                </a:cubicBezTo>
                <a:cubicBezTo>
                  <a:pt x="2421" y="4"/>
                  <a:pt x="2404" y="2"/>
                  <a:pt x="2394" y="2"/>
                </a:cubicBezTo>
                <a:cubicBezTo>
                  <a:pt x="2367" y="2"/>
                  <a:pt x="2336" y="18"/>
                  <a:pt x="2336" y="52"/>
                </a:cubicBezTo>
                <a:cubicBezTo>
                  <a:pt x="2336" y="75"/>
                  <a:pt x="2350" y="89"/>
                  <a:pt x="2377" y="103"/>
                </a:cubicBezTo>
                <a:cubicBezTo>
                  <a:pt x="2404" y="116"/>
                  <a:pt x="2424" y="122"/>
                  <a:pt x="2424" y="149"/>
                </a:cubicBezTo>
                <a:cubicBezTo>
                  <a:pt x="2424" y="162"/>
                  <a:pt x="2416" y="186"/>
                  <a:pt x="2386" y="186"/>
                </a:cubicBezTo>
                <a:cubicBezTo>
                  <a:pt x="2356" y="186"/>
                  <a:pt x="2341" y="160"/>
                  <a:pt x="2335" y="140"/>
                </a:cubicBezTo>
                <a:cubicBezTo>
                  <a:pt x="2336" y="182"/>
                  <a:pt x="2336" y="182"/>
                  <a:pt x="2336" y="182"/>
                </a:cubicBezTo>
                <a:cubicBezTo>
                  <a:pt x="2346" y="188"/>
                  <a:pt x="2364" y="198"/>
                  <a:pt x="2388" y="198"/>
                </a:cubicBezTo>
                <a:cubicBezTo>
                  <a:pt x="2418" y="198"/>
                  <a:pt x="2450" y="176"/>
                  <a:pt x="2450" y="141"/>
                </a:cubicBezTo>
                <a:close/>
                <a:moveTo>
                  <a:pt x="2510" y="5"/>
                </a:moveTo>
                <a:cubicBezTo>
                  <a:pt x="2468" y="5"/>
                  <a:pt x="2468" y="5"/>
                  <a:pt x="2468" y="5"/>
                </a:cubicBezTo>
                <a:cubicBezTo>
                  <a:pt x="2473" y="7"/>
                  <a:pt x="2476" y="11"/>
                  <a:pt x="2476" y="17"/>
                </a:cubicBezTo>
                <a:cubicBezTo>
                  <a:pt x="2476" y="183"/>
                  <a:pt x="2476" y="183"/>
                  <a:pt x="2476" y="183"/>
                </a:cubicBezTo>
                <a:cubicBezTo>
                  <a:pt x="2476" y="189"/>
                  <a:pt x="2473" y="193"/>
                  <a:pt x="2468" y="195"/>
                </a:cubicBezTo>
                <a:cubicBezTo>
                  <a:pt x="2510" y="195"/>
                  <a:pt x="2510" y="195"/>
                  <a:pt x="2510" y="195"/>
                </a:cubicBezTo>
                <a:cubicBezTo>
                  <a:pt x="2505" y="193"/>
                  <a:pt x="2502" y="189"/>
                  <a:pt x="2502" y="183"/>
                </a:cubicBezTo>
                <a:cubicBezTo>
                  <a:pt x="2502" y="17"/>
                  <a:pt x="2502" y="17"/>
                  <a:pt x="2502" y="17"/>
                </a:cubicBezTo>
                <a:cubicBezTo>
                  <a:pt x="2502" y="11"/>
                  <a:pt x="2505" y="7"/>
                  <a:pt x="2510" y="5"/>
                </a:cubicBezTo>
                <a:close/>
                <a:moveTo>
                  <a:pt x="2613" y="18"/>
                </a:moveTo>
                <a:cubicBezTo>
                  <a:pt x="2633" y="18"/>
                  <a:pt x="2659" y="20"/>
                  <a:pt x="2659" y="20"/>
                </a:cubicBezTo>
                <a:cubicBezTo>
                  <a:pt x="2666" y="21"/>
                  <a:pt x="2670" y="27"/>
                  <a:pt x="2673" y="31"/>
                </a:cubicBezTo>
                <a:cubicBezTo>
                  <a:pt x="2673" y="5"/>
                  <a:pt x="2673" y="5"/>
                  <a:pt x="2673" y="5"/>
                </a:cubicBezTo>
                <a:cubicBezTo>
                  <a:pt x="2525" y="5"/>
                  <a:pt x="2525" y="5"/>
                  <a:pt x="2525" y="5"/>
                </a:cubicBezTo>
                <a:cubicBezTo>
                  <a:pt x="2525" y="31"/>
                  <a:pt x="2525" y="31"/>
                  <a:pt x="2525" y="31"/>
                </a:cubicBezTo>
                <a:cubicBezTo>
                  <a:pt x="2528" y="27"/>
                  <a:pt x="2533" y="20"/>
                  <a:pt x="2540" y="20"/>
                </a:cubicBezTo>
                <a:cubicBezTo>
                  <a:pt x="2540" y="20"/>
                  <a:pt x="2565" y="18"/>
                  <a:pt x="2586" y="18"/>
                </a:cubicBezTo>
                <a:cubicBezTo>
                  <a:pt x="2586" y="183"/>
                  <a:pt x="2586" y="183"/>
                  <a:pt x="2586" y="183"/>
                </a:cubicBezTo>
                <a:cubicBezTo>
                  <a:pt x="2586" y="189"/>
                  <a:pt x="2583" y="193"/>
                  <a:pt x="2579" y="195"/>
                </a:cubicBezTo>
                <a:cubicBezTo>
                  <a:pt x="2620" y="195"/>
                  <a:pt x="2620" y="195"/>
                  <a:pt x="2620" y="195"/>
                </a:cubicBezTo>
                <a:cubicBezTo>
                  <a:pt x="2616" y="193"/>
                  <a:pt x="2613" y="189"/>
                  <a:pt x="2613" y="183"/>
                </a:cubicBezTo>
                <a:cubicBezTo>
                  <a:pt x="2613" y="18"/>
                  <a:pt x="2613" y="18"/>
                  <a:pt x="2613" y="18"/>
                </a:cubicBezTo>
                <a:close/>
                <a:moveTo>
                  <a:pt x="2838" y="5"/>
                </a:moveTo>
                <a:cubicBezTo>
                  <a:pt x="2800" y="5"/>
                  <a:pt x="2800" y="5"/>
                  <a:pt x="2800" y="5"/>
                </a:cubicBezTo>
                <a:cubicBezTo>
                  <a:pt x="2808" y="7"/>
                  <a:pt x="2810" y="11"/>
                  <a:pt x="2806" y="18"/>
                </a:cubicBezTo>
                <a:cubicBezTo>
                  <a:pt x="2768" y="91"/>
                  <a:pt x="2768" y="91"/>
                  <a:pt x="2768" y="91"/>
                </a:cubicBezTo>
                <a:cubicBezTo>
                  <a:pt x="2729" y="22"/>
                  <a:pt x="2729" y="22"/>
                  <a:pt x="2729" y="22"/>
                </a:cubicBezTo>
                <a:cubicBezTo>
                  <a:pt x="2722" y="9"/>
                  <a:pt x="2727" y="8"/>
                  <a:pt x="2733" y="5"/>
                </a:cubicBezTo>
                <a:cubicBezTo>
                  <a:pt x="2679" y="5"/>
                  <a:pt x="2679" y="5"/>
                  <a:pt x="2679" y="5"/>
                </a:cubicBezTo>
                <a:cubicBezTo>
                  <a:pt x="2687" y="9"/>
                  <a:pt x="2690" y="12"/>
                  <a:pt x="2695" y="18"/>
                </a:cubicBezTo>
                <a:cubicBezTo>
                  <a:pt x="2748" y="106"/>
                  <a:pt x="2748" y="106"/>
                  <a:pt x="2748" y="106"/>
                </a:cubicBezTo>
                <a:cubicBezTo>
                  <a:pt x="2748" y="183"/>
                  <a:pt x="2748" y="183"/>
                  <a:pt x="2748" y="183"/>
                </a:cubicBezTo>
                <a:cubicBezTo>
                  <a:pt x="2748" y="189"/>
                  <a:pt x="2743" y="193"/>
                  <a:pt x="2738" y="195"/>
                </a:cubicBezTo>
                <a:cubicBezTo>
                  <a:pt x="2786" y="195"/>
                  <a:pt x="2786" y="195"/>
                  <a:pt x="2786" y="195"/>
                </a:cubicBezTo>
                <a:cubicBezTo>
                  <a:pt x="2781" y="193"/>
                  <a:pt x="2776" y="189"/>
                  <a:pt x="2776" y="183"/>
                </a:cubicBezTo>
                <a:cubicBezTo>
                  <a:pt x="2776" y="105"/>
                  <a:pt x="2776" y="105"/>
                  <a:pt x="2776" y="105"/>
                </a:cubicBezTo>
                <a:cubicBezTo>
                  <a:pt x="2821" y="20"/>
                  <a:pt x="2821" y="20"/>
                  <a:pt x="2821" y="20"/>
                </a:cubicBezTo>
                <a:cubicBezTo>
                  <a:pt x="2824" y="13"/>
                  <a:pt x="2829" y="8"/>
                  <a:pt x="2838" y="5"/>
                </a:cubicBezTo>
                <a:close/>
                <a:moveTo>
                  <a:pt x="3010" y="198"/>
                </a:moveTo>
                <a:cubicBezTo>
                  <a:pt x="3051" y="199"/>
                  <a:pt x="3099" y="166"/>
                  <a:pt x="3100" y="102"/>
                </a:cubicBezTo>
                <a:cubicBezTo>
                  <a:pt x="3102" y="38"/>
                  <a:pt x="3055" y="3"/>
                  <a:pt x="3015" y="2"/>
                </a:cubicBezTo>
                <a:cubicBezTo>
                  <a:pt x="2958" y="0"/>
                  <a:pt x="2925" y="52"/>
                  <a:pt x="2923" y="97"/>
                </a:cubicBezTo>
                <a:cubicBezTo>
                  <a:pt x="2922" y="155"/>
                  <a:pt x="2963" y="197"/>
                  <a:pt x="3010" y="198"/>
                </a:cubicBezTo>
                <a:close/>
                <a:moveTo>
                  <a:pt x="2953" y="96"/>
                </a:moveTo>
                <a:cubicBezTo>
                  <a:pt x="2953" y="45"/>
                  <a:pt x="2977" y="14"/>
                  <a:pt x="3012" y="14"/>
                </a:cubicBezTo>
                <a:cubicBezTo>
                  <a:pt x="3049" y="14"/>
                  <a:pt x="3071" y="49"/>
                  <a:pt x="3071" y="103"/>
                </a:cubicBezTo>
                <a:cubicBezTo>
                  <a:pt x="3071" y="153"/>
                  <a:pt x="3049" y="185"/>
                  <a:pt x="3013" y="185"/>
                </a:cubicBezTo>
                <a:cubicBezTo>
                  <a:pt x="2983" y="185"/>
                  <a:pt x="2953" y="157"/>
                  <a:pt x="2953" y="96"/>
                </a:cubicBezTo>
                <a:close/>
                <a:moveTo>
                  <a:pt x="3161" y="195"/>
                </a:moveTo>
                <a:cubicBezTo>
                  <a:pt x="3156" y="193"/>
                  <a:pt x="3153" y="189"/>
                  <a:pt x="3153" y="183"/>
                </a:cubicBezTo>
                <a:cubicBezTo>
                  <a:pt x="3153" y="97"/>
                  <a:pt x="3153" y="97"/>
                  <a:pt x="3153" y="97"/>
                </a:cubicBezTo>
                <a:cubicBezTo>
                  <a:pt x="3200" y="97"/>
                  <a:pt x="3200" y="97"/>
                  <a:pt x="3200" y="97"/>
                </a:cubicBezTo>
                <a:cubicBezTo>
                  <a:pt x="3203" y="97"/>
                  <a:pt x="3208" y="102"/>
                  <a:pt x="3209" y="105"/>
                </a:cubicBezTo>
                <a:cubicBezTo>
                  <a:pt x="3209" y="75"/>
                  <a:pt x="3209" y="75"/>
                  <a:pt x="3209" y="75"/>
                </a:cubicBezTo>
                <a:cubicBezTo>
                  <a:pt x="3208" y="78"/>
                  <a:pt x="3203" y="83"/>
                  <a:pt x="3200" y="83"/>
                </a:cubicBezTo>
                <a:cubicBezTo>
                  <a:pt x="3153" y="83"/>
                  <a:pt x="3153" y="83"/>
                  <a:pt x="3153" y="83"/>
                </a:cubicBezTo>
                <a:cubicBezTo>
                  <a:pt x="3153" y="19"/>
                  <a:pt x="3153" y="19"/>
                  <a:pt x="3153" y="19"/>
                </a:cubicBezTo>
                <a:cubicBezTo>
                  <a:pt x="3153" y="19"/>
                  <a:pt x="3200" y="19"/>
                  <a:pt x="3206" y="20"/>
                </a:cubicBezTo>
                <a:cubicBezTo>
                  <a:pt x="3220" y="20"/>
                  <a:pt x="3226" y="24"/>
                  <a:pt x="3230" y="30"/>
                </a:cubicBezTo>
                <a:cubicBezTo>
                  <a:pt x="3230" y="5"/>
                  <a:pt x="3230" y="5"/>
                  <a:pt x="3230" y="5"/>
                </a:cubicBezTo>
                <a:cubicBezTo>
                  <a:pt x="3119" y="5"/>
                  <a:pt x="3119" y="5"/>
                  <a:pt x="3119" y="5"/>
                </a:cubicBezTo>
                <a:cubicBezTo>
                  <a:pt x="3123" y="7"/>
                  <a:pt x="3126" y="11"/>
                  <a:pt x="3126" y="17"/>
                </a:cubicBezTo>
                <a:cubicBezTo>
                  <a:pt x="3126" y="183"/>
                  <a:pt x="3126" y="183"/>
                  <a:pt x="3126" y="183"/>
                </a:cubicBezTo>
                <a:cubicBezTo>
                  <a:pt x="3126" y="189"/>
                  <a:pt x="3124" y="193"/>
                  <a:pt x="3119" y="195"/>
                </a:cubicBezTo>
                <a:cubicBezTo>
                  <a:pt x="3161" y="195"/>
                  <a:pt x="3161" y="195"/>
                  <a:pt x="3161" y="19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noProof="0" dirty="0"/>
          </a:p>
        </p:txBody>
      </p:sp>
      <p:grpSp>
        <p:nvGrpSpPr>
          <p:cNvPr id="13" name="Group 12"/>
          <p:cNvGrpSpPr/>
          <p:nvPr/>
        </p:nvGrpSpPr>
        <p:grpSpPr>
          <a:xfrm>
            <a:off x="-3504693" y="0"/>
            <a:ext cx="3360000" cy="2056287"/>
            <a:chOff x="-2772816" y="0"/>
            <a:chExt cx="2520000" cy="2056287"/>
          </a:xfrm>
        </p:grpSpPr>
        <p:sp>
          <p:nvSpPr>
            <p:cNvPr id="15" name="Rectangle 14"/>
            <p:cNvSpPr/>
            <p:nvPr userDrawn="1"/>
          </p:nvSpPr>
          <p:spPr>
            <a:xfrm>
              <a:off x="-2772816" y="0"/>
              <a:ext cx="2520000" cy="20562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GB" sz="1000" b="1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To insert image in the picture placeholder, please follow the below instructions:</a:t>
              </a:r>
            </a:p>
            <a:p>
              <a:pPr algn="l"/>
              <a:endParaRPr lang="en-GB" sz="1000" dirty="0">
                <a:solidFill>
                  <a:schemeClr val="bg1"/>
                </a:solidFill>
                <a:latin typeface="Lucida Sans" panose="020B0602030504020204" pitchFamily="34" charset="0"/>
              </a:endParaRPr>
            </a:p>
            <a:p>
              <a:pPr marL="266700" indent="-266700" algn="l">
                <a:buFont typeface="+mj-lt"/>
                <a:buAutoNum type="arabicPeriod"/>
                <a:tabLst>
                  <a:tab pos="1257300" algn="l"/>
                </a:tabLst>
              </a:pPr>
              <a:r>
                <a:rPr lang="en-GB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Click the 	icon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in the grey placeholder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Browse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to the folder where the required image is saved.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Click to select the image and insert the image.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Once the image is placed, go to Drawing Tools </a:t>
              </a:r>
              <a:r>
                <a:rPr lang="en-US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|  Send Backward 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</a:t>
              </a:r>
              <a:r>
                <a:rPr lang="en-US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|  Send to Back (or right mouse click Send</a:t>
              </a:r>
              <a:r>
                <a:rPr lang="en-US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to Back)</a:t>
              </a:r>
              <a:endParaRPr lang="en-GB" sz="1000" dirty="0">
                <a:solidFill>
                  <a:schemeClr val="bg1"/>
                </a:solidFill>
                <a:latin typeface="Lucida Sans" panose="020B0602030504020204" pitchFamily="34" charset="0"/>
              </a:endParaRPr>
            </a:p>
          </p:txBody>
        </p:sp>
        <p:pic>
          <p:nvPicPr>
            <p:cNvPr id="16" name="Picture 2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clrChange>
                <a:clrFrom>
                  <a:srgbClr val="DAE0E4"/>
                </a:clrFrom>
                <a:clrTo>
                  <a:srgbClr val="DAE0E4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-1747750" y="723105"/>
              <a:ext cx="304801" cy="316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669823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609600" y="2552203"/>
            <a:ext cx="6720000" cy="360000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7680000" y="0"/>
            <a:ext cx="4512000" cy="68580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lang="en-GB" noProof="0" dirty="0"/>
              <a:t> 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 bwMode="gray">
          <a:xfrm>
            <a:off x="609600" y="1186033"/>
            <a:ext cx="6720000" cy="1368000"/>
          </a:xfrm>
        </p:spPr>
        <p:txBody>
          <a:bodyPr/>
          <a:lstStyle/>
          <a:p>
            <a:r>
              <a:rPr lang="en-GB" noProof="0" dirty="0"/>
              <a:t>Click to insert title</a:t>
            </a:r>
          </a:p>
        </p:txBody>
      </p:sp>
      <p:sp>
        <p:nvSpPr>
          <p:cNvPr id="13" name="Freeform 6"/>
          <p:cNvSpPr>
            <a:spLocks noChangeAspect="1" noEditPoints="1"/>
          </p:cNvSpPr>
          <p:nvPr/>
        </p:nvSpPr>
        <p:spPr bwMode="gray">
          <a:xfrm>
            <a:off x="8113184" y="368301"/>
            <a:ext cx="3623733" cy="592138"/>
          </a:xfrm>
          <a:custGeom>
            <a:avLst/>
            <a:gdLst>
              <a:gd name="T0" fmla="*/ 69 w 3646"/>
              <a:gd name="T1" fmla="*/ 623 h 794"/>
              <a:gd name="T2" fmla="*/ 209 w 3646"/>
              <a:gd name="T3" fmla="*/ 440 h 794"/>
              <a:gd name="T4" fmla="*/ 261 w 3646"/>
              <a:gd name="T5" fmla="*/ 248 h 794"/>
              <a:gd name="T6" fmla="*/ 488 w 3646"/>
              <a:gd name="T7" fmla="*/ 282 h 794"/>
              <a:gd name="T8" fmla="*/ 627 w 3646"/>
              <a:gd name="T9" fmla="*/ 542 h 794"/>
              <a:gd name="T10" fmla="*/ 567 w 3646"/>
              <a:gd name="T11" fmla="*/ 380 h 794"/>
              <a:gd name="T12" fmla="*/ 481 w 3646"/>
              <a:gd name="T13" fmla="*/ 308 h 794"/>
              <a:gd name="T14" fmla="*/ 1184 w 3646"/>
              <a:gd name="T15" fmla="*/ 616 h 794"/>
              <a:gd name="T16" fmla="*/ 1196 w 3646"/>
              <a:gd name="T17" fmla="*/ 290 h 794"/>
              <a:gd name="T18" fmla="*/ 1246 w 3646"/>
              <a:gd name="T19" fmla="*/ 151 h 794"/>
              <a:gd name="T20" fmla="*/ 1316 w 3646"/>
              <a:gd name="T21" fmla="*/ 362 h 794"/>
              <a:gd name="T22" fmla="*/ 1554 w 3646"/>
              <a:gd name="T23" fmla="*/ 627 h 794"/>
              <a:gd name="T24" fmla="*/ 2231 w 3646"/>
              <a:gd name="T25" fmla="*/ 300 h 794"/>
              <a:gd name="T26" fmla="*/ 1884 w 3646"/>
              <a:gd name="T27" fmla="*/ 299 h 794"/>
              <a:gd name="T28" fmla="*/ 1973 w 3646"/>
              <a:gd name="T29" fmla="*/ 599 h 794"/>
              <a:gd name="T30" fmla="*/ 2191 w 3646"/>
              <a:gd name="T31" fmla="*/ 615 h 794"/>
              <a:gd name="T32" fmla="*/ 2341 w 3646"/>
              <a:gd name="T33" fmla="*/ 599 h 794"/>
              <a:gd name="T34" fmla="*/ 2295 w 3646"/>
              <a:gd name="T35" fmla="*/ 282 h 794"/>
              <a:gd name="T36" fmla="*/ 2969 w 3646"/>
              <a:gd name="T37" fmla="*/ 616 h 794"/>
              <a:gd name="T38" fmla="*/ 2981 w 3646"/>
              <a:gd name="T39" fmla="*/ 290 h 794"/>
              <a:gd name="T40" fmla="*/ 3032 w 3646"/>
              <a:gd name="T41" fmla="*/ 580 h 794"/>
              <a:gd name="T42" fmla="*/ 3153 w 3646"/>
              <a:gd name="T43" fmla="*/ 282 h 794"/>
              <a:gd name="T44" fmla="*/ 3087 w 3646"/>
              <a:gd name="T45" fmla="*/ 565 h 794"/>
              <a:gd name="T46" fmla="*/ 3413 w 3646"/>
              <a:gd name="T47" fmla="*/ 282 h 794"/>
              <a:gd name="T48" fmla="*/ 3413 w 3646"/>
              <a:gd name="T49" fmla="*/ 599 h 794"/>
              <a:gd name="T50" fmla="*/ 3646 w 3646"/>
              <a:gd name="T51" fmla="*/ 627 h 794"/>
              <a:gd name="T52" fmla="*/ 2754 w 3646"/>
              <a:gd name="T53" fmla="*/ 378 h 794"/>
              <a:gd name="T54" fmla="*/ 2438 w 3646"/>
              <a:gd name="T55" fmla="*/ 301 h 794"/>
              <a:gd name="T56" fmla="*/ 2557 w 3646"/>
              <a:gd name="T57" fmla="*/ 332 h 794"/>
              <a:gd name="T58" fmla="*/ 2553 w 3646"/>
              <a:gd name="T59" fmla="*/ 627 h 794"/>
              <a:gd name="T60" fmla="*/ 770 w 3646"/>
              <a:gd name="T61" fmla="*/ 566 h 794"/>
              <a:gd name="T62" fmla="*/ 796 w 3646"/>
              <a:gd name="T63" fmla="*/ 633 h 794"/>
              <a:gd name="T64" fmla="*/ 894 w 3646"/>
              <a:gd name="T65" fmla="*/ 308 h 794"/>
              <a:gd name="T66" fmla="*/ 992 w 3646"/>
              <a:gd name="T67" fmla="*/ 610 h 794"/>
              <a:gd name="T68" fmla="*/ 1616 w 3646"/>
              <a:gd name="T69" fmla="*/ 318 h 794"/>
              <a:gd name="T70" fmla="*/ 1754 w 3646"/>
              <a:gd name="T71" fmla="*/ 420 h 794"/>
              <a:gd name="T72" fmla="*/ 1779 w 3646"/>
              <a:gd name="T73" fmla="*/ 560 h 794"/>
              <a:gd name="T74" fmla="*/ 1785 w 3646"/>
              <a:gd name="T75" fmla="*/ 554 h 794"/>
              <a:gd name="T76" fmla="*/ 1473 w 3646"/>
              <a:gd name="T77" fmla="*/ 5 h 794"/>
              <a:gd name="T78" fmla="*/ 1582 w 3646"/>
              <a:gd name="T79" fmla="*/ 5 h 794"/>
              <a:gd name="T80" fmla="*/ 1750 w 3646"/>
              <a:gd name="T81" fmla="*/ 17 h 794"/>
              <a:gd name="T82" fmla="*/ 1608 w 3646"/>
              <a:gd name="T83" fmla="*/ 195 h 794"/>
              <a:gd name="T84" fmla="*/ 1743 w 3646"/>
              <a:gd name="T85" fmla="*/ 5 h 794"/>
              <a:gd name="T86" fmla="*/ 1841 w 3646"/>
              <a:gd name="T87" fmla="*/ 195 h 794"/>
              <a:gd name="T88" fmla="*/ 1907 w 3646"/>
              <a:gd name="T89" fmla="*/ 5 h 794"/>
              <a:gd name="T90" fmla="*/ 2001 w 3646"/>
              <a:gd name="T91" fmla="*/ 18 h 794"/>
              <a:gd name="T92" fmla="*/ 2151 w 3646"/>
              <a:gd name="T93" fmla="*/ 195 h 794"/>
              <a:gd name="T94" fmla="*/ 2128 w 3646"/>
              <a:gd name="T95" fmla="*/ 75 h 794"/>
              <a:gd name="T96" fmla="*/ 2292 w 3646"/>
              <a:gd name="T97" fmla="*/ 52 h 794"/>
              <a:gd name="T98" fmla="*/ 2205 w 3646"/>
              <a:gd name="T99" fmla="*/ 183 h 794"/>
              <a:gd name="T100" fmla="*/ 2317 w 3646"/>
              <a:gd name="T101" fmla="*/ 184 h 794"/>
              <a:gd name="T102" fmla="*/ 2205 w 3646"/>
              <a:gd name="T103" fmla="*/ 93 h 794"/>
              <a:gd name="T104" fmla="*/ 2434 w 3646"/>
              <a:gd name="T105" fmla="*/ 13 h 794"/>
              <a:gd name="T106" fmla="*/ 2336 w 3646"/>
              <a:gd name="T107" fmla="*/ 182 h 794"/>
              <a:gd name="T108" fmla="*/ 2468 w 3646"/>
              <a:gd name="T109" fmla="*/ 195 h 794"/>
              <a:gd name="T110" fmla="*/ 2673 w 3646"/>
              <a:gd name="T111" fmla="*/ 31 h 794"/>
              <a:gd name="T112" fmla="*/ 2579 w 3646"/>
              <a:gd name="T113" fmla="*/ 195 h 794"/>
              <a:gd name="T114" fmla="*/ 2768 w 3646"/>
              <a:gd name="T115" fmla="*/ 91 h 794"/>
              <a:gd name="T116" fmla="*/ 2738 w 3646"/>
              <a:gd name="T117" fmla="*/ 195 h 794"/>
              <a:gd name="T118" fmla="*/ 3100 w 3646"/>
              <a:gd name="T119" fmla="*/ 102 h 794"/>
              <a:gd name="T120" fmla="*/ 3013 w 3646"/>
              <a:gd name="T121" fmla="*/ 185 h 794"/>
              <a:gd name="T122" fmla="*/ 3209 w 3646"/>
              <a:gd name="T123" fmla="*/ 75 h 794"/>
              <a:gd name="T124" fmla="*/ 3119 w 3646"/>
              <a:gd name="T125" fmla="*/ 5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646" h="794">
                <a:moveTo>
                  <a:pt x="161" y="328"/>
                </a:moveTo>
                <a:cubicBezTo>
                  <a:pt x="195" y="345"/>
                  <a:pt x="220" y="359"/>
                  <a:pt x="237" y="369"/>
                </a:cubicBezTo>
                <a:cubicBezTo>
                  <a:pt x="254" y="379"/>
                  <a:pt x="268" y="393"/>
                  <a:pt x="280" y="411"/>
                </a:cubicBezTo>
                <a:cubicBezTo>
                  <a:pt x="293" y="429"/>
                  <a:pt x="299" y="453"/>
                  <a:pt x="299" y="484"/>
                </a:cubicBezTo>
                <a:cubicBezTo>
                  <a:pt x="299" y="528"/>
                  <a:pt x="283" y="563"/>
                  <a:pt x="249" y="591"/>
                </a:cubicBezTo>
                <a:cubicBezTo>
                  <a:pt x="216" y="619"/>
                  <a:pt x="179" y="633"/>
                  <a:pt x="138" y="633"/>
                </a:cubicBezTo>
                <a:cubicBezTo>
                  <a:pt x="110" y="633"/>
                  <a:pt x="87" y="630"/>
                  <a:pt x="69" y="623"/>
                </a:cubicBezTo>
                <a:cubicBezTo>
                  <a:pt x="50" y="616"/>
                  <a:pt x="28" y="606"/>
                  <a:pt x="2" y="592"/>
                </a:cubicBezTo>
                <a:cubicBezTo>
                  <a:pt x="0" y="483"/>
                  <a:pt x="0" y="483"/>
                  <a:pt x="0" y="483"/>
                </a:cubicBezTo>
                <a:cubicBezTo>
                  <a:pt x="10" y="516"/>
                  <a:pt x="26" y="544"/>
                  <a:pt x="47" y="568"/>
                </a:cubicBezTo>
                <a:cubicBezTo>
                  <a:pt x="69" y="591"/>
                  <a:pt x="97" y="602"/>
                  <a:pt x="133" y="602"/>
                </a:cubicBezTo>
                <a:cubicBezTo>
                  <a:pt x="168" y="602"/>
                  <a:pt x="193" y="592"/>
                  <a:pt x="209" y="571"/>
                </a:cubicBezTo>
                <a:cubicBezTo>
                  <a:pt x="224" y="551"/>
                  <a:pt x="232" y="528"/>
                  <a:pt x="232" y="505"/>
                </a:cubicBezTo>
                <a:cubicBezTo>
                  <a:pt x="232" y="473"/>
                  <a:pt x="224" y="452"/>
                  <a:pt x="209" y="440"/>
                </a:cubicBezTo>
                <a:cubicBezTo>
                  <a:pt x="193" y="429"/>
                  <a:pt x="160" y="410"/>
                  <a:pt x="109" y="385"/>
                </a:cubicBezTo>
                <a:cubicBezTo>
                  <a:pt x="72" y="366"/>
                  <a:pt x="45" y="347"/>
                  <a:pt x="27" y="327"/>
                </a:cubicBezTo>
                <a:cubicBezTo>
                  <a:pt x="10" y="307"/>
                  <a:pt x="2" y="282"/>
                  <a:pt x="2" y="253"/>
                </a:cubicBezTo>
                <a:cubicBezTo>
                  <a:pt x="2" y="212"/>
                  <a:pt x="17" y="180"/>
                  <a:pt x="48" y="157"/>
                </a:cubicBezTo>
                <a:cubicBezTo>
                  <a:pt x="79" y="135"/>
                  <a:pt x="114" y="123"/>
                  <a:pt x="153" y="123"/>
                </a:cubicBezTo>
                <a:cubicBezTo>
                  <a:pt x="194" y="123"/>
                  <a:pt x="229" y="133"/>
                  <a:pt x="257" y="152"/>
                </a:cubicBezTo>
                <a:cubicBezTo>
                  <a:pt x="261" y="248"/>
                  <a:pt x="261" y="248"/>
                  <a:pt x="261" y="248"/>
                </a:cubicBezTo>
                <a:cubicBezTo>
                  <a:pt x="256" y="225"/>
                  <a:pt x="243" y="204"/>
                  <a:pt x="222" y="184"/>
                </a:cubicBezTo>
                <a:cubicBezTo>
                  <a:pt x="201" y="163"/>
                  <a:pt x="174" y="153"/>
                  <a:pt x="143" y="153"/>
                </a:cubicBezTo>
                <a:cubicBezTo>
                  <a:pt x="115" y="153"/>
                  <a:pt x="95" y="161"/>
                  <a:pt x="81" y="178"/>
                </a:cubicBezTo>
                <a:cubicBezTo>
                  <a:pt x="68" y="194"/>
                  <a:pt x="62" y="212"/>
                  <a:pt x="62" y="231"/>
                </a:cubicBezTo>
                <a:cubicBezTo>
                  <a:pt x="62" y="252"/>
                  <a:pt x="68" y="269"/>
                  <a:pt x="81" y="280"/>
                </a:cubicBezTo>
                <a:cubicBezTo>
                  <a:pt x="95" y="292"/>
                  <a:pt x="121" y="308"/>
                  <a:pt x="161" y="328"/>
                </a:cubicBezTo>
                <a:close/>
                <a:moveTo>
                  <a:pt x="488" y="282"/>
                </a:moveTo>
                <a:cubicBezTo>
                  <a:pt x="456" y="282"/>
                  <a:pt x="428" y="290"/>
                  <a:pt x="403" y="307"/>
                </a:cubicBezTo>
                <a:cubicBezTo>
                  <a:pt x="378" y="324"/>
                  <a:pt x="360" y="346"/>
                  <a:pt x="346" y="373"/>
                </a:cubicBezTo>
                <a:cubicBezTo>
                  <a:pt x="333" y="401"/>
                  <a:pt x="327" y="429"/>
                  <a:pt x="327" y="458"/>
                </a:cubicBezTo>
                <a:cubicBezTo>
                  <a:pt x="327" y="503"/>
                  <a:pt x="340" y="544"/>
                  <a:pt x="367" y="580"/>
                </a:cubicBezTo>
                <a:cubicBezTo>
                  <a:pt x="394" y="615"/>
                  <a:pt x="434" y="633"/>
                  <a:pt x="487" y="633"/>
                </a:cubicBezTo>
                <a:cubicBezTo>
                  <a:pt x="518" y="633"/>
                  <a:pt x="545" y="625"/>
                  <a:pt x="570" y="608"/>
                </a:cubicBezTo>
                <a:cubicBezTo>
                  <a:pt x="594" y="592"/>
                  <a:pt x="613" y="570"/>
                  <a:pt x="627" y="542"/>
                </a:cubicBezTo>
                <a:cubicBezTo>
                  <a:pt x="640" y="514"/>
                  <a:pt x="647" y="486"/>
                  <a:pt x="647" y="458"/>
                </a:cubicBezTo>
                <a:cubicBezTo>
                  <a:pt x="647" y="428"/>
                  <a:pt x="641" y="400"/>
                  <a:pt x="630" y="373"/>
                </a:cubicBezTo>
                <a:cubicBezTo>
                  <a:pt x="619" y="346"/>
                  <a:pt x="601" y="324"/>
                  <a:pt x="576" y="307"/>
                </a:cubicBezTo>
                <a:cubicBezTo>
                  <a:pt x="552" y="290"/>
                  <a:pt x="523" y="282"/>
                  <a:pt x="488" y="282"/>
                </a:cubicBezTo>
                <a:close/>
                <a:moveTo>
                  <a:pt x="481" y="308"/>
                </a:moveTo>
                <a:cubicBezTo>
                  <a:pt x="503" y="308"/>
                  <a:pt x="521" y="314"/>
                  <a:pt x="535" y="328"/>
                </a:cubicBezTo>
                <a:cubicBezTo>
                  <a:pt x="549" y="341"/>
                  <a:pt x="560" y="358"/>
                  <a:pt x="567" y="380"/>
                </a:cubicBezTo>
                <a:cubicBezTo>
                  <a:pt x="575" y="401"/>
                  <a:pt x="579" y="425"/>
                  <a:pt x="581" y="453"/>
                </a:cubicBezTo>
                <a:cubicBezTo>
                  <a:pt x="582" y="496"/>
                  <a:pt x="575" y="531"/>
                  <a:pt x="560" y="560"/>
                </a:cubicBezTo>
                <a:cubicBezTo>
                  <a:pt x="545" y="588"/>
                  <a:pt x="522" y="603"/>
                  <a:pt x="492" y="604"/>
                </a:cubicBezTo>
                <a:cubicBezTo>
                  <a:pt x="463" y="606"/>
                  <a:pt x="440" y="593"/>
                  <a:pt x="422" y="565"/>
                </a:cubicBezTo>
                <a:cubicBezTo>
                  <a:pt x="404" y="537"/>
                  <a:pt x="395" y="503"/>
                  <a:pt x="393" y="462"/>
                </a:cubicBezTo>
                <a:cubicBezTo>
                  <a:pt x="392" y="420"/>
                  <a:pt x="398" y="384"/>
                  <a:pt x="414" y="354"/>
                </a:cubicBezTo>
                <a:cubicBezTo>
                  <a:pt x="429" y="325"/>
                  <a:pt x="451" y="310"/>
                  <a:pt x="481" y="308"/>
                </a:cubicBezTo>
                <a:close/>
                <a:moveTo>
                  <a:pt x="1095" y="223"/>
                </a:moveTo>
                <a:cubicBezTo>
                  <a:pt x="1000" y="321"/>
                  <a:pt x="1000" y="321"/>
                  <a:pt x="1000" y="321"/>
                </a:cubicBezTo>
                <a:cubicBezTo>
                  <a:pt x="1031" y="321"/>
                  <a:pt x="1031" y="321"/>
                  <a:pt x="1031" y="321"/>
                </a:cubicBezTo>
                <a:cubicBezTo>
                  <a:pt x="1031" y="527"/>
                  <a:pt x="1031" y="527"/>
                  <a:pt x="1031" y="527"/>
                </a:cubicBezTo>
                <a:cubicBezTo>
                  <a:pt x="1031" y="560"/>
                  <a:pt x="1041" y="586"/>
                  <a:pt x="1059" y="605"/>
                </a:cubicBezTo>
                <a:cubicBezTo>
                  <a:pt x="1078" y="624"/>
                  <a:pt x="1103" y="633"/>
                  <a:pt x="1133" y="633"/>
                </a:cubicBezTo>
                <a:cubicBezTo>
                  <a:pt x="1152" y="633"/>
                  <a:pt x="1169" y="627"/>
                  <a:pt x="1184" y="616"/>
                </a:cubicBezTo>
                <a:cubicBezTo>
                  <a:pt x="1199" y="604"/>
                  <a:pt x="1207" y="594"/>
                  <a:pt x="1207" y="583"/>
                </a:cubicBezTo>
                <a:cubicBezTo>
                  <a:pt x="1199" y="590"/>
                  <a:pt x="1192" y="595"/>
                  <a:pt x="1187" y="598"/>
                </a:cubicBezTo>
                <a:cubicBezTo>
                  <a:pt x="1182" y="601"/>
                  <a:pt x="1173" y="602"/>
                  <a:pt x="1160" y="602"/>
                </a:cubicBezTo>
                <a:cubicBezTo>
                  <a:pt x="1116" y="602"/>
                  <a:pt x="1093" y="577"/>
                  <a:pt x="1093" y="527"/>
                </a:cubicBezTo>
                <a:cubicBezTo>
                  <a:pt x="1093" y="321"/>
                  <a:pt x="1093" y="321"/>
                  <a:pt x="1093" y="321"/>
                </a:cubicBezTo>
                <a:cubicBezTo>
                  <a:pt x="1170" y="321"/>
                  <a:pt x="1170" y="321"/>
                  <a:pt x="1170" y="321"/>
                </a:cubicBezTo>
                <a:cubicBezTo>
                  <a:pt x="1196" y="290"/>
                  <a:pt x="1196" y="290"/>
                  <a:pt x="1196" y="290"/>
                </a:cubicBezTo>
                <a:cubicBezTo>
                  <a:pt x="1095" y="290"/>
                  <a:pt x="1095" y="290"/>
                  <a:pt x="1095" y="290"/>
                </a:cubicBezTo>
                <a:cubicBezTo>
                  <a:pt x="1095" y="223"/>
                  <a:pt x="1095" y="223"/>
                  <a:pt x="1095" y="223"/>
                </a:cubicBezTo>
                <a:close/>
                <a:moveTo>
                  <a:pt x="1426" y="282"/>
                </a:moveTo>
                <a:cubicBezTo>
                  <a:pt x="1392" y="282"/>
                  <a:pt x="1356" y="299"/>
                  <a:pt x="1316" y="334"/>
                </a:cubicBezTo>
                <a:cubicBezTo>
                  <a:pt x="1316" y="123"/>
                  <a:pt x="1316" y="123"/>
                  <a:pt x="1316" y="123"/>
                </a:cubicBezTo>
                <a:cubicBezTo>
                  <a:pt x="1226" y="141"/>
                  <a:pt x="1226" y="141"/>
                  <a:pt x="1226" y="141"/>
                </a:cubicBezTo>
                <a:cubicBezTo>
                  <a:pt x="1235" y="144"/>
                  <a:pt x="1242" y="148"/>
                  <a:pt x="1246" y="151"/>
                </a:cubicBezTo>
                <a:cubicBezTo>
                  <a:pt x="1250" y="155"/>
                  <a:pt x="1252" y="161"/>
                  <a:pt x="1252" y="170"/>
                </a:cubicBezTo>
                <a:cubicBezTo>
                  <a:pt x="1252" y="599"/>
                  <a:pt x="1252" y="599"/>
                  <a:pt x="1252" y="599"/>
                </a:cubicBezTo>
                <a:cubicBezTo>
                  <a:pt x="1252" y="611"/>
                  <a:pt x="1246" y="620"/>
                  <a:pt x="1233" y="627"/>
                </a:cubicBezTo>
                <a:cubicBezTo>
                  <a:pt x="1336" y="627"/>
                  <a:pt x="1336" y="627"/>
                  <a:pt x="1336" y="627"/>
                </a:cubicBezTo>
                <a:cubicBezTo>
                  <a:pt x="1328" y="622"/>
                  <a:pt x="1323" y="618"/>
                  <a:pt x="1320" y="614"/>
                </a:cubicBezTo>
                <a:cubicBezTo>
                  <a:pt x="1317" y="610"/>
                  <a:pt x="1316" y="605"/>
                  <a:pt x="1316" y="599"/>
                </a:cubicBezTo>
                <a:cubicBezTo>
                  <a:pt x="1316" y="362"/>
                  <a:pt x="1316" y="362"/>
                  <a:pt x="1316" y="362"/>
                </a:cubicBezTo>
                <a:cubicBezTo>
                  <a:pt x="1324" y="352"/>
                  <a:pt x="1335" y="343"/>
                  <a:pt x="1349" y="335"/>
                </a:cubicBezTo>
                <a:cubicBezTo>
                  <a:pt x="1363" y="328"/>
                  <a:pt x="1379" y="324"/>
                  <a:pt x="1395" y="324"/>
                </a:cubicBezTo>
                <a:cubicBezTo>
                  <a:pt x="1424" y="324"/>
                  <a:pt x="1444" y="332"/>
                  <a:pt x="1456" y="347"/>
                </a:cubicBezTo>
                <a:cubicBezTo>
                  <a:pt x="1467" y="362"/>
                  <a:pt x="1473" y="382"/>
                  <a:pt x="1473" y="407"/>
                </a:cubicBezTo>
                <a:cubicBezTo>
                  <a:pt x="1473" y="599"/>
                  <a:pt x="1473" y="599"/>
                  <a:pt x="1473" y="599"/>
                </a:cubicBezTo>
                <a:cubicBezTo>
                  <a:pt x="1473" y="610"/>
                  <a:pt x="1467" y="619"/>
                  <a:pt x="1454" y="627"/>
                </a:cubicBezTo>
                <a:cubicBezTo>
                  <a:pt x="1554" y="627"/>
                  <a:pt x="1554" y="627"/>
                  <a:pt x="1554" y="627"/>
                </a:cubicBezTo>
                <a:cubicBezTo>
                  <a:pt x="1547" y="622"/>
                  <a:pt x="1542" y="618"/>
                  <a:pt x="1539" y="615"/>
                </a:cubicBezTo>
                <a:cubicBezTo>
                  <a:pt x="1537" y="612"/>
                  <a:pt x="1535" y="607"/>
                  <a:pt x="1535" y="599"/>
                </a:cubicBezTo>
                <a:cubicBezTo>
                  <a:pt x="1535" y="383"/>
                  <a:pt x="1535" y="383"/>
                  <a:pt x="1535" y="383"/>
                </a:cubicBezTo>
                <a:cubicBezTo>
                  <a:pt x="1535" y="351"/>
                  <a:pt x="1525" y="326"/>
                  <a:pt x="1504" y="308"/>
                </a:cubicBezTo>
                <a:cubicBezTo>
                  <a:pt x="1483" y="290"/>
                  <a:pt x="1457" y="282"/>
                  <a:pt x="1426" y="282"/>
                </a:cubicBezTo>
                <a:close/>
                <a:moveTo>
                  <a:pt x="2295" y="282"/>
                </a:moveTo>
                <a:cubicBezTo>
                  <a:pt x="2273" y="282"/>
                  <a:pt x="2252" y="288"/>
                  <a:pt x="2231" y="300"/>
                </a:cubicBezTo>
                <a:cubicBezTo>
                  <a:pt x="2210" y="312"/>
                  <a:pt x="2193" y="328"/>
                  <a:pt x="2179" y="345"/>
                </a:cubicBezTo>
                <a:cubicBezTo>
                  <a:pt x="2173" y="325"/>
                  <a:pt x="2160" y="309"/>
                  <a:pt x="2141" y="298"/>
                </a:cubicBezTo>
                <a:cubicBezTo>
                  <a:pt x="2122" y="287"/>
                  <a:pt x="2101" y="282"/>
                  <a:pt x="2080" y="282"/>
                </a:cubicBezTo>
                <a:cubicBezTo>
                  <a:pt x="2059" y="282"/>
                  <a:pt x="2039" y="287"/>
                  <a:pt x="2023" y="297"/>
                </a:cubicBezTo>
                <a:cubicBezTo>
                  <a:pt x="2006" y="306"/>
                  <a:pt x="1989" y="318"/>
                  <a:pt x="1973" y="332"/>
                </a:cubicBezTo>
                <a:cubicBezTo>
                  <a:pt x="1973" y="282"/>
                  <a:pt x="1973" y="282"/>
                  <a:pt x="1973" y="282"/>
                </a:cubicBezTo>
                <a:cubicBezTo>
                  <a:pt x="1884" y="299"/>
                  <a:pt x="1884" y="299"/>
                  <a:pt x="1884" y="299"/>
                </a:cubicBezTo>
                <a:cubicBezTo>
                  <a:pt x="1892" y="301"/>
                  <a:pt x="1898" y="304"/>
                  <a:pt x="1903" y="308"/>
                </a:cubicBezTo>
                <a:cubicBezTo>
                  <a:pt x="1908" y="312"/>
                  <a:pt x="1911" y="319"/>
                  <a:pt x="1911" y="328"/>
                </a:cubicBezTo>
                <a:cubicBezTo>
                  <a:pt x="1911" y="599"/>
                  <a:pt x="1911" y="599"/>
                  <a:pt x="1911" y="599"/>
                </a:cubicBezTo>
                <a:cubicBezTo>
                  <a:pt x="1911" y="610"/>
                  <a:pt x="1904" y="619"/>
                  <a:pt x="1892" y="627"/>
                </a:cubicBezTo>
                <a:cubicBezTo>
                  <a:pt x="1994" y="627"/>
                  <a:pt x="1994" y="627"/>
                  <a:pt x="1994" y="627"/>
                </a:cubicBezTo>
                <a:cubicBezTo>
                  <a:pt x="1986" y="622"/>
                  <a:pt x="1981" y="618"/>
                  <a:pt x="1978" y="614"/>
                </a:cubicBezTo>
                <a:cubicBezTo>
                  <a:pt x="1975" y="611"/>
                  <a:pt x="1973" y="606"/>
                  <a:pt x="1973" y="599"/>
                </a:cubicBezTo>
                <a:cubicBezTo>
                  <a:pt x="1973" y="360"/>
                  <a:pt x="1973" y="360"/>
                  <a:pt x="1973" y="360"/>
                </a:cubicBezTo>
                <a:cubicBezTo>
                  <a:pt x="1994" y="336"/>
                  <a:pt x="2018" y="323"/>
                  <a:pt x="2047" y="323"/>
                </a:cubicBezTo>
                <a:cubicBezTo>
                  <a:pt x="2098" y="323"/>
                  <a:pt x="2123" y="349"/>
                  <a:pt x="2123" y="400"/>
                </a:cubicBezTo>
                <a:cubicBezTo>
                  <a:pt x="2123" y="599"/>
                  <a:pt x="2123" y="599"/>
                  <a:pt x="2123" y="599"/>
                </a:cubicBezTo>
                <a:cubicBezTo>
                  <a:pt x="2123" y="610"/>
                  <a:pt x="2117" y="619"/>
                  <a:pt x="2104" y="627"/>
                </a:cubicBezTo>
                <a:cubicBezTo>
                  <a:pt x="2206" y="627"/>
                  <a:pt x="2206" y="627"/>
                  <a:pt x="2206" y="627"/>
                </a:cubicBezTo>
                <a:cubicBezTo>
                  <a:pt x="2199" y="623"/>
                  <a:pt x="2195" y="619"/>
                  <a:pt x="2191" y="615"/>
                </a:cubicBezTo>
                <a:cubicBezTo>
                  <a:pt x="2188" y="611"/>
                  <a:pt x="2187" y="605"/>
                  <a:pt x="2187" y="599"/>
                </a:cubicBezTo>
                <a:cubicBezTo>
                  <a:pt x="2187" y="380"/>
                  <a:pt x="2187" y="380"/>
                  <a:pt x="2187" y="380"/>
                </a:cubicBezTo>
                <a:cubicBezTo>
                  <a:pt x="2187" y="375"/>
                  <a:pt x="2186" y="372"/>
                  <a:pt x="2185" y="369"/>
                </a:cubicBezTo>
                <a:cubicBezTo>
                  <a:pt x="2207" y="338"/>
                  <a:pt x="2233" y="323"/>
                  <a:pt x="2264" y="323"/>
                </a:cubicBezTo>
                <a:cubicBezTo>
                  <a:pt x="2291" y="323"/>
                  <a:pt x="2310" y="331"/>
                  <a:pt x="2323" y="345"/>
                </a:cubicBezTo>
                <a:cubicBezTo>
                  <a:pt x="2335" y="360"/>
                  <a:pt x="2341" y="380"/>
                  <a:pt x="2341" y="403"/>
                </a:cubicBezTo>
                <a:cubicBezTo>
                  <a:pt x="2341" y="599"/>
                  <a:pt x="2341" y="599"/>
                  <a:pt x="2341" y="599"/>
                </a:cubicBezTo>
                <a:cubicBezTo>
                  <a:pt x="2341" y="609"/>
                  <a:pt x="2334" y="619"/>
                  <a:pt x="2320" y="627"/>
                </a:cubicBezTo>
                <a:cubicBezTo>
                  <a:pt x="2422" y="627"/>
                  <a:pt x="2422" y="627"/>
                  <a:pt x="2422" y="627"/>
                </a:cubicBezTo>
                <a:cubicBezTo>
                  <a:pt x="2415" y="623"/>
                  <a:pt x="2411" y="619"/>
                  <a:pt x="2408" y="615"/>
                </a:cubicBezTo>
                <a:cubicBezTo>
                  <a:pt x="2404" y="611"/>
                  <a:pt x="2403" y="605"/>
                  <a:pt x="2403" y="599"/>
                </a:cubicBezTo>
                <a:cubicBezTo>
                  <a:pt x="2403" y="382"/>
                  <a:pt x="2403" y="382"/>
                  <a:pt x="2403" y="382"/>
                </a:cubicBezTo>
                <a:cubicBezTo>
                  <a:pt x="2403" y="350"/>
                  <a:pt x="2392" y="325"/>
                  <a:pt x="2370" y="308"/>
                </a:cubicBezTo>
                <a:cubicBezTo>
                  <a:pt x="2347" y="290"/>
                  <a:pt x="2323" y="282"/>
                  <a:pt x="2295" y="282"/>
                </a:cubicBezTo>
                <a:close/>
                <a:moveTo>
                  <a:pt x="2880" y="223"/>
                </a:moveTo>
                <a:cubicBezTo>
                  <a:pt x="2785" y="321"/>
                  <a:pt x="2785" y="321"/>
                  <a:pt x="2785" y="321"/>
                </a:cubicBezTo>
                <a:cubicBezTo>
                  <a:pt x="2816" y="321"/>
                  <a:pt x="2816" y="321"/>
                  <a:pt x="2816" y="321"/>
                </a:cubicBezTo>
                <a:cubicBezTo>
                  <a:pt x="2816" y="527"/>
                  <a:pt x="2816" y="527"/>
                  <a:pt x="2816" y="527"/>
                </a:cubicBezTo>
                <a:cubicBezTo>
                  <a:pt x="2816" y="560"/>
                  <a:pt x="2826" y="586"/>
                  <a:pt x="2845" y="605"/>
                </a:cubicBezTo>
                <a:cubicBezTo>
                  <a:pt x="2863" y="624"/>
                  <a:pt x="2888" y="633"/>
                  <a:pt x="2918" y="633"/>
                </a:cubicBezTo>
                <a:cubicBezTo>
                  <a:pt x="2937" y="633"/>
                  <a:pt x="2954" y="627"/>
                  <a:pt x="2969" y="616"/>
                </a:cubicBezTo>
                <a:cubicBezTo>
                  <a:pt x="2984" y="604"/>
                  <a:pt x="2992" y="594"/>
                  <a:pt x="2992" y="583"/>
                </a:cubicBezTo>
                <a:cubicBezTo>
                  <a:pt x="2984" y="590"/>
                  <a:pt x="2977" y="595"/>
                  <a:pt x="2972" y="598"/>
                </a:cubicBezTo>
                <a:cubicBezTo>
                  <a:pt x="2967" y="601"/>
                  <a:pt x="2958" y="602"/>
                  <a:pt x="2945" y="602"/>
                </a:cubicBezTo>
                <a:cubicBezTo>
                  <a:pt x="2901" y="602"/>
                  <a:pt x="2879" y="577"/>
                  <a:pt x="2879" y="527"/>
                </a:cubicBezTo>
                <a:cubicBezTo>
                  <a:pt x="2879" y="321"/>
                  <a:pt x="2879" y="321"/>
                  <a:pt x="2879" y="321"/>
                </a:cubicBezTo>
                <a:cubicBezTo>
                  <a:pt x="2955" y="321"/>
                  <a:pt x="2955" y="321"/>
                  <a:pt x="2955" y="321"/>
                </a:cubicBezTo>
                <a:cubicBezTo>
                  <a:pt x="2981" y="290"/>
                  <a:pt x="2981" y="290"/>
                  <a:pt x="2981" y="290"/>
                </a:cubicBezTo>
                <a:cubicBezTo>
                  <a:pt x="2880" y="290"/>
                  <a:pt x="2880" y="290"/>
                  <a:pt x="2880" y="290"/>
                </a:cubicBezTo>
                <a:cubicBezTo>
                  <a:pt x="2880" y="223"/>
                  <a:pt x="2880" y="223"/>
                  <a:pt x="2880" y="223"/>
                </a:cubicBezTo>
                <a:close/>
                <a:moveTo>
                  <a:pt x="3153" y="282"/>
                </a:moveTo>
                <a:cubicBezTo>
                  <a:pt x="3121" y="282"/>
                  <a:pt x="3093" y="290"/>
                  <a:pt x="3068" y="307"/>
                </a:cubicBezTo>
                <a:cubicBezTo>
                  <a:pt x="3043" y="324"/>
                  <a:pt x="3024" y="346"/>
                  <a:pt x="3011" y="373"/>
                </a:cubicBezTo>
                <a:cubicBezTo>
                  <a:pt x="2998" y="401"/>
                  <a:pt x="2991" y="429"/>
                  <a:pt x="2991" y="458"/>
                </a:cubicBezTo>
                <a:cubicBezTo>
                  <a:pt x="2991" y="503"/>
                  <a:pt x="3005" y="544"/>
                  <a:pt x="3032" y="580"/>
                </a:cubicBezTo>
                <a:cubicBezTo>
                  <a:pt x="3059" y="615"/>
                  <a:pt x="3099" y="633"/>
                  <a:pt x="3151" y="633"/>
                </a:cubicBezTo>
                <a:cubicBezTo>
                  <a:pt x="3182" y="633"/>
                  <a:pt x="3210" y="625"/>
                  <a:pt x="3234" y="608"/>
                </a:cubicBezTo>
                <a:cubicBezTo>
                  <a:pt x="3259" y="592"/>
                  <a:pt x="3278" y="570"/>
                  <a:pt x="3291" y="542"/>
                </a:cubicBezTo>
                <a:cubicBezTo>
                  <a:pt x="3305" y="514"/>
                  <a:pt x="3312" y="486"/>
                  <a:pt x="3312" y="458"/>
                </a:cubicBezTo>
                <a:cubicBezTo>
                  <a:pt x="3312" y="428"/>
                  <a:pt x="3306" y="400"/>
                  <a:pt x="3295" y="373"/>
                </a:cubicBezTo>
                <a:cubicBezTo>
                  <a:pt x="3283" y="346"/>
                  <a:pt x="3265" y="324"/>
                  <a:pt x="3241" y="307"/>
                </a:cubicBezTo>
                <a:cubicBezTo>
                  <a:pt x="3217" y="290"/>
                  <a:pt x="3187" y="282"/>
                  <a:pt x="3153" y="282"/>
                </a:cubicBezTo>
                <a:close/>
                <a:moveTo>
                  <a:pt x="3146" y="308"/>
                </a:moveTo>
                <a:cubicBezTo>
                  <a:pt x="3168" y="308"/>
                  <a:pt x="3185" y="314"/>
                  <a:pt x="3199" y="328"/>
                </a:cubicBezTo>
                <a:cubicBezTo>
                  <a:pt x="3214" y="341"/>
                  <a:pt x="3224" y="358"/>
                  <a:pt x="3232" y="380"/>
                </a:cubicBezTo>
                <a:cubicBezTo>
                  <a:pt x="3239" y="401"/>
                  <a:pt x="3244" y="425"/>
                  <a:pt x="3245" y="453"/>
                </a:cubicBezTo>
                <a:cubicBezTo>
                  <a:pt x="3247" y="496"/>
                  <a:pt x="3240" y="531"/>
                  <a:pt x="3225" y="560"/>
                </a:cubicBezTo>
                <a:cubicBezTo>
                  <a:pt x="3209" y="588"/>
                  <a:pt x="3186" y="603"/>
                  <a:pt x="3156" y="604"/>
                </a:cubicBezTo>
                <a:cubicBezTo>
                  <a:pt x="3128" y="606"/>
                  <a:pt x="3104" y="593"/>
                  <a:pt x="3087" y="565"/>
                </a:cubicBezTo>
                <a:cubicBezTo>
                  <a:pt x="3069" y="537"/>
                  <a:pt x="3059" y="503"/>
                  <a:pt x="3058" y="462"/>
                </a:cubicBezTo>
                <a:cubicBezTo>
                  <a:pt x="3056" y="420"/>
                  <a:pt x="3063" y="384"/>
                  <a:pt x="3078" y="354"/>
                </a:cubicBezTo>
                <a:cubicBezTo>
                  <a:pt x="3093" y="325"/>
                  <a:pt x="3116" y="310"/>
                  <a:pt x="3146" y="308"/>
                </a:cubicBezTo>
                <a:close/>
                <a:moveTo>
                  <a:pt x="3519" y="282"/>
                </a:moveTo>
                <a:cubicBezTo>
                  <a:pt x="3499" y="282"/>
                  <a:pt x="3479" y="287"/>
                  <a:pt x="3460" y="298"/>
                </a:cubicBezTo>
                <a:cubicBezTo>
                  <a:pt x="3441" y="309"/>
                  <a:pt x="3425" y="321"/>
                  <a:pt x="3413" y="334"/>
                </a:cubicBezTo>
                <a:cubicBezTo>
                  <a:pt x="3413" y="282"/>
                  <a:pt x="3413" y="282"/>
                  <a:pt x="3413" y="282"/>
                </a:cubicBezTo>
                <a:cubicBezTo>
                  <a:pt x="3326" y="298"/>
                  <a:pt x="3326" y="298"/>
                  <a:pt x="3326" y="298"/>
                </a:cubicBezTo>
                <a:cubicBezTo>
                  <a:pt x="3342" y="304"/>
                  <a:pt x="3350" y="314"/>
                  <a:pt x="3350" y="328"/>
                </a:cubicBezTo>
                <a:cubicBezTo>
                  <a:pt x="3350" y="599"/>
                  <a:pt x="3350" y="599"/>
                  <a:pt x="3350" y="599"/>
                </a:cubicBezTo>
                <a:cubicBezTo>
                  <a:pt x="3350" y="611"/>
                  <a:pt x="3344" y="620"/>
                  <a:pt x="3332" y="627"/>
                </a:cubicBezTo>
                <a:cubicBezTo>
                  <a:pt x="3432" y="627"/>
                  <a:pt x="3432" y="627"/>
                  <a:pt x="3432" y="627"/>
                </a:cubicBezTo>
                <a:cubicBezTo>
                  <a:pt x="3426" y="623"/>
                  <a:pt x="3421" y="619"/>
                  <a:pt x="3418" y="615"/>
                </a:cubicBezTo>
                <a:cubicBezTo>
                  <a:pt x="3415" y="611"/>
                  <a:pt x="3413" y="605"/>
                  <a:pt x="3413" y="599"/>
                </a:cubicBezTo>
                <a:cubicBezTo>
                  <a:pt x="3413" y="362"/>
                  <a:pt x="3413" y="362"/>
                  <a:pt x="3413" y="362"/>
                </a:cubicBezTo>
                <a:cubicBezTo>
                  <a:pt x="3422" y="351"/>
                  <a:pt x="3433" y="342"/>
                  <a:pt x="3447" y="335"/>
                </a:cubicBezTo>
                <a:cubicBezTo>
                  <a:pt x="3460" y="328"/>
                  <a:pt x="3474" y="324"/>
                  <a:pt x="3487" y="324"/>
                </a:cubicBezTo>
                <a:cubicBezTo>
                  <a:pt x="3539" y="324"/>
                  <a:pt x="3565" y="352"/>
                  <a:pt x="3565" y="409"/>
                </a:cubicBezTo>
                <a:cubicBezTo>
                  <a:pt x="3565" y="599"/>
                  <a:pt x="3565" y="599"/>
                  <a:pt x="3565" y="599"/>
                </a:cubicBezTo>
                <a:cubicBezTo>
                  <a:pt x="3565" y="611"/>
                  <a:pt x="3558" y="620"/>
                  <a:pt x="3546" y="627"/>
                </a:cubicBezTo>
                <a:cubicBezTo>
                  <a:pt x="3646" y="627"/>
                  <a:pt x="3646" y="627"/>
                  <a:pt x="3646" y="627"/>
                </a:cubicBezTo>
                <a:cubicBezTo>
                  <a:pt x="3637" y="620"/>
                  <a:pt x="3632" y="616"/>
                  <a:pt x="3630" y="613"/>
                </a:cubicBezTo>
                <a:cubicBezTo>
                  <a:pt x="3628" y="610"/>
                  <a:pt x="3627" y="605"/>
                  <a:pt x="3627" y="599"/>
                </a:cubicBezTo>
                <a:cubicBezTo>
                  <a:pt x="3627" y="383"/>
                  <a:pt x="3627" y="383"/>
                  <a:pt x="3627" y="383"/>
                </a:cubicBezTo>
                <a:cubicBezTo>
                  <a:pt x="3627" y="362"/>
                  <a:pt x="3622" y="344"/>
                  <a:pt x="3612" y="329"/>
                </a:cubicBezTo>
                <a:cubicBezTo>
                  <a:pt x="3602" y="314"/>
                  <a:pt x="3588" y="302"/>
                  <a:pt x="3571" y="294"/>
                </a:cubicBezTo>
                <a:cubicBezTo>
                  <a:pt x="3554" y="286"/>
                  <a:pt x="3537" y="282"/>
                  <a:pt x="3519" y="282"/>
                </a:cubicBezTo>
                <a:close/>
                <a:moveTo>
                  <a:pt x="2754" y="378"/>
                </a:moveTo>
                <a:cubicBezTo>
                  <a:pt x="2745" y="355"/>
                  <a:pt x="2734" y="337"/>
                  <a:pt x="2720" y="323"/>
                </a:cubicBezTo>
                <a:cubicBezTo>
                  <a:pt x="2705" y="309"/>
                  <a:pt x="2690" y="299"/>
                  <a:pt x="2674" y="292"/>
                </a:cubicBezTo>
                <a:cubicBezTo>
                  <a:pt x="2658" y="285"/>
                  <a:pt x="2642" y="282"/>
                  <a:pt x="2625" y="282"/>
                </a:cubicBezTo>
                <a:cubicBezTo>
                  <a:pt x="2603" y="282"/>
                  <a:pt x="2584" y="286"/>
                  <a:pt x="2566" y="295"/>
                </a:cubicBezTo>
                <a:cubicBezTo>
                  <a:pt x="2548" y="304"/>
                  <a:pt x="2534" y="315"/>
                  <a:pt x="2525" y="326"/>
                </a:cubicBezTo>
                <a:cubicBezTo>
                  <a:pt x="2525" y="282"/>
                  <a:pt x="2525" y="282"/>
                  <a:pt x="2525" y="282"/>
                </a:cubicBezTo>
                <a:cubicBezTo>
                  <a:pt x="2438" y="301"/>
                  <a:pt x="2438" y="301"/>
                  <a:pt x="2438" y="301"/>
                </a:cubicBezTo>
                <a:cubicBezTo>
                  <a:pt x="2454" y="305"/>
                  <a:pt x="2462" y="316"/>
                  <a:pt x="2462" y="331"/>
                </a:cubicBezTo>
                <a:cubicBezTo>
                  <a:pt x="2462" y="766"/>
                  <a:pt x="2462" y="766"/>
                  <a:pt x="2462" y="766"/>
                </a:cubicBezTo>
                <a:cubicBezTo>
                  <a:pt x="2462" y="779"/>
                  <a:pt x="2455" y="788"/>
                  <a:pt x="2443" y="794"/>
                </a:cubicBezTo>
                <a:cubicBezTo>
                  <a:pt x="2544" y="794"/>
                  <a:pt x="2544" y="794"/>
                  <a:pt x="2544" y="794"/>
                </a:cubicBezTo>
                <a:cubicBezTo>
                  <a:pt x="2532" y="788"/>
                  <a:pt x="2525" y="778"/>
                  <a:pt x="2525" y="766"/>
                </a:cubicBezTo>
                <a:cubicBezTo>
                  <a:pt x="2525" y="358"/>
                  <a:pt x="2525" y="358"/>
                  <a:pt x="2525" y="358"/>
                </a:cubicBezTo>
                <a:cubicBezTo>
                  <a:pt x="2534" y="348"/>
                  <a:pt x="2544" y="339"/>
                  <a:pt x="2557" y="332"/>
                </a:cubicBezTo>
                <a:cubicBezTo>
                  <a:pt x="2569" y="325"/>
                  <a:pt x="2583" y="322"/>
                  <a:pt x="2599" y="322"/>
                </a:cubicBezTo>
                <a:cubicBezTo>
                  <a:pt x="2624" y="322"/>
                  <a:pt x="2647" y="332"/>
                  <a:pt x="2667" y="353"/>
                </a:cubicBezTo>
                <a:cubicBezTo>
                  <a:pt x="2688" y="373"/>
                  <a:pt x="2698" y="408"/>
                  <a:pt x="2698" y="458"/>
                </a:cubicBezTo>
                <a:cubicBezTo>
                  <a:pt x="2698" y="504"/>
                  <a:pt x="2689" y="540"/>
                  <a:pt x="2670" y="566"/>
                </a:cubicBezTo>
                <a:cubicBezTo>
                  <a:pt x="2650" y="592"/>
                  <a:pt x="2624" y="604"/>
                  <a:pt x="2592" y="604"/>
                </a:cubicBezTo>
                <a:cubicBezTo>
                  <a:pt x="2568" y="604"/>
                  <a:pt x="2557" y="600"/>
                  <a:pt x="2536" y="582"/>
                </a:cubicBezTo>
                <a:cubicBezTo>
                  <a:pt x="2553" y="627"/>
                  <a:pt x="2553" y="627"/>
                  <a:pt x="2553" y="627"/>
                </a:cubicBezTo>
                <a:cubicBezTo>
                  <a:pt x="2568" y="631"/>
                  <a:pt x="2584" y="633"/>
                  <a:pt x="2601" y="633"/>
                </a:cubicBezTo>
                <a:cubicBezTo>
                  <a:pt x="2652" y="633"/>
                  <a:pt x="2692" y="615"/>
                  <a:pt x="2722" y="578"/>
                </a:cubicBezTo>
                <a:cubicBezTo>
                  <a:pt x="2752" y="541"/>
                  <a:pt x="2767" y="500"/>
                  <a:pt x="2767" y="455"/>
                </a:cubicBezTo>
                <a:cubicBezTo>
                  <a:pt x="2767" y="427"/>
                  <a:pt x="2763" y="401"/>
                  <a:pt x="2754" y="378"/>
                </a:cubicBezTo>
                <a:close/>
                <a:moveTo>
                  <a:pt x="865" y="581"/>
                </a:moveTo>
                <a:cubicBezTo>
                  <a:pt x="854" y="588"/>
                  <a:pt x="840" y="591"/>
                  <a:pt x="824" y="591"/>
                </a:cubicBezTo>
                <a:cubicBezTo>
                  <a:pt x="802" y="591"/>
                  <a:pt x="784" y="582"/>
                  <a:pt x="770" y="566"/>
                </a:cubicBezTo>
                <a:cubicBezTo>
                  <a:pt x="756" y="549"/>
                  <a:pt x="748" y="526"/>
                  <a:pt x="748" y="496"/>
                </a:cubicBezTo>
                <a:cubicBezTo>
                  <a:pt x="748" y="282"/>
                  <a:pt x="748" y="282"/>
                  <a:pt x="748" y="282"/>
                </a:cubicBezTo>
                <a:cubicBezTo>
                  <a:pt x="660" y="299"/>
                  <a:pt x="660" y="299"/>
                  <a:pt x="660" y="299"/>
                </a:cubicBezTo>
                <a:cubicBezTo>
                  <a:pt x="676" y="305"/>
                  <a:pt x="685" y="314"/>
                  <a:pt x="685" y="328"/>
                </a:cubicBezTo>
                <a:cubicBezTo>
                  <a:pt x="685" y="496"/>
                  <a:pt x="685" y="496"/>
                  <a:pt x="685" y="496"/>
                </a:cubicBezTo>
                <a:cubicBezTo>
                  <a:pt x="685" y="544"/>
                  <a:pt x="696" y="579"/>
                  <a:pt x="720" y="601"/>
                </a:cubicBezTo>
                <a:cubicBezTo>
                  <a:pt x="743" y="622"/>
                  <a:pt x="769" y="633"/>
                  <a:pt x="796" y="633"/>
                </a:cubicBezTo>
                <a:cubicBezTo>
                  <a:pt x="827" y="633"/>
                  <a:pt x="856" y="623"/>
                  <a:pt x="882" y="602"/>
                </a:cubicBezTo>
                <a:cubicBezTo>
                  <a:pt x="895" y="559"/>
                  <a:pt x="895" y="559"/>
                  <a:pt x="895" y="559"/>
                </a:cubicBezTo>
                <a:cubicBezTo>
                  <a:pt x="884" y="569"/>
                  <a:pt x="876" y="575"/>
                  <a:pt x="865" y="581"/>
                </a:cubicBezTo>
                <a:close/>
                <a:moveTo>
                  <a:pt x="963" y="568"/>
                </a:moveTo>
                <a:cubicBezTo>
                  <a:pt x="963" y="282"/>
                  <a:pt x="963" y="282"/>
                  <a:pt x="963" y="282"/>
                </a:cubicBezTo>
                <a:cubicBezTo>
                  <a:pt x="875" y="299"/>
                  <a:pt x="875" y="299"/>
                  <a:pt x="875" y="299"/>
                </a:cubicBezTo>
                <a:cubicBezTo>
                  <a:pt x="883" y="301"/>
                  <a:pt x="889" y="304"/>
                  <a:pt x="894" y="308"/>
                </a:cubicBezTo>
                <a:cubicBezTo>
                  <a:pt x="899" y="312"/>
                  <a:pt x="901" y="319"/>
                  <a:pt x="901" y="328"/>
                </a:cubicBezTo>
                <a:cubicBezTo>
                  <a:pt x="901" y="551"/>
                  <a:pt x="901" y="551"/>
                  <a:pt x="901" y="551"/>
                </a:cubicBezTo>
                <a:cubicBezTo>
                  <a:pt x="902" y="583"/>
                  <a:pt x="902" y="583"/>
                  <a:pt x="902" y="583"/>
                </a:cubicBezTo>
                <a:cubicBezTo>
                  <a:pt x="902" y="582"/>
                  <a:pt x="902" y="582"/>
                  <a:pt x="902" y="582"/>
                </a:cubicBezTo>
                <a:cubicBezTo>
                  <a:pt x="902" y="597"/>
                  <a:pt x="904" y="607"/>
                  <a:pt x="908" y="614"/>
                </a:cubicBezTo>
                <a:cubicBezTo>
                  <a:pt x="912" y="621"/>
                  <a:pt x="919" y="627"/>
                  <a:pt x="929" y="633"/>
                </a:cubicBezTo>
                <a:cubicBezTo>
                  <a:pt x="992" y="610"/>
                  <a:pt x="992" y="610"/>
                  <a:pt x="992" y="610"/>
                </a:cubicBezTo>
                <a:cubicBezTo>
                  <a:pt x="973" y="607"/>
                  <a:pt x="963" y="593"/>
                  <a:pt x="963" y="568"/>
                </a:cubicBezTo>
                <a:close/>
                <a:moveTo>
                  <a:pt x="1849" y="599"/>
                </a:moveTo>
                <a:cubicBezTo>
                  <a:pt x="1847" y="594"/>
                  <a:pt x="1846" y="586"/>
                  <a:pt x="1846" y="575"/>
                </a:cubicBezTo>
                <a:cubicBezTo>
                  <a:pt x="1846" y="380"/>
                  <a:pt x="1846" y="380"/>
                  <a:pt x="1846" y="380"/>
                </a:cubicBezTo>
                <a:cubicBezTo>
                  <a:pt x="1846" y="342"/>
                  <a:pt x="1834" y="316"/>
                  <a:pt x="1811" y="302"/>
                </a:cubicBezTo>
                <a:cubicBezTo>
                  <a:pt x="1787" y="289"/>
                  <a:pt x="1761" y="282"/>
                  <a:pt x="1731" y="282"/>
                </a:cubicBezTo>
                <a:cubicBezTo>
                  <a:pt x="1692" y="282"/>
                  <a:pt x="1653" y="294"/>
                  <a:pt x="1616" y="318"/>
                </a:cubicBezTo>
                <a:cubicBezTo>
                  <a:pt x="1617" y="408"/>
                  <a:pt x="1617" y="408"/>
                  <a:pt x="1617" y="408"/>
                </a:cubicBezTo>
                <a:cubicBezTo>
                  <a:pt x="1627" y="378"/>
                  <a:pt x="1641" y="353"/>
                  <a:pt x="1657" y="336"/>
                </a:cubicBezTo>
                <a:cubicBezTo>
                  <a:pt x="1673" y="318"/>
                  <a:pt x="1695" y="309"/>
                  <a:pt x="1722" y="309"/>
                </a:cubicBezTo>
                <a:cubicBezTo>
                  <a:pt x="1744" y="309"/>
                  <a:pt x="1760" y="315"/>
                  <a:pt x="1770" y="328"/>
                </a:cubicBezTo>
                <a:cubicBezTo>
                  <a:pt x="1780" y="340"/>
                  <a:pt x="1785" y="355"/>
                  <a:pt x="1785" y="373"/>
                </a:cubicBezTo>
                <a:cubicBezTo>
                  <a:pt x="1785" y="391"/>
                  <a:pt x="1784" y="401"/>
                  <a:pt x="1782" y="403"/>
                </a:cubicBezTo>
                <a:cubicBezTo>
                  <a:pt x="1776" y="411"/>
                  <a:pt x="1767" y="416"/>
                  <a:pt x="1754" y="420"/>
                </a:cubicBezTo>
                <a:cubicBezTo>
                  <a:pt x="1742" y="424"/>
                  <a:pt x="1722" y="430"/>
                  <a:pt x="1693" y="439"/>
                </a:cubicBezTo>
                <a:cubicBezTo>
                  <a:pt x="1664" y="447"/>
                  <a:pt x="1644" y="455"/>
                  <a:pt x="1633" y="462"/>
                </a:cubicBezTo>
                <a:cubicBezTo>
                  <a:pt x="1601" y="481"/>
                  <a:pt x="1584" y="509"/>
                  <a:pt x="1584" y="544"/>
                </a:cubicBezTo>
                <a:cubicBezTo>
                  <a:pt x="1584" y="564"/>
                  <a:pt x="1592" y="584"/>
                  <a:pt x="1607" y="604"/>
                </a:cubicBezTo>
                <a:cubicBezTo>
                  <a:pt x="1621" y="623"/>
                  <a:pt x="1643" y="633"/>
                  <a:pt x="1672" y="633"/>
                </a:cubicBezTo>
                <a:cubicBezTo>
                  <a:pt x="1706" y="633"/>
                  <a:pt x="1737" y="622"/>
                  <a:pt x="1765" y="599"/>
                </a:cubicBezTo>
                <a:cubicBezTo>
                  <a:pt x="1779" y="560"/>
                  <a:pt x="1779" y="560"/>
                  <a:pt x="1779" y="560"/>
                </a:cubicBezTo>
                <a:cubicBezTo>
                  <a:pt x="1756" y="581"/>
                  <a:pt x="1730" y="592"/>
                  <a:pt x="1702" y="592"/>
                </a:cubicBezTo>
                <a:cubicBezTo>
                  <a:pt x="1685" y="592"/>
                  <a:pt x="1672" y="586"/>
                  <a:pt x="1662" y="576"/>
                </a:cubicBezTo>
                <a:cubicBezTo>
                  <a:pt x="1652" y="565"/>
                  <a:pt x="1646" y="550"/>
                  <a:pt x="1646" y="532"/>
                </a:cubicBezTo>
                <a:cubicBezTo>
                  <a:pt x="1646" y="515"/>
                  <a:pt x="1652" y="501"/>
                  <a:pt x="1662" y="491"/>
                </a:cubicBezTo>
                <a:cubicBezTo>
                  <a:pt x="1672" y="481"/>
                  <a:pt x="1687" y="472"/>
                  <a:pt x="1707" y="464"/>
                </a:cubicBezTo>
                <a:cubicBezTo>
                  <a:pt x="1749" y="451"/>
                  <a:pt x="1775" y="442"/>
                  <a:pt x="1785" y="437"/>
                </a:cubicBezTo>
                <a:cubicBezTo>
                  <a:pt x="1785" y="554"/>
                  <a:pt x="1785" y="554"/>
                  <a:pt x="1785" y="554"/>
                </a:cubicBezTo>
                <a:cubicBezTo>
                  <a:pt x="1785" y="554"/>
                  <a:pt x="1786" y="579"/>
                  <a:pt x="1786" y="579"/>
                </a:cubicBezTo>
                <a:cubicBezTo>
                  <a:pt x="1786" y="597"/>
                  <a:pt x="1788" y="608"/>
                  <a:pt x="1792" y="614"/>
                </a:cubicBezTo>
                <a:cubicBezTo>
                  <a:pt x="1795" y="620"/>
                  <a:pt x="1802" y="626"/>
                  <a:pt x="1811" y="634"/>
                </a:cubicBezTo>
                <a:cubicBezTo>
                  <a:pt x="1868" y="609"/>
                  <a:pt x="1868" y="609"/>
                  <a:pt x="1868" y="609"/>
                </a:cubicBezTo>
                <a:cubicBezTo>
                  <a:pt x="1858" y="607"/>
                  <a:pt x="1851" y="603"/>
                  <a:pt x="1849" y="599"/>
                </a:cubicBezTo>
                <a:close/>
                <a:moveTo>
                  <a:pt x="1464" y="17"/>
                </a:moveTo>
                <a:cubicBezTo>
                  <a:pt x="1464" y="11"/>
                  <a:pt x="1468" y="7"/>
                  <a:pt x="1473" y="5"/>
                </a:cubicBezTo>
                <a:cubicBezTo>
                  <a:pt x="1428" y="5"/>
                  <a:pt x="1428" y="5"/>
                  <a:pt x="1428" y="5"/>
                </a:cubicBezTo>
                <a:cubicBezTo>
                  <a:pt x="1432" y="7"/>
                  <a:pt x="1437" y="11"/>
                  <a:pt x="1437" y="17"/>
                </a:cubicBezTo>
                <a:cubicBezTo>
                  <a:pt x="1437" y="135"/>
                  <a:pt x="1437" y="135"/>
                  <a:pt x="1437" y="135"/>
                </a:cubicBezTo>
                <a:cubicBezTo>
                  <a:pt x="1437" y="183"/>
                  <a:pt x="1478" y="198"/>
                  <a:pt x="1509" y="198"/>
                </a:cubicBezTo>
                <a:cubicBezTo>
                  <a:pt x="1544" y="198"/>
                  <a:pt x="1573" y="181"/>
                  <a:pt x="1573" y="135"/>
                </a:cubicBezTo>
                <a:cubicBezTo>
                  <a:pt x="1574" y="17"/>
                  <a:pt x="1574" y="17"/>
                  <a:pt x="1574" y="17"/>
                </a:cubicBezTo>
                <a:cubicBezTo>
                  <a:pt x="1574" y="11"/>
                  <a:pt x="1577" y="7"/>
                  <a:pt x="1582" y="5"/>
                </a:cubicBezTo>
                <a:cubicBezTo>
                  <a:pt x="1551" y="5"/>
                  <a:pt x="1551" y="5"/>
                  <a:pt x="1551" y="5"/>
                </a:cubicBezTo>
                <a:cubicBezTo>
                  <a:pt x="1555" y="7"/>
                  <a:pt x="1558" y="11"/>
                  <a:pt x="1558" y="17"/>
                </a:cubicBezTo>
                <a:cubicBezTo>
                  <a:pt x="1559" y="136"/>
                  <a:pt x="1559" y="136"/>
                  <a:pt x="1559" y="136"/>
                </a:cubicBezTo>
                <a:cubicBezTo>
                  <a:pt x="1559" y="161"/>
                  <a:pt x="1547" y="185"/>
                  <a:pt x="1510" y="185"/>
                </a:cubicBezTo>
                <a:cubicBezTo>
                  <a:pt x="1470" y="185"/>
                  <a:pt x="1464" y="155"/>
                  <a:pt x="1464" y="136"/>
                </a:cubicBezTo>
                <a:cubicBezTo>
                  <a:pt x="1464" y="17"/>
                  <a:pt x="1464" y="17"/>
                  <a:pt x="1464" y="17"/>
                </a:cubicBezTo>
                <a:close/>
                <a:moveTo>
                  <a:pt x="1750" y="17"/>
                </a:moveTo>
                <a:cubicBezTo>
                  <a:pt x="1750" y="141"/>
                  <a:pt x="1750" y="141"/>
                  <a:pt x="1750" y="141"/>
                </a:cubicBezTo>
                <a:cubicBezTo>
                  <a:pt x="1639" y="5"/>
                  <a:pt x="1639" y="5"/>
                  <a:pt x="1639" y="5"/>
                </a:cubicBezTo>
                <a:cubicBezTo>
                  <a:pt x="1599" y="5"/>
                  <a:pt x="1599" y="5"/>
                  <a:pt x="1599" y="5"/>
                </a:cubicBezTo>
                <a:cubicBezTo>
                  <a:pt x="1606" y="8"/>
                  <a:pt x="1609" y="12"/>
                  <a:pt x="1612" y="15"/>
                </a:cubicBezTo>
                <a:cubicBezTo>
                  <a:pt x="1615" y="19"/>
                  <a:pt x="1615" y="20"/>
                  <a:pt x="1615" y="28"/>
                </a:cubicBezTo>
                <a:cubicBezTo>
                  <a:pt x="1615" y="183"/>
                  <a:pt x="1615" y="183"/>
                  <a:pt x="1615" y="183"/>
                </a:cubicBezTo>
                <a:cubicBezTo>
                  <a:pt x="1615" y="189"/>
                  <a:pt x="1612" y="193"/>
                  <a:pt x="1608" y="195"/>
                </a:cubicBezTo>
                <a:cubicBezTo>
                  <a:pt x="1638" y="195"/>
                  <a:pt x="1638" y="195"/>
                  <a:pt x="1638" y="195"/>
                </a:cubicBezTo>
                <a:cubicBezTo>
                  <a:pt x="1633" y="193"/>
                  <a:pt x="1630" y="189"/>
                  <a:pt x="1630" y="183"/>
                </a:cubicBezTo>
                <a:cubicBezTo>
                  <a:pt x="1630" y="36"/>
                  <a:pt x="1630" y="36"/>
                  <a:pt x="1630" y="36"/>
                </a:cubicBezTo>
                <a:cubicBezTo>
                  <a:pt x="1630" y="39"/>
                  <a:pt x="1764" y="201"/>
                  <a:pt x="1764" y="201"/>
                </a:cubicBezTo>
                <a:cubicBezTo>
                  <a:pt x="1764" y="17"/>
                  <a:pt x="1764" y="17"/>
                  <a:pt x="1764" y="17"/>
                </a:cubicBezTo>
                <a:cubicBezTo>
                  <a:pt x="1764" y="11"/>
                  <a:pt x="1767" y="7"/>
                  <a:pt x="1772" y="5"/>
                </a:cubicBezTo>
                <a:cubicBezTo>
                  <a:pt x="1743" y="5"/>
                  <a:pt x="1743" y="5"/>
                  <a:pt x="1743" y="5"/>
                </a:cubicBezTo>
                <a:cubicBezTo>
                  <a:pt x="1747" y="7"/>
                  <a:pt x="1750" y="11"/>
                  <a:pt x="1750" y="17"/>
                </a:cubicBezTo>
                <a:close/>
                <a:moveTo>
                  <a:pt x="1841" y="5"/>
                </a:moveTo>
                <a:cubicBezTo>
                  <a:pt x="1799" y="5"/>
                  <a:pt x="1799" y="5"/>
                  <a:pt x="1799" y="5"/>
                </a:cubicBezTo>
                <a:cubicBezTo>
                  <a:pt x="1804" y="7"/>
                  <a:pt x="1807" y="11"/>
                  <a:pt x="1807" y="17"/>
                </a:cubicBezTo>
                <a:cubicBezTo>
                  <a:pt x="1807" y="183"/>
                  <a:pt x="1807" y="183"/>
                  <a:pt x="1807" y="183"/>
                </a:cubicBezTo>
                <a:cubicBezTo>
                  <a:pt x="1807" y="189"/>
                  <a:pt x="1804" y="193"/>
                  <a:pt x="1799" y="195"/>
                </a:cubicBezTo>
                <a:cubicBezTo>
                  <a:pt x="1841" y="195"/>
                  <a:pt x="1841" y="195"/>
                  <a:pt x="1841" y="195"/>
                </a:cubicBezTo>
                <a:cubicBezTo>
                  <a:pt x="1837" y="193"/>
                  <a:pt x="1833" y="189"/>
                  <a:pt x="1833" y="183"/>
                </a:cubicBezTo>
                <a:cubicBezTo>
                  <a:pt x="1833" y="17"/>
                  <a:pt x="1833" y="17"/>
                  <a:pt x="1833" y="17"/>
                </a:cubicBezTo>
                <a:cubicBezTo>
                  <a:pt x="1833" y="11"/>
                  <a:pt x="1837" y="7"/>
                  <a:pt x="1841" y="5"/>
                </a:cubicBezTo>
                <a:close/>
                <a:moveTo>
                  <a:pt x="2001" y="18"/>
                </a:moveTo>
                <a:cubicBezTo>
                  <a:pt x="2001" y="19"/>
                  <a:pt x="1952" y="151"/>
                  <a:pt x="1952" y="151"/>
                </a:cubicBezTo>
                <a:cubicBezTo>
                  <a:pt x="1952" y="151"/>
                  <a:pt x="1902" y="22"/>
                  <a:pt x="1902" y="21"/>
                </a:cubicBezTo>
                <a:cubicBezTo>
                  <a:pt x="1900" y="14"/>
                  <a:pt x="1900" y="8"/>
                  <a:pt x="1907" y="5"/>
                </a:cubicBezTo>
                <a:cubicBezTo>
                  <a:pt x="1856" y="5"/>
                  <a:pt x="1856" y="5"/>
                  <a:pt x="1856" y="5"/>
                </a:cubicBezTo>
                <a:cubicBezTo>
                  <a:pt x="1865" y="8"/>
                  <a:pt x="1868" y="13"/>
                  <a:pt x="1871" y="18"/>
                </a:cubicBezTo>
                <a:cubicBezTo>
                  <a:pt x="1876" y="29"/>
                  <a:pt x="1948" y="203"/>
                  <a:pt x="1948" y="203"/>
                </a:cubicBezTo>
                <a:cubicBezTo>
                  <a:pt x="1948" y="203"/>
                  <a:pt x="2013" y="29"/>
                  <a:pt x="2017" y="18"/>
                </a:cubicBezTo>
                <a:cubicBezTo>
                  <a:pt x="2021" y="11"/>
                  <a:pt x="2020" y="10"/>
                  <a:pt x="2027" y="5"/>
                </a:cubicBezTo>
                <a:cubicBezTo>
                  <a:pt x="1997" y="5"/>
                  <a:pt x="1997" y="5"/>
                  <a:pt x="1997" y="5"/>
                </a:cubicBezTo>
                <a:cubicBezTo>
                  <a:pt x="2003" y="8"/>
                  <a:pt x="2004" y="12"/>
                  <a:pt x="2001" y="18"/>
                </a:cubicBezTo>
                <a:close/>
                <a:moveTo>
                  <a:pt x="2145" y="30"/>
                </a:moveTo>
                <a:cubicBezTo>
                  <a:pt x="2144" y="5"/>
                  <a:pt x="2144" y="5"/>
                  <a:pt x="2144" y="5"/>
                </a:cubicBezTo>
                <a:cubicBezTo>
                  <a:pt x="2039" y="5"/>
                  <a:pt x="2039" y="5"/>
                  <a:pt x="2039" y="5"/>
                </a:cubicBezTo>
                <a:cubicBezTo>
                  <a:pt x="2043" y="7"/>
                  <a:pt x="2047" y="11"/>
                  <a:pt x="2047" y="17"/>
                </a:cubicBezTo>
                <a:cubicBezTo>
                  <a:pt x="2047" y="183"/>
                  <a:pt x="2047" y="183"/>
                  <a:pt x="2047" y="183"/>
                </a:cubicBezTo>
                <a:cubicBezTo>
                  <a:pt x="2047" y="189"/>
                  <a:pt x="2043" y="193"/>
                  <a:pt x="2038" y="195"/>
                </a:cubicBezTo>
                <a:cubicBezTo>
                  <a:pt x="2151" y="195"/>
                  <a:pt x="2151" y="195"/>
                  <a:pt x="2151" y="195"/>
                </a:cubicBezTo>
                <a:cubicBezTo>
                  <a:pt x="2157" y="164"/>
                  <a:pt x="2157" y="164"/>
                  <a:pt x="2157" y="164"/>
                </a:cubicBezTo>
                <a:cubicBezTo>
                  <a:pt x="2146" y="182"/>
                  <a:pt x="2136" y="182"/>
                  <a:pt x="2105" y="182"/>
                </a:cubicBezTo>
                <a:cubicBezTo>
                  <a:pt x="2092" y="182"/>
                  <a:pt x="2079" y="181"/>
                  <a:pt x="2073" y="180"/>
                </a:cubicBezTo>
                <a:cubicBezTo>
                  <a:pt x="2073" y="97"/>
                  <a:pt x="2073" y="97"/>
                  <a:pt x="2073" y="97"/>
                </a:cubicBezTo>
                <a:cubicBezTo>
                  <a:pt x="2119" y="97"/>
                  <a:pt x="2119" y="97"/>
                  <a:pt x="2119" y="97"/>
                </a:cubicBezTo>
                <a:cubicBezTo>
                  <a:pt x="2123" y="97"/>
                  <a:pt x="2127" y="102"/>
                  <a:pt x="2128" y="105"/>
                </a:cubicBezTo>
                <a:cubicBezTo>
                  <a:pt x="2128" y="75"/>
                  <a:pt x="2128" y="75"/>
                  <a:pt x="2128" y="75"/>
                </a:cubicBezTo>
                <a:cubicBezTo>
                  <a:pt x="2127" y="78"/>
                  <a:pt x="2123" y="83"/>
                  <a:pt x="2119" y="83"/>
                </a:cubicBezTo>
                <a:cubicBezTo>
                  <a:pt x="2073" y="83"/>
                  <a:pt x="2073" y="83"/>
                  <a:pt x="2073" y="83"/>
                </a:cubicBezTo>
                <a:cubicBezTo>
                  <a:pt x="2073" y="19"/>
                  <a:pt x="2073" y="19"/>
                  <a:pt x="2073" y="19"/>
                </a:cubicBezTo>
                <a:cubicBezTo>
                  <a:pt x="2073" y="19"/>
                  <a:pt x="2116" y="20"/>
                  <a:pt x="2121" y="20"/>
                </a:cubicBezTo>
                <a:cubicBezTo>
                  <a:pt x="2133" y="20"/>
                  <a:pt x="2139" y="23"/>
                  <a:pt x="2145" y="30"/>
                </a:cubicBezTo>
                <a:close/>
                <a:moveTo>
                  <a:pt x="2248" y="99"/>
                </a:moveTo>
                <a:cubicBezTo>
                  <a:pt x="2265" y="97"/>
                  <a:pt x="2292" y="82"/>
                  <a:pt x="2292" y="52"/>
                </a:cubicBezTo>
                <a:cubicBezTo>
                  <a:pt x="2292" y="34"/>
                  <a:pt x="2280" y="5"/>
                  <a:pt x="2224" y="5"/>
                </a:cubicBezTo>
                <a:cubicBezTo>
                  <a:pt x="2171" y="5"/>
                  <a:pt x="2171" y="5"/>
                  <a:pt x="2171" y="5"/>
                </a:cubicBezTo>
                <a:cubicBezTo>
                  <a:pt x="2176" y="7"/>
                  <a:pt x="2179" y="11"/>
                  <a:pt x="2179" y="17"/>
                </a:cubicBezTo>
                <a:cubicBezTo>
                  <a:pt x="2179" y="183"/>
                  <a:pt x="2179" y="183"/>
                  <a:pt x="2179" y="183"/>
                </a:cubicBezTo>
                <a:cubicBezTo>
                  <a:pt x="2179" y="189"/>
                  <a:pt x="2176" y="193"/>
                  <a:pt x="2171" y="195"/>
                </a:cubicBezTo>
                <a:cubicBezTo>
                  <a:pt x="2213" y="195"/>
                  <a:pt x="2213" y="195"/>
                  <a:pt x="2213" y="195"/>
                </a:cubicBezTo>
                <a:cubicBezTo>
                  <a:pt x="2209" y="193"/>
                  <a:pt x="2205" y="189"/>
                  <a:pt x="2205" y="183"/>
                </a:cubicBezTo>
                <a:cubicBezTo>
                  <a:pt x="2205" y="107"/>
                  <a:pt x="2205" y="107"/>
                  <a:pt x="2205" y="107"/>
                </a:cubicBezTo>
                <a:cubicBezTo>
                  <a:pt x="2205" y="107"/>
                  <a:pt x="2216" y="107"/>
                  <a:pt x="2221" y="107"/>
                </a:cubicBezTo>
                <a:cubicBezTo>
                  <a:pt x="2236" y="107"/>
                  <a:pt x="2242" y="119"/>
                  <a:pt x="2249" y="131"/>
                </a:cubicBezTo>
                <a:cubicBezTo>
                  <a:pt x="2259" y="146"/>
                  <a:pt x="2269" y="162"/>
                  <a:pt x="2283" y="183"/>
                </a:cubicBezTo>
                <a:cubicBezTo>
                  <a:pt x="2288" y="189"/>
                  <a:pt x="2295" y="196"/>
                  <a:pt x="2306" y="196"/>
                </a:cubicBezTo>
                <a:cubicBezTo>
                  <a:pt x="2335" y="195"/>
                  <a:pt x="2335" y="195"/>
                  <a:pt x="2335" y="195"/>
                </a:cubicBezTo>
                <a:cubicBezTo>
                  <a:pt x="2335" y="195"/>
                  <a:pt x="2323" y="191"/>
                  <a:pt x="2317" y="184"/>
                </a:cubicBezTo>
                <a:cubicBezTo>
                  <a:pt x="2305" y="171"/>
                  <a:pt x="2275" y="120"/>
                  <a:pt x="2275" y="120"/>
                </a:cubicBezTo>
                <a:cubicBezTo>
                  <a:pt x="2271" y="114"/>
                  <a:pt x="2263" y="102"/>
                  <a:pt x="2248" y="99"/>
                </a:cubicBezTo>
                <a:close/>
                <a:moveTo>
                  <a:pt x="2205" y="17"/>
                </a:moveTo>
                <a:cubicBezTo>
                  <a:pt x="2205" y="17"/>
                  <a:pt x="2214" y="16"/>
                  <a:pt x="2226" y="16"/>
                </a:cubicBezTo>
                <a:cubicBezTo>
                  <a:pt x="2256" y="16"/>
                  <a:pt x="2264" y="39"/>
                  <a:pt x="2264" y="52"/>
                </a:cubicBezTo>
                <a:cubicBezTo>
                  <a:pt x="2264" y="82"/>
                  <a:pt x="2243" y="93"/>
                  <a:pt x="2221" y="93"/>
                </a:cubicBezTo>
                <a:cubicBezTo>
                  <a:pt x="2214" y="93"/>
                  <a:pt x="2205" y="93"/>
                  <a:pt x="2205" y="93"/>
                </a:cubicBezTo>
                <a:cubicBezTo>
                  <a:pt x="2205" y="17"/>
                  <a:pt x="2205" y="17"/>
                  <a:pt x="2205" y="17"/>
                </a:cubicBezTo>
                <a:close/>
                <a:moveTo>
                  <a:pt x="2450" y="141"/>
                </a:moveTo>
                <a:cubicBezTo>
                  <a:pt x="2450" y="103"/>
                  <a:pt x="2424" y="94"/>
                  <a:pt x="2397" y="81"/>
                </a:cubicBezTo>
                <a:cubicBezTo>
                  <a:pt x="2370" y="68"/>
                  <a:pt x="2359" y="61"/>
                  <a:pt x="2359" y="43"/>
                </a:cubicBezTo>
                <a:cubicBezTo>
                  <a:pt x="2359" y="31"/>
                  <a:pt x="2366" y="13"/>
                  <a:pt x="2390" y="13"/>
                </a:cubicBezTo>
                <a:cubicBezTo>
                  <a:pt x="2416" y="13"/>
                  <a:pt x="2432" y="36"/>
                  <a:pt x="2436" y="50"/>
                </a:cubicBezTo>
                <a:cubicBezTo>
                  <a:pt x="2434" y="13"/>
                  <a:pt x="2434" y="13"/>
                  <a:pt x="2434" y="13"/>
                </a:cubicBezTo>
                <a:cubicBezTo>
                  <a:pt x="2421" y="4"/>
                  <a:pt x="2404" y="2"/>
                  <a:pt x="2394" y="2"/>
                </a:cubicBezTo>
                <a:cubicBezTo>
                  <a:pt x="2367" y="2"/>
                  <a:pt x="2336" y="18"/>
                  <a:pt x="2336" y="52"/>
                </a:cubicBezTo>
                <a:cubicBezTo>
                  <a:pt x="2336" y="75"/>
                  <a:pt x="2350" y="89"/>
                  <a:pt x="2377" y="103"/>
                </a:cubicBezTo>
                <a:cubicBezTo>
                  <a:pt x="2404" y="116"/>
                  <a:pt x="2424" y="122"/>
                  <a:pt x="2424" y="149"/>
                </a:cubicBezTo>
                <a:cubicBezTo>
                  <a:pt x="2424" y="162"/>
                  <a:pt x="2416" y="186"/>
                  <a:pt x="2386" y="186"/>
                </a:cubicBezTo>
                <a:cubicBezTo>
                  <a:pt x="2356" y="186"/>
                  <a:pt x="2341" y="160"/>
                  <a:pt x="2335" y="140"/>
                </a:cubicBezTo>
                <a:cubicBezTo>
                  <a:pt x="2336" y="182"/>
                  <a:pt x="2336" y="182"/>
                  <a:pt x="2336" y="182"/>
                </a:cubicBezTo>
                <a:cubicBezTo>
                  <a:pt x="2346" y="188"/>
                  <a:pt x="2364" y="198"/>
                  <a:pt x="2388" y="198"/>
                </a:cubicBezTo>
                <a:cubicBezTo>
                  <a:pt x="2418" y="198"/>
                  <a:pt x="2450" y="176"/>
                  <a:pt x="2450" y="141"/>
                </a:cubicBezTo>
                <a:close/>
                <a:moveTo>
                  <a:pt x="2510" y="5"/>
                </a:moveTo>
                <a:cubicBezTo>
                  <a:pt x="2468" y="5"/>
                  <a:pt x="2468" y="5"/>
                  <a:pt x="2468" y="5"/>
                </a:cubicBezTo>
                <a:cubicBezTo>
                  <a:pt x="2473" y="7"/>
                  <a:pt x="2476" y="11"/>
                  <a:pt x="2476" y="17"/>
                </a:cubicBezTo>
                <a:cubicBezTo>
                  <a:pt x="2476" y="183"/>
                  <a:pt x="2476" y="183"/>
                  <a:pt x="2476" y="183"/>
                </a:cubicBezTo>
                <a:cubicBezTo>
                  <a:pt x="2476" y="189"/>
                  <a:pt x="2473" y="193"/>
                  <a:pt x="2468" y="195"/>
                </a:cubicBezTo>
                <a:cubicBezTo>
                  <a:pt x="2510" y="195"/>
                  <a:pt x="2510" y="195"/>
                  <a:pt x="2510" y="195"/>
                </a:cubicBezTo>
                <a:cubicBezTo>
                  <a:pt x="2505" y="193"/>
                  <a:pt x="2502" y="189"/>
                  <a:pt x="2502" y="183"/>
                </a:cubicBezTo>
                <a:cubicBezTo>
                  <a:pt x="2502" y="17"/>
                  <a:pt x="2502" y="17"/>
                  <a:pt x="2502" y="17"/>
                </a:cubicBezTo>
                <a:cubicBezTo>
                  <a:pt x="2502" y="11"/>
                  <a:pt x="2505" y="7"/>
                  <a:pt x="2510" y="5"/>
                </a:cubicBezTo>
                <a:close/>
                <a:moveTo>
                  <a:pt x="2613" y="18"/>
                </a:moveTo>
                <a:cubicBezTo>
                  <a:pt x="2633" y="18"/>
                  <a:pt x="2659" y="20"/>
                  <a:pt x="2659" y="20"/>
                </a:cubicBezTo>
                <a:cubicBezTo>
                  <a:pt x="2666" y="21"/>
                  <a:pt x="2670" y="27"/>
                  <a:pt x="2673" y="31"/>
                </a:cubicBezTo>
                <a:cubicBezTo>
                  <a:pt x="2673" y="5"/>
                  <a:pt x="2673" y="5"/>
                  <a:pt x="2673" y="5"/>
                </a:cubicBezTo>
                <a:cubicBezTo>
                  <a:pt x="2525" y="5"/>
                  <a:pt x="2525" y="5"/>
                  <a:pt x="2525" y="5"/>
                </a:cubicBezTo>
                <a:cubicBezTo>
                  <a:pt x="2525" y="31"/>
                  <a:pt x="2525" y="31"/>
                  <a:pt x="2525" y="31"/>
                </a:cubicBezTo>
                <a:cubicBezTo>
                  <a:pt x="2528" y="27"/>
                  <a:pt x="2533" y="20"/>
                  <a:pt x="2540" y="20"/>
                </a:cubicBezTo>
                <a:cubicBezTo>
                  <a:pt x="2540" y="20"/>
                  <a:pt x="2565" y="18"/>
                  <a:pt x="2586" y="18"/>
                </a:cubicBezTo>
                <a:cubicBezTo>
                  <a:pt x="2586" y="183"/>
                  <a:pt x="2586" y="183"/>
                  <a:pt x="2586" y="183"/>
                </a:cubicBezTo>
                <a:cubicBezTo>
                  <a:pt x="2586" y="189"/>
                  <a:pt x="2583" y="193"/>
                  <a:pt x="2579" y="195"/>
                </a:cubicBezTo>
                <a:cubicBezTo>
                  <a:pt x="2620" y="195"/>
                  <a:pt x="2620" y="195"/>
                  <a:pt x="2620" y="195"/>
                </a:cubicBezTo>
                <a:cubicBezTo>
                  <a:pt x="2616" y="193"/>
                  <a:pt x="2613" y="189"/>
                  <a:pt x="2613" y="183"/>
                </a:cubicBezTo>
                <a:cubicBezTo>
                  <a:pt x="2613" y="18"/>
                  <a:pt x="2613" y="18"/>
                  <a:pt x="2613" y="18"/>
                </a:cubicBezTo>
                <a:close/>
                <a:moveTo>
                  <a:pt x="2838" y="5"/>
                </a:moveTo>
                <a:cubicBezTo>
                  <a:pt x="2800" y="5"/>
                  <a:pt x="2800" y="5"/>
                  <a:pt x="2800" y="5"/>
                </a:cubicBezTo>
                <a:cubicBezTo>
                  <a:pt x="2808" y="7"/>
                  <a:pt x="2810" y="11"/>
                  <a:pt x="2806" y="18"/>
                </a:cubicBezTo>
                <a:cubicBezTo>
                  <a:pt x="2768" y="91"/>
                  <a:pt x="2768" y="91"/>
                  <a:pt x="2768" y="91"/>
                </a:cubicBezTo>
                <a:cubicBezTo>
                  <a:pt x="2729" y="22"/>
                  <a:pt x="2729" y="22"/>
                  <a:pt x="2729" y="22"/>
                </a:cubicBezTo>
                <a:cubicBezTo>
                  <a:pt x="2722" y="9"/>
                  <a:pt x="2727" y="8"/>
                  <a:pt x="2733" y="5"/>
                </a:cubicBezTo>
                <a:cubicBezTo>
                  <a:pt x="2679" y="5"/>
                  <a:pt x="2679" y="5"/>
                  <a:pt x="2679" y="5"/>
                </a:cubicBezTo>
                <a:cubicBezTo>
                  <a:pt x="2687" y="9"/>
                  <a:pt x="2690" y="12"/>
                  <a:pt x="2695" y="18"/>
                </a:cubicBezTo>
                <a:cubicBezTo>
                  <a:pt x="2748" y="106"/>
                  <a:pt x="2748" y="106"/>
                  <a:pt x="2748" y="106"/>
                </a:cubicBezTo>
                <a:cubicBezTo>
                  <a:pt x="2748" y="183"/>
                  <a:pt x="2748" y="183"/>
                  <a:pt x="2748" y="183"/>
                </a:cubicBezTo>
                <a:cubicBezTo>
                  <a:pt x="2748" y="189"/>
                  <a:pt x="2743" y="193"/>
                  <a:pt x="2738" y="195"/>
                </a:cubicBezTo>
                <a:cubicBezTo>
                  <a:pt x="2786" y="195"/>
                  <a:pt x="2786" y="195"/>
                  <a:pt x="2786" y="195"/>
                </a:cubicBezTo>
                <a:cubicBezTo>
                  <a:pt x="2781" y="193"/>
                  <a:pt x="2776" y="189"/>
                  <a:pt x="2776" y="183"/>
                </a:cubicBezTo>
                <a:cubicBezTo>
                  <a:pt x="2776" y="105"/>
                  <a:pt x="2776" y="105"/>
                  <a:pt x="2776" y="105"/>
                </a:cubicBezTo>
                <a:cubicBezTo>
                  <a:pt x="2821" y="20"/>
                  <a:pt x="2821" y="20"/>
                  <a:pt x="2821" y="20"/>
                </a:cubicBezTo>
                <a:cubicBezTo>
                  <a:pt x="2824" y="13"/>
                  <a:pt x="2829" y="8"/>
                  <a:pt x="2838" y="5"/>
                </a:cubicBezTo>
                <a:close/>
                <a:moveTo>
                  <a:pt x="3010" y="198"/>
                </a:moveTo>
                <a:cubicBezTo>
                  <a:pt x="3051" y="199"/>
                  <a:pt x="3099" y="166"/>
                  <a:pt x="3100" y="102"/>
                </a:cubicBezTo>
                <a:cubicBezTo>
                  <a:pt x="3102" y="38"/>
                  <a:pt x="3055" y="3"/>
                  <a:pt x="3015" y="2"/>
                </a:cubicBezTo>
                <a:cubicBezTo>
                  <a:pt x="2958" y="0"/>
                  <a:pt x="2925" y="52"/>
                  <a:pt x="2923" y="97"/>
                </a:cubicBezTo>
                <a:cubicBezTo>
                  <a:pt x="2922" y="155"/>
                  <a:pt x="2963" y="197"/>
                  <a:pt x="3010" y="198"/>
                </a:cubicBezTo>
                <a:close/>
                <a:moveTo>
                  <a:pt x="2953" y="96"/>
                </a:moveTo>
                <a:cubicBezTo>
                  <a:pt x="2953" y="45"/>
                  <a:pt x="2977" y="14"/>
                  <a:pt x="3012" y="14"/>
                </a:cubicBezTo>
                <a:cubicBezTo>
                  <a:pt x="3049" y="14"/>
                  <a:pt x="3071" y="49"/>
                  <a:pt x="3071" y="103"/>
                </a:cubicBezTo>
                <a:cubicBezTo>
                  <a:pt x="3071" y="153"/>
                  <a:pt x="3049" y="185"/>
                  <a:pt x="3013" y="185"/>
                </a:cubicBezTo>
                <a:cubicBezTo>
                  <a:pt x="2983" y="185"/>
                  <a:pt x="2953" y="157"/>
                  <a:pt x="2953" y="96"/>
                </a:cubicBezTo>
                <a:close/>
                <a:moveTo>
                  <a:pt x="3161" y="195"/>
                </a:moveTo>
                <a:cubicBezTo>
                  <a:pt x="3156" y="193"/>
                  <a:pt x="3153" y="189"/>
                  <a:pt x="3153" y="183"/>
                </a:cubicBezTo>
                <a:cubicBezTo>
                  <a:pt x="3153" y="97"/>
                  <a:pt x="3153" y="97"/>
                  <a:pt x="3153" y="97"/>
                </a:cubicBezTo>
                <a:cubicBezTo>
                  <a:pt x="3200" y="97"/>
                  <a:pt x="3200" y="97"/>
                  <a:pt x="3200" y="97"/>
                </a:cubicBezTo>
                <a:cubicBezTo>
                  <a:pt x="3203" y="97"/>
                  <a:pt x="3208" y="102"/>
                  <a:pt x="3209" y="105"/>
                </a:cubicBezTo>
                <a:cubicBezTo>
                  <a:pt x="3209" y="75"/>
                  <a:pt x="3209" y="75"/>
                  <a:pt x="3209" y="75"/>
                </a:cubicBezTo>
                <a:cubicBezTo>
                  <a:pt x="3208" y="78"/>
                  <a:pt x="3203" y="83"/>
                  <a:pt x="3200" y="83"/>
                </a:cubicBezTo>
                <a:cubicBezTo>
                  <a:pt x="3153" y="83"/>
                  <a:pt x="3153" y="83"/>
                  <a:pt x="3153" y="83"/>
                </a:cubicBezTo>
                <a:cubicBezTo>
                  <a:pt x="3153" y="19"/>
                  <a:pt x="3153" y="19"/>
                  <a:pt x="3153" y="19"/>
                </a:cubicBezTo>
                <a:cubicBezTo>
                  <a:pt x="3153" y="19"/>
                  <a:pt x="3200" y="19"/>
                  <a:pt x="3206" y="20"/>
                </a:cubicBezTo>
                <a:cubicBezTo>
                  <a:pt x="3220" y="20"/>
                  <a:pt x="3226" y="24"/>
                  <a:pt x="3230" y="30"/>
                </a:cubicBezTo>
                <a:cubicBezTo>
                  <a:pt x="3230" y="5"/>
                  <a:pt x="3230" y="5"/>
                  <a:pt x="3230" y="5"/>
                </a:cubicBezTo>
                <a:cubicBezTo>
                  <a:pt x="3119" y="5"/>
                  <a:pt x="3119" y="5"/>
                  <a:pt x="3119" y="5"/>
                </a:cubicBezTo>
                <a:cubicBezTo>
                  <a:pt x="3123" y="7"/>
                  <a:pt x="3126" y="11"/>
                  <a:pt x="3126" y="17"/>
                </a:cubicBezTo>
                <a:cubicBezTo>
                  <a:pt x="3126" y="183"/>
                  <a:pt x="3126" y="183"/>
                  <a:pt x="3126" y="183"/>
                </a:cubicBezTo>
                <a:cubicBezTo>
                  <a:pt x="3126" y="189"/>
                  <a:pt x="3124" y="193"/>
                  <a:pt x="3119" y="195"/>
                </a:cubicBezTo>
                <a:cubicBezTo>
                  <a:pt x="3161" y="195"/>
                  <a:pt x="3161" y="195"/>
                  <a:pt x="3161" y="19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noProof="0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16540" y="6228318"/>
            <a:ext cx="6720000" cy="369332"/>
          </a:xfrm>
        </p:spPr>
        <p:txBody>
          <a:bodyPr anchor="t" anchorCtr="0">
            <a:noAutofit/>
          </a:bodyPr>
          <a:lstStyle>
            <a:lvl1pPr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insert source/notes text, if any</a:t>
            </a:r>
          </a:p>
        </p:txBody>
      </p:sp>
      <p:sp>
        <p:nvSpPr>
          <p:cNvPr id="20" name="Rectangle 19"/>
          <p:cNvSpPr/>
          <p:nvPr/>
        </p:nvSpPr>
        <p:spPr>
          <a:xfrm>
            <a:off x="-3504693" y="5160786"/>
            <a:ext cx="3360000" cy="12868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1000" b="0" dirty="0">
                <a:solidFill>
                  <a:schemeClr val="bg1"/>
                </a:solidFill>
                <a:latin typeface="Lucida Sans" panose="020B0602030504020204" pitchFamily="34" charset="0"/>
              </a:rPr>
              <a:t>T</a:t>
            </a:r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ry to insert an image of </a:t>
            </a:r>
            <a:r>
              <a:rPr lang="en-GB" sz="1000" b="1" u="sng" baseline="0" dirty="0">
                <a:solidFill>
                  <a:srgbClr val="FF0000"/>
                </a:solidFill>
                <a:latin typeface="Lucida Sans" panose="020B0602030504020204" pitchFamily="34" charset="0"/>
              </a:rPr>
              <a:t>9.4cm by 19.05cm (1:2)</a:t>
            </a:r>
            <a:r>
              <a:rPr lang="en-GB" sz="1000" b="1" u="none" baseline="0" dirty="0">
                <a:solidFill>
                  <a:srgbClr val="FF0000"/>
                </a:solidFill>
                <a:latin typeface="Lucida Sans" panose="020B0602030504020204" pitchFamily="34" charset="0"/>
              </a:rPr>
              <a:t> </a:t>
            </a:r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on this layout to avoid distortion.</a:t>
            </a:r>
          </a:p>
          <a:p>
            <a:pPr algn="l"/>
            <a:endParaRPr lang="en-GB" sz="1000" b="0" baseline="0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algn="l"/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Please ensure, the image has a simple background to display the logo and text overlapping.</a:t>
            </a:r>
            <a:endParaRPr lang="en-GB" sz="1000" b="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-3504693" y="0"/>
            <a:ext cx="3360000" cy="2056287"/>
            <a:chOff x="-2772816" y="0"/>
            <a:chExt cx="2520000" cy="2056287"/>
          </a:xfrm>
        </p:grpSpPr>
        <p:sp>
          <p:nvSpPr>
            <p:cNvPr id="16" name="Rectangle 15"/>
            <p:cNvSpPr/>
            <p:nvPr userDrawn="1"/>
          </p:nvSpPr>
          <p:spPr>
            <a:xfrm>
              <a:off x="-2772816" y="0"/>
              <a:ext cx="2520000" cy="20562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GB" sz="1000" b="1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To insert image in the picture placeholder, please follow the below instructions:</a:t>
              </a:r>
            </a:p>
            <a:p>
              <a:pPr algn="l"/>
              <a:endParaRPr lang="en-GB" sz="1000" dirty="0">
                <a:solidFill>
                  <a:schemeClr val="bg1"/>
                </a:solidFill>
                <a:latin typeface="Lucida Sans" panose="020B0602030504020204" pitchFamily="34" charset="0"/>
              </a:endParaRPr>
            </a:p>
            <a:p>
              <a:pPr marL="266700" indent="-266700" algn="l">
                <a:buFont typeface="+mj-lt"/>
                <a:buAutoNum type="arabicPeriod"/>
                <a:tabLst>
                  <a:tab pos="1257300" algn="l"/>
                </a:tabLst>
              </a:pPr>
              <a:r>
                <a:rPr lang="en-GB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Click the 	icon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in the grey placeholder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Browse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to the folder where the required image is saved.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Click to select the image and insert the image.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Once the image is placed, go to Drawing Tools </a:t>
              </a:r>
              <a:r>
                <a:rPr lang="en-US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|  Send Backward 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</a:t>
              </a:r>
              <a:r>
                <a:rPr lang="en-US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|  Send to Back (or right mouse click Send</a:t>
              </a:r>
              <a:r>
                <a:rPr lang="en-US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to Back)</a:t>
              </a:r>
              <a:endParaRPr lang="en-GB" sz="1000" dirty="0">
                <a:solidFill>
                  <a:schemeClr val="bg1"/>
                </a:solidFill>
                <a:latin typeface="Lucida Sans" panose="020B0602030504020204" pitchFamily="34" charset="0"/>
              </a:endParaRPr>
            </a:p>
          </p:txBody>
        </p:sp>
        <p:pic>
          <p:nvPicPr>
            <p:cNvPr id="17" name="Picture 2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clrChange>
                <a:clrFrom>
                  <a:srgbClr val="DAE0E4"/>
                </a:clrFrom>
                <a:clrTo>
                  <a:srgbClr val="DAE0E4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-1747750" y="723105"/>
              <a:ext cx="304801" cy="316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0195128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P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/>
          <a:lstStyle>
            <a:lvl1pPr>
              <a:tabLst>
                <a:tab pos="3227388" algn="l"/>
              </a:tabLst>
              <a:defRPr/>
            </a:lvl1pPr>
          </a:lstStyle>
          <a:p>
            <a:r>
              <a:rPr lang="en-GB" noProof="0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insert title</a:t>
            </a:r>
          </a:p>
        </p:txBody>
      </p:sp>
      <p:sp>
        <p:nvSpPr>
          <p:cNvPr id="67" name="Freeform 6"/>
          <p:cNvSpPr>
            <a:spLocks noChangeAspect="1" noEditPoints="1"/>
          </p:cNvSpPr>
          <p:nvPr/>
        </p:nvSpPr>
        <p:spPr bwMode="gray">
          <a:xfrm>
            <a:off x="8113184" y="368301"/>
            <a:ext cx="3623733" cy="592138"/>
          </a:xfrm>
          <a:custGeom>
            <a:avLst/>
            <a:gdLst>
              <a:gd name="T0" fmla="*/ 69 w 3646"/>
              <a:gd name="T1" fmla="*/ 623 h 794"/>
              <a:gd name="T2" fmla="*/ 209 w 3646"/>
              <a:gd name="T3" fmla="*/ 440 h 794"/>
              <a:gd name="T4" fmla="*/ 261 w 3646"/>
              <a:gd name="T5" fmla="*/ 248 h 794"/>
              <a:gd name="T6" fmla="*/ 488 w 3646"/>
              <a:gd name="T7" fmla="*/ 282 h 794"/>
              <a:gd name="T8" fmla="*/ 627 w 3646"/>
              <a:gd name="T9" fmla="*/ 542 h 794"/>
              <a:gd name="T10" fmla="*/ 567 w 3646"/>
              <a:gd name="T11" fmla="*/ 380 h 794"/>
              <a:gd name="T12" fmla="*/ 481 w 3646"/>
              <a:gd name="T13" fmla="*/ 308 h 794"/>
              <a:gd name="T14" fmla="*/ 1184 w 3646"/>
              <a:gd name="T15" fmla="*/ 616 h 794"/>
              <a:gd name="T16" fmla="*/ 1196 w 3646"/>
              <a:gd name="T17" fmla="*/ 290 h 794"/>
              <a:gd name="T18" fmla="*/ 1246 w 3646"/>
              <a:gd name="T19" fmla="*/ 151 h 794"/>
              <a:gd name="T20" fmla="*/ 1316 w 3646"/>
              <a:gd name="T21" fmla="*/ 362 h 794"/>
              <a:gd name="T22" fmla="*/ 1554 w 3646"/>
              <a:gd name="T23" fmla="*/ 627 h 794"/>
              <a:gd name="T24" fmla="*/ 2231 w 3646"/>
              <a:gd name="T25" fmla="*/ 300 h 794"/>
              <a:gd name="T26" fmla="*/ 1884 w 3646"/>
              <a:gd name="T27" fmla="*/ 299 h 794"/>
              <a:gd name="T28" fmla="*/ 1973 w 3646"/>
              <a:gd name="T29" fmla="*/ 599 h 794"/>
              <a:gd name="T30" fmla="*/ 2191 w 3646"/>
              <a:gd name="T31" fmla="*/ 615 h 794"/>
              <a:gd name="T32" fmla="*/ 2341 w 3646"/>
              <a:gd name="T33" fmla="*/ 599 h 794"/>
              <a:gd name="T34" fmla="*/ 2295 w 3646"/>
              <a:gd name="T35" fmla="*/ 282 h 794"/>
              <a:gd name="T36" fmla="*/ 2969 w 3646"/>
              <a:gd name="T37" fmla="*/ 616 h 794"/>
              <a:gd name="T38" fmla="*/ 2981 w 3646"/>
              <a:gd name="T39" fmla="*/ 290 h 794"/>
              <a:gd name="T40" fmla="*/ 3032 w 3646"/>
              <a:gd name="T41" fmla="*/ 580 h 794"/>
              <a:gd name="T42" fmla="*/ 3153 w 3646"/>
              <a:gd name="T43" fmla="*/ 282 h 794"/>
              <a:gd name="T44" fmla="*/ 3087 w 3646"/>
              <a:gd name="T45" fmla="*/ 565 h 794"/>
              <a:gd name="T46" fmla="*/ 3413 w 3646"/>
              <a:gd name="T47" fmla="*/ 282 h 794"/>
              <a:gd name="T48" fmla="*/ 3413 w 3646"/>
              <a:gd name="T49" fmla="*/ 599 h 794"/>
              <a:gd name="T50" fmla="*/ 3646 w 3646"/>
              <a:gd name="T51" fmla="*/ 627 h 794"/>
              <a:gd name="T52" fmla="*/ 2754 w 3646"/>
              <a:gd name="T53" fmla="*/ 378 h 794"/>
              <a:gd name="T54" fmla="*/ 2438 w 3646"/>
              <a:gd name="T55" fmla="*/ 301 h 794"/>
              <a:gd name="T56" fmla="*/ 2557 w 3646"/>
              <a:gd name="T57" fmla="*/ 332 h 794"/>
              <a:gd name="T58" fmla="*/ 2553 w 3646"/>
              <a:gd name="T59" fmla="*/ 627 h 794"/>
              <a:gd name="T60" fmla="*/ 770 w 3646"/>
              <a:gd name="T61" fmla="*/ 566 h 794"/>
              <a:gd name="T62" fmla="*/ 796 w 3646"/>
              <a:gd name="T63" fmla="*/ 633 h 794"/>
              <a:gd name="T64" fmla="*/ 894 w 3646"/>
              <a:gd name="T65" fmla="*/ 308 h 794"/>
              <a:gd name="T66" fmla="*/ 992 w 3646"/>
              <a:gd name="T67" fmla="*/ 610 h 794"/>
              <a:gd name="T68" fmla="*/ 1616 w 3646"/>
              <a:gd name="T69" fmla="*/ 318 h 794"/>
              <a:gd name="T70" fmla="*/ 1754 w 3646"/>
              <a:gd name="T71" fmla="*/ 420 h 794"/>
              <a:gd name="T72" fmla="*/ 1779 w 3646"/>
              <a:gd name="T73" fmla="*/ 560 h 794"/>
              <a:gd name="T74" fmla="*/ 1785 w 3646"/>
              <a:gd name="T75" fmla="*/ 554 h 794"/>
              <a:gd name="T76" fmla="*/ 1473 w 3646"/>
              <a:gd name="T77" fmla="*/ 5 h 794"/>
              <a:gd name="T78" fmla="*/ 1582 w 3646"/>
              <a:gd name="T79" fmla="*/ 5 h 794"/>
              <a:gd name="T80" fmla="*/ 1750 w 3646"/>
              <a:gd name="T81" fmla="*/ 17 h 794"/>
              <a:gd name="T82" fmla="*/ 1608 w 3646"/>
              <a:gd name="T83" fmla="*/ 195 h 794"/>
              <a:gd name="T84" fmla="*/ 1743 w 3646"/>
              <a:gd name="T85" fmla="*/ 5 h 794"/>
              <a:gd name="T86" fmla="*/ 1841 w 3646"/>
              <a:gd name="T87" fmla="*/ 195 h 794"/>
              <a:gd name="T88" fmla="*/ 1907 w 3646"/>
              <a:gd name="T89" fmla="*/ 5 h 794"/>
              <a:gd name="T90" fmla="*/ 2001 w 3646"/>
              <a:gd name="T91" fmla="*/ 18 h 794"/>
              <a:gd name="T92" fmla="*/ 2151 w 3646"/>
              <a:gd name="T93" fmla="*/ 195 h 794"/>
              <a:gd name="T94" fmla="*/ 2128 w 3646"/>
              <a:gd name="T95" fmla="*/ 75 h 794"/>
              <a:gd name="T96" fmla="*/ 2292 w 3646"/>
              <a:gd name="T97" fmla="*/ 52 h 794"/>
              <a:gd name="T98" fmla="*/ 2205 w 3646"/>
              <a:gd name="T99" fmla="*/ 183 h 794"/>
              <a:gd name="T100" fmla="*/ 2317 w 3646"/>
              <a:gd name="T101" fmla="*/ 184 h 794"/>
              <a:gd name="T102" fmla="*/ 2205 w 3646"/>
              <a:gd name="T103" fmla="*/ 93 h 794"/>
              <a:gd name="T104" fmla="*/ 2434 w 3646"/>
              <a:gd name="T105" fmla="*/ 13 h 794"/>
              <a:gd name="T106" fmla="*/ 2336 w 3646"/>
              <a:gd name="T107" fmla="*/ 182 h 794"/>
              <a:gd name="T108" fmla="*/ 2468 w 3646"/>
              <a:gd name="T109" fmla="*/ 195 h 794"/>
              <a:gd name="T110" fmla="*/ 2673 w 3646"/>
              <a:gd name="T111" fmla="*/ 31 h 794"/>
              <a:gd name="T112" fmla="*/ 2579 w 3646"/>
              <a:gd name="T113" fmla="*/ 195 h 794"/>
              <a:gd name="T114" fmla="*/ 2768 w 3646"/>
              <a:gd name="T115" fmla="*/ 91 h 794"/>
              <a:gd name="T116" fmla="*/ 2738 w 3646"/>
              <a:gd name="T117" fmla="*/ 195 h 794"/>
              <a:gd name="T118" fmla="*/ 3100 w 3646"/>
              <a:gd name="T119" fmla="*/ 102 h 794"/>
              <a:gd name="T120" fmla="*/ 3013 w 3646"/>
              <a:gd name="T121" fmla="*/ 185 h 794"/>
              <a:gd name="T122" fmla="*/ 3209 w 3646"/>
              <a:gd name="T123" fmla="*/ 75 h 794"/>
              <a:gd name="T124" fmla="*/ 3119 w 3646"/>
              <a:gd name="T125" fmla="*/ 5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646" h="794">
                <a:moveTo>
                  <a:pt x="161" y="328"/>
                </a:moveTo>
                <a:cubicBezTo>
                  <a:pt x="195" y="345"/>
                  <a:pt x="220" y="359"/>
                  <a:pt x="237" y="369"/>
                </a:cubicBezTo>
                <a:cubicBezTo>
                  <a:pt x="254" y="379"/>
                  <a:pt x="268" y="393"/>
                  <a:pt x="280" y="411"/>
                </a:cubicBezTo>
                <a:cubicBezTo>
                  <a:pt x="293" y="429"/>
                  <a:pt x="299" y="453"/>
                  <a:pt x="299" y="484"/>
                </a:cubicBezTo>
                <a:cubicBezTo>
                  <a:pt x="299" y="528"/>
                  <a:pt x="283" y="563"/>
                  <a:pt x="249" y="591"/>
                </a:cubicBezTo>
                <a:cubicBezTo>
                  <a:pt x="216" y="619"/>
                  <a:pt x="179" y="633"/>
                  <a:pt x="138" y="633"/>
                </a:cubicBezTo>
                <a:cubicBezTo>
                  <a:pt x="110" y="633"/>
                  <a:pt x="87" y="630"/>
                  <a:pt x="69" y="623"/>
                </a:cubicBezTo>
                <a:cubicBezTo>
                  <a:pt x="50" y="616"/>
                  <a:pt x="28" y="606"/>
                  <a:pt x="2" y="592"/>
                </a:cubicBezTo>
                <a:cubicBezTo>
                  <a:pt x="0" y="483"/>
                  <a:pt x="0" y="483"/>
                  <a:pt x="0" y="483"/>
                </a:cubicBezTo>
                <a:cubicBezTo>
                  <a:pt x="10" y="516"/>
                  <a:pt x="26" y="544"/>
                  <a:pt x="47" y="568"/>
                </a:cubicBezTo>
                <a:cubicBezTo>
                  <a:pt x="69" y="591"/>
                  <a:pt x="97" y="602"/>
                  <a:pt x="133" y="602"/>
                </a:cubicBezTo>
                <a:cubicBezTo>
                  <a:pt x="168" y="602"/>
                  <a:pt x="193" y="592"/>
                  <a:pt x="209" y="571"/>
                </a:cubicBezTo>
                <a:cubicBezTo>
                  <a:pt x="224" y="551"/>
                  <a:pt x="232" y="528"/>
                  <a:pt x="232" y="505"/>
                </a:cubicBezTo>
                <a:cubicBezTo>
                  <a:pt x="232" y="473"/>
                  <a:pt x="224" y="452"/>
                  <a:pt x="209" y="440"/>
                </a:cubicBezTo>
                <a:cubicBezTo>
                  <a:pt x="193" y="429"/>
                  <a:pt x="160" y="410"/>
                  <a:pt x="109" y="385"/>
                </a:cubicBezTo>
                <a:cubicBezTo>
                  <a:pt x="72" y="366"/>
                  <a:pt x="45" y="347"/>
                  <a:pt x="27" y="327"/>
                </a:cubicBezTo>
                <a:cubicBezTo>
                  <a:pt x="10" y="307"/>
                  <a:pt x="2" y="282"/>
                  <a:pt x="2" y="253"/>
                </a:cubicBezTo>
                <a:cubicBezTo>
                  <a:pt x="2" y="212"/>
                  <a:pt x="17" y="180"/>
                  <a:pt x="48" y="157"/>
                </a:cubicBezTo>
                <a:cubicBezTo>
                  <a:pt x="79" y="135"/>
                  <a:pt x="114" y="123"/>
                  <a:pt x="153" y="123"/>
                </a:cubicBezTo>
                <a:cubicBezTo>
                  <a:pt x="194" y="123"/>
                  <a:pt x="229" y="133"/>
                  <a:pt x="257" y="152"/>
                </a:cubicBezTo>
                <a:cubicBezTo>
                  <a:pt x="261" y="248"/>
                  <a:pt x="261" y="248"/>
                  <a:pt x="261" y="248"/>
                </a:cubicBezTo>
                <a:cubicBezTo>
                  <a:pt x="256" y="225"/>
                  <a:pt x="243" y="204"/>
                  <a:pt x="222" y="184"/>
                </a:cubicBezTo>
                <a:cubicBezTo>
                  <a:pt x="201" y="163"/>
                  <a:pt x="174" y="153"/>
                  <a:pt x="143" y="153"/>
                </a:cubicBezTo>
                <a:cubicBezTo>
                  <a:pt x="115" y="153"/>
                  <a:pt x="95" y="161"/>
                  <a:pt x="81" y="178"/>
                </a:cubicBezTo>
                <a:cubicBezTo>
                  <a:pt x="68" y="194"/>
                  <a:pt x="62" y="212"/>
                  <a:pt x="62" y="231"/>
                </a:cubicBezTo>
                <a:cubicBezTo>
                  <a:pt x="62" y="252"/>
                  <a:pt x="68" y="269"/>
                  <a:pt x="81" y="280"/>
                </a:cubicBezTo>
                <a:cubicBezTo>
                  <a:pt x="95" y="292"/>
                  <a:pt x="121" y="308"/>
                  <a:pt x="161" y="328"/>
                </a:cubicBezTo>
                <a:close/>
                <a:moveTo>
                  <a:pt x="488" y="282"/>
                </a:moveTo>
                <a:cubicBezTo>
                  <a:pt x="456" y="282"/>
                  <a:pt x="428" y="290"/>
                  <a:pt x="403" y="307"/>
                </a:cubicBezTo>
                <a:cubicBezTo>
                  <a:pt x="378" y="324"/>
                  <a:pt x="360" y="346"/>
                  <a:pt x="346" y="373"/>
                </a:cubicBezTo>
                <a:cubicBezTo>
                  <a:pt x="333" y="401"/>
                  <a:pt x="327" y="429"/>
                  <a:pt x="327" y="458"/>
                </a:cubicBezTo>
                <a:cubicBezTo>
                  <a:pt x="327" y="503"/>
                  <a:pt x="340" y="544"/>
                  <a:pt x="367" y="580"/>
                </a:cubicBezTo>
                <a:cubicBezTo>
                  <a:pt x="394" y="615"/>
                  <a:pt x="434" y="633"/>
                  <a:pt x="487" y="633"/>
                </a:cubicBezTo>
                <a:cubicBezTo>
                  <a:pt x="518" y="633"/>
                  <a:pt x="545" y="625"/>
                  <a:pt x="570" y="608"/>
                </a:cubicBezTo>
                <a:cubicBezTo>
                  <a:pt x="594" y="592"/>
                  <a:pt x="613" y="570"/>
                  <a:pt x="627" y="542"/>
                </a:cubicBezTo>
                <a:cubicBezTo>
                  <a:pt x="640" y="514"/>
                  <a:pt x="647" y="486"/>
                  <a:pt x="647" y="458"/>
                </a:cubicBezTo>
                <a:cubicBezTo>
                  <a:pt x="647" y="428"/>
                  <a:pt x="641" y="400"/>
                  <a:pt x="630" y="373"/>
                </a:cubicBezTo>
                <a:cubicBezTo>
                  <a:pt x="619" y="346"/>
                  <a:pt x="601" y="324"/>
                  <a:pt x="576" y="307"/>
                </a:cubicBezTo>
                <a:cubicBezTo>
                  <a:pt x="552" y="290"/>
                  <a:pt x="523" y="282"/>
                  <a:pt x="488" y="282"/>
                </a:cubicBezTo>
                <a:close/>
                <a:moveTo>
                  <a:pt x="481" y="308"/>
                </a:moveTo>
                <a:cubicBezTo>
                  <a:pt x="503" y="308"/>
                  <a:pt x="521" y="314"/>
                  <a:pt x="535" y="328"/>
                </a:cubicBezTo>
                <a:cubicBezTo>
                  <a:pt x="549" y="341"/>
                  <a:pt x="560" y="358"/>
                  <a:pt x="567" y="380"/>
                </a:cubicBezTo>
                <a:cubicBezTo>
                  <a:pt x="575" y="401"/>
                  <a:pt x="579" y="425"/>
                  <a:pt x="581" y="453"/>
                </a:cubicBezTo>
                <a:cubicBezTo>
                  <a:pt x="582" y="496"/>
                  <a:pt x="575" y="531"/>
                  <a:pt x="560" y="560"/>
                </a:cubicBezTo>
                <a:cubicBezTo>
                  <a:pt x="545" y="588"/>
                  <a:pt x="522" y="603"/>
                  <a:pt x="492" y="604"/>
                </a:cubicBezTo>
                <a:cubicBezTo>
                  <a:pt x="463" y="606"/>
                  <a:pt x="440" y="593"/>
                  <a:pt x="422" y="565"/>
                </a:cubicBezTo>
                <a:cubicBezTo>
                  <a:pt x="404" y="537"/>
                  <a:pt x="395" y="503"/>
                  <a:pt x="393" y="462"/>
                </a:cubicBezTo>
                <a:cubicBezTo>
                  <a:pt x="392" y="420"/>
                  <a:pt x="398" y="384"/>
                  <a:pt x="414" y="354"/>
                </a:cubicBezTo>
                <a:cubicBezTo>
                  <a:pt x="429" y="325"/>
                  <a:pt x="451" y="310"/>
                  <a:pt x="481" y="308"/>
                </a:cubicBezTo>
                <a:close/>
                <a:moveTo>
                  <a:pt x="1095" y="223"/>
                </a:moveTo>
                <a:cubicBezTo>
                  <a:pt x="1000" y="321"/>
                  <a:pt x="1000" y="321"/>
                  <a:pt x="1000" y="321"/>
                </a:cubicBezTo>
                <a:cubicBezTo>
                  <a:pt x="1031" y="321"/>
                  <a:pt x="1031" y="321"/>
                  <a:pt x="1031" y="321"/>
                </a:cubicBezTo>
                <a:cubicBezTo>
                  <a:pt x="1031" y="527"/>
                  <a:pt x="1031" y="527"/>
                  <a:pt x="1031" y="527"/>
                </a:cubicBezTo>
                <a:cubicBezTo>
                  <a:pt x="1031" y="560"/>
                  <a:pt x="1041" y="586"/>
                  <a:pt x="1059" y="605"/>
                </a:cubicBezTo>
                <a:cubicBezTo>
                  <a:pt x="1078" y="624"/>
                  <a:pt x="1103" y="633"/>
                  <a:pt x="1133" y="633"/>
                </a:cubicBezTo>
                <a:cubicBezTo>
                  <a:pt x="1152" y="633"/>
                  <a:pt x="1169" y="627"/>
                  <a:pt x="1184" y="616"/>
                </a:cubicBezTo>
                <a:cubicBezTo>
                  <a:pt x="1199" y="604"/>
                  <a:pt x="1207" y="594"/>
                  <a:pt x="1207" y="583"/>
                </a:cubicBezTo>
                <a:cubicBezTo>
                  <a:pt x="1199" y="590"/>
                  <a:pt x="1192" y="595"/>
                  <a:pt x="1187" y="598"/>
                </a:cubicBezTo>
                <a:cubicBezTo>
                  <a:pt x="1182" y="601"/>
                  <a:pt x="1173" y="602"/>
                  <a:pt x="1160" y="602"/>
                </a:cubicBezTo>
                <a:cubicBezTo>
                  <a:pt x="1116" y="602"/>
                  <a:pt x="1093" y="577"/>
                  <a:pt x="1093" y="527"/>
                </a:cubicBezTo>
                <a:cubicBezTo>
                  <a:pt x="1093" y="321"/>
                  <a:pt x="1093" y="321"/>
                  <a:pt x="1093" y="321"/>
                </a:cubicBezTo>
                <a:cubicBezTo>
                  <a:pt x="1170" y="321"/>
                  <a:pt x="1170" y="321"/>
                  <a:pt x="1170" y="321"/>
                </a:cubicBezTo>
                <a:cubicBezTo>
                  <a:pt x="1196" y="290"/>
                  <a:pt x="1196" y="290"/>
                  <a:pt x="1196" y="290"/>
                </a:cubicBezTo>
                <a:cubicBezTo>
                  <a:pt x="1095" y="290"/>
                  <a:pt x="1095" y="290"/>
                  <a:pt x="1095" y="290"/>
                </a:cubicBezTo>
                <a:cubicBezTo>
                  <a:pt x="1095" y="223"/>
                  <a:pt x="1095" y="223"/>
                  <a:pt x="1095" y="223"/>
                </a:cubicBezTo>
                <a:close/>
                <a:moveTo>
                  <a:pt x="1426" y="282"/>
                </a:moveTo>
                <a:cubicBezTo>
                  <a:pt x="1392" y="282"/>
                  <a:pt x="1356" y="299"/>
                  <a:pt x="1316" y="334"/>
                </a:cubicBezTo>
                <a:cubicBezTo>
                  <a:pt x="1316" y="123"/>
                  <a:pt x="1316" y="123"/>
                  <a:pt x="1316" y="123"/>
                </a:cubicBezTo>
                <a:cubicBezTo>
                  <a:pt x="1226" y="141"/>
                  <a:pt x="1226" y="141"/>
                  <a:pt x="1226" y="141"/>
                </a:cubicBezTo>
                <a:cubicBezTo>
                  <a:pt x="1235" y="144"/>
                  <a:pt x="1242" y="148"/>
                  <a:pt x="1246" y="151"/>
                </a:cubicBezTo>
                <a:cubicBezTo>
                  <a:pt x="1250" y="155"/>
                  <a:pt x="1252" y="161"/>
                  <a:pt x="1252" y="170"/>
                </a:cubicBezTo>
                <a:cubicBezTo>
                  <a:pt x="1252" y="599"/>
                  <a:pt x="1252" y="599"/>
                  <a:pt x="1252" y="599"/>
                </a:cubicBezTo>
                <a:cubicBezTo>
                  <a:pt x="1252" y="611"/>
                  <a:pt x="1246" y="620"/>
                  <a:pt x="1233" y="627"/>
                </a:cubicBezTo>
                <a:cubicBezTo>
                  <a:pt x="1336" y="627"/>
                  <a:pt x="1336" y="627"/>
                  <a:pt x="1336" y="627"/>
                </a:cubicBezTo>
                <a:cubicBezTo>
                  <a:pt x="1328" y="622"/>
                  <a:pt x="1323" y="618"/>
                  <a:pt x="1320" y="614"/>
                </a:cubicBezTo>
                <a:cubicBezTo>
                  <a:pt x="1317" y="610"/>
                  <a:pt x="1316" y="605"/>
                  <a:pt x="1316" y="599"/>
                </a:cubicBezTo>
                <a:cubicBezTo>
                  <a:pt x="1316" y="362"/>
                  <a:pt x="1316" y="362"/>
                  <a:pt x="1316" y="362"/>
                </a:cubicBezTo>
                <a:cubicBezTo>
                  <a:pt x="1324" y="352"/>
                  <a:pt x="1335" y="343"/>
                  <a:pt x="1349" y="335"/>
                </a:cubicBezTo>
                <a:cubicBezTo>
                  <a:pt x="1363" y="328"/>
                  <a:pt x="1379" y="324"/>
                  <a:pt x="1395" y="324"/>
                </a:cubicBezTo>
                <a:cubicBezTo>
                  <a:pt x="1424" y="324"/>
                  <a:pt x="1444" y="332"/>
                  <a:pt x="1456" y="347"/>
                </a:cubicBezTo>
                <a:cubicBezTo>
                  <a:pt x="1467" y="362"/>
                  <a:pt x="1473" y="382"/>
                  <a:pt x="1473" y="407"/>
                </a:cubicBezTo>
                <a:cubicBezTo>
                  <a:pt x="1473" y="599"/>
                  <a:pt x="1473" y="599"/>
                  <a:pt x="1473" y="599"/>
                </a:cubicBezTo>
                <a:cubicBezTo>
                  <a:pt x="1473" y="610"/>
                  <a:pt x="1467" y="619"/>
                  <a:pt x="1454" y="627"/>
                </a:cubicBezTo>
                <a:cubicBezTo>
                  <a:pt x="1554" y="627"/>
                  <a:pt x="1554" y="627"/>
                  <a:pt x="1554" y="627"/>
                </a:cubicBezTo>
                <a:cubicBezTo>
                  <a:pt x="1547" y="622"/>
                  <a:pt x="1542" y="618"/>
                  <a:pt x="1539" y="615"/>
                </a:cubicBezTo>
                <a:cubicBezTo>
                  <a:pt x="1537" y="612"/>
                  <a:pt x="1535" y="607"/>
                  <a:pt x="1535" y="599"/>
                </a:cubicBezTo>
                <a:cubicBezTo>
                  <a:pt x="1535" y="383"/>
                  <a:pt x="1535" y="383"/>
                  <a:pt x="1535" y="383"/>
                </a:cubicBezTo>
                <a:cubicBezTo>
                  <a:pt x="1535" y="351"/>
                  <a:pt x="1525" y="326"/>
                  <a:pt x="1504" y="308"/>
                </a:cubicBezTo>
                <a:cubicBezTo>
                  <a:pt x="1483" y="290"/>
                  <a:pt x="1457" y="282"/>
                  <a:pt x="1426" y="282"/>
                </a:cubicBezTo>
                <a:close/>
                <a:moveTo>
                  <a:pt x="2295" y="282"/>
                </a:moveTo>
                <a:cubicBezTo>
                  <a:pt x="2273" y="282"/>
                  <a:pt x="2252" y="288"/>
                  <a:pt x="2231" y="300"/>
                </a:cubicBezTo>
                <a:cubicBezTo>
                  <a:pt x="2210" y="312"/>
                  <a:pt x="2193" y="328"/>
                  <a:pt x="2179" y="345"/>
                </a:cubicBezTo>
                <a:cubicBezTo>
                  <a:pt x="2173" y="325"/>
                  <a:pt x="2160" y="309"/>
                  <a:pt x="2141" y="298"/>
                </a:cubicBezTo>
                <a:cubicBezTo>
                  <a:pt x="2122" y="287"/>
                  <a:pt x="2101" y="282"/>
                  <a:pt x="2080" y="282"/>
                </a:cubicBezTo>
                <a:cubicBezTo>
                  <a:pt x="2059" y="282"/>
                  <a:pt x="2039" y="287"/>
                  <a:pt x="2023" y="297"/>
                </a:cubicBezTo>
                <a:cubicBezTo>
                  <a:pt x="2006" y="306"/>
                  <a:pt x="1989" y="318"/>
                  <a:pt x="1973" y="332"/>
                </a:cubicBezTo>
                <a:cubicBezTo>
                  <a:pt x="1973" y="282"/>
                  <a:pt x="1973" y="282"/>
                  <a:pt x="1973" y="282"/>
                </a:cubicBezTo>
                <a:cubicBezTo>
                  <a:pt x="1884" y="299"/>
                  <a:pt x="1884" y="299"/>
                  <a:pt x="1884" y="299"/>
                </a:cubicBezTo>
                <a:cubicBezTo>
                  <a:pt x="1892" y="301"/>
                  <a:pt x="1898" y="304"/>
                  <a:pt x="1903" y="308"/>
                </a:cubicBezTo>
                <a:cubicBezTo>
                  <a:pt x="1908" y="312"/>
                  <a:pt x="1911" y="319"/>
                  <a:pt x="1911" y="328"/>
                </a:cubicBezTo>
                <a:cubicBezTo>
                  <a:pt x="1911" y="599"/>
                  <a:pt x="1911" y="599"/>
                  <a:pt x="1911" y="599"/>
                </a:cubicBezTo>
                <a:cubicBezTo>
                  <a:pt x="1911" y="610"/>
                  <a:pt x="1904" y="619"/>
                  <a:pt x="1892" y="627"/>
                </a:cubicBezTo>
                <a:cubicBezTo>
                  <a:pt x="1994" y="627"/>
                  <a:pt x="1994" y="627"/>
                  <a:pt x="1994" y="627"/>
                </a:cubicBezTo>
                <a:cubicBezTo>
                  <a:pt x="1986" y="622"/>
                  <a:pt x="1981" y="618"/>
                  <a:pt x="1978" y="614"/>
                </a:cubicBezTo>
                <a:cubicBezTo>
                  <a:pt x="1975" y="611"/>
                  <a:pt x="1973" y="606"/>
                  <a:pt x="1973" y="599"/>
                </a:cubicBezTo>
                <a:cubicBezTo>
                  <a:pt x="1973" y="360"/>
                  <a:pt x="1973" y="360"/>
                  <a:pt x="1973" y="360"/>
                </a:cubicBezTo>
                <a:cubicBezTo>
                  <a:pt x="1994" y="336"/>
                  <a:pt x="2018" y="323"/>
                  <a:pt x="2047" y="323"/>
                </a:cubicBezTo>
                <a:cubicBezTo>
                  <a:pt x="2098" y="323"/>
                  <a:pt x="2123" y="349"/>
                  <a:pt x="2123" y="400"/>
                </a:cubicBezTo>
                <a:cubicBezTo>
                  <a:pt x="2123" y="599"/>
                  <a:pt x="2123" y="599"/>
                  <a:pt x="2123" y="599"/>
                </a:cubicBezTo>
                <a:cubicBezTo>
                  <a:pt x="2123" y="610"/>
                  <a:pt x="2117" y="619"/>
                  <a:pt x="2104" y="627"/>
                </a:cubicBezTo>
                <a:cubicBezTo>
                  <a:pt x="2206" y="627"/>
                  <a:pt x="2206" y="627"/>
                  <a:pt x="2206" y="627"/>
                </a:cubicBezTo>
                <a:cubicBezTo>
                  <a:pt x="2199" y="623"/>
                  <a:pt x="2195" y="619"/>
                  <a:pt x="2191" y="615"/>
                </a:cubicBezTo>
                <a:cubicBezTo>
                  <a:pt x="2188" y="611"/>
                  <a:pt x="2187" y="605"/>
                  <a:pt x="2187" y="599"/>
                </a:cubicBezTo>
                <a:cubicBezTo>
                  <a:pt x="2187" y="380"/>
                  <a:pt x="2187" y="380"/>
                  <a:pt x="2187" y="380"/>
                </a:cubicBezTo>
                <a:cubicBezTo>
                  <a:pt x="2187" y="375"/>
                  <a:pt x="2186" y="372"/>
                  <a:pt x="2185" y="369"/>
                </a:cubicBezTo>
                <a:cubicBezTo>
                  <a:pt x="2207" y="338"/>
                  <a:pt x="2233" y="323"/>
                  <a:pt x="2264" y="323"/>
                </a:cubicBezTo>
                <a:cubicBezTo>
                  <a:pt x="2291" y="323"/>
                  <a:pt x="2310" y="331"/>
                  <a:pt x="2323" y="345"/>
                </a:cubicBezTo>
                <a:cubicBezTo>
                  <a:pt x="2335" y="360"/>
                  <a:pt x="2341" y="380"/>
                  <a:pt x="2341" y="403"/>
                </a:cubicBezTo>
                <a:cubicBezTo>
                  <a:pt x="2341" y="599"/>
                  <a:pt x="2341" y="599"/>
                  <a:pt x="2341" y="599"/>
                </a:cubicBezTo>
                <a:cubicBezTo>
                  <a:pt x="2341" y="609"/>
                  <a:pt x="2334" y="619"/>
                  <a:pt x="2320" y="627"/>
                </a:cubicBezTo>
                <a:cubicBezTo>
                  <a:pt x="2422" y="627"/>
                  <a:pt x="2422" y="627"/>
                  <a:pt x="2422" y="627"/>
                </a:cubicBezTo>
                <a:cubicBezTo>
                  <a:pt x="2415" y="623"/>
                  <a:pt x="2411" y="619"/>
                  <a:pt x="2408" y="615"/>
                </a:cubicBezTo>
                <a:cubicBezTo>
                  <a:pt x="2404" y="611"/>
                  <a:pt x="2403" y="605"/>
                  <a:pt x="2403" y="599"/>
                </a:cubicBezTo>
                <a:cubicBezTo>
                  <a:pt x="2403" y="382"/>
                  <a:pt x="2403" y="382"/>
                  <a:pt x="2403" y="382"/>
                </a:cubicBezTo>
                <a:cubicBezTo>
                  <a:pt x="2403" y="350"/>
                  <a:pt x="2392" y="325"/>
                  <a:pt x="2370" y="308"/>
                </a:cubicBezTo>
                <a:cubicBezTo>
                  <a:pt x="2347" y="290"/>
                  <a:pt x="2323" y="282"/>
                  <a:pt x="2295" y="282"/>
                </a:cubicBezTo>
                <a:close/>
                <a:moveTo>
                  <a:pt x="2880" y="223"/>
                </a:moveTo>
                <a:cubicBezTo>
                  <a:pt x="2785" y="321"/>
                  <a:pt x="2785" y="321"/>
                  <a:pt x="2785" y="321"/>
                </a:cubicBezTo>
                <a:cubicBezTo>
                  <a:pt x="2816" y="321"/>
                  <a:pt x="2816" y="321"/>
                  <a:pt x="2816" y="321"/>
                </a:cubicBezTo>
                <a:cubicBezTo>
                  <a:pt x="2816" y="527"/>
                  <a:pt x="2816" y="527"/>
                  <a:pt x="2816" y="527"/>
                </a:cubicBezTo>
                <a:cubicBezTo>
                  <a:pt x="2816" y="560"/>
                  <a:pt x="2826" y="586"/>
                  <a:pt x="2845" y="605"/>
                </a:cubicBezTo>
                <a:cubicBezTo>
                  <a:pt x="2863" y="624"/>
                  <a:pt x="2888" y="633"/>
                  <a:pt x="2918" y="633"/>
                </a:cubicBezTo>
                <a:cubicBezTo>
                  <a:pt x="2937" y="633"/>
                  <a:pt x="2954" y="627"/>
                  <a:pt x="2969" y="616"/>
                </a:cubicBezTo>
                <a:cubicBezTo>
                  <a:pt x="2984" y="604"/>
                  <a:pt x="2992" y="594"/>
                  <a:pt x="2992" y="583"/>
                </a:cubicBezTo>
                <a:cubicBezTo>
                  <a:pt x="2984" y="590"/>
                  <a:pt x="2977" y="595"/>
                  <a:pt x="2972" y="598"/>
                </a:cubicBezTo>
                <a:cubicBezTo>
                  <a:pt x="2967" y="601"/>
                  <a:pt x="2958" y="602"/>
                  <a:pt x="2945" y="602"/>
                </a:cubicBezTo>
                <a:cubicBezTo>
                  <a:pt x="2901" y="602"/>
                  <a:pt x="2879" y="577"/>
                  <a:pt x="2879" y="527"/>
                </a:cubicBezTo>
                <a:cubicBezTo>
                  <a:pt x="2879" y="321"/>
                  <a:pt x="2879" y="321"/>
                  <a:pt x="2879" y="321"/>
                </a:cubicBezTo>
                <a:cubicBezTo>
                  <a:pt x="2955" y="321"/>
                  <a:pt x="2955" y="321"/>
                  <a:pt x="2955" y="321"/>
                </a:cubicBezTo>
                <a:cubicBezTo>
                  <a:pt x="2981" y="290"/>
                  <a:pt x="2981" y="290"/>
                  <a:pt x="2981" y="290"/>
                </a:cubicBezTo>
                <a:cubicBezTo>
                  <a:pt x="2880" y="290"/>
                  <a:pt x="2880" y="290"/>
                  <a:pt x="2880" y="290"/>
                </a:cubicBezTo>
                <a:cubicBezTo>
                  <a:pt x="2880" y="223"/>
                  <a:pt x="2880" y="223"/>
                  <a:pt x="2880" y="223"/>
                </a:cubicBezTo>
                <a:close/>
                <a:moveTo>
                  <a:pt x="3153" y="282"/>
                </a:moveTo>
                <a:cubicBezTo>
                  <a:pt x="3121" y="282"/>
                  <a:pt x="3093" y="290"/>
                  <a:pt x="3068" y="307"/>
                </a:cubicBezTo>
                <a:cubicBezTo>
                  <a:pt x="3043" y="324"/>
                  <a:pt x="3024" y="346"/>
                  <a:pt x="3011" y="373"/>
                </a:cubicBezTo>
                <a:cubicBezTo>
                  <a:pt x="2998" y="401"/>
                  <a:pt x="2991" y="429"/>
                  <a:pt x="2991" y="458"/>
                </a:cubicBezTo>
                <a:cubicBezTo>
                  <a:pt x="2991" y="503"/>
                  <a:pt x="3005" y="544"/>
                  <a:pt x="3032" y="580"/>
                </a:cubicBezTo>
                <a:cubicBezTo>
                  <a:pt x="3059" y="615"/>
                  <a:pt x="3099" y="633"/>
                  <a:pt x="3151" y="633"/>
                </a:cubicBezTo>
                <a:cubicBezTo>
                  <a:pt x="3182" y="633"/>
                  <a:pt x="3210" y="625"/>
                  <a:pt x="3234" y="608"/>
                </a:cubicBezTo>
                <a:cubicBezTo>
                  <a:pt x="3259" y="592"/>
                  <a:pt x="3278" y="570"/>
                  <a:pt x="3291" y="542"/>
                </a:cubicBezTo>
                <a:cubicBezTo>
                  <a:pt x="3305" y="514"/>
                  <a:pt x="3312" y="486"/>
                  <a:pt x="3312" y="458"/>
                </a:cubicBezTo>
                <a:cubicBezTo>
                  <a:pt x="3312" y="428"/>
                  <a:pt x="3306" y="400"/>
                  <a:pt x="3295" y="373"/>
                </a:cubicBezTo>
                <a:cubicBezTo>
                  <a:pt x="3283" y="346"/>
                  <a:pt x="3265" y="324"/>
                  <a:pt x="3241" y="307"/>
                </a:cubicBezTo>
                <a:cubicBezTo>
                  <a:pt x="3217" y="290"/>
                  <a:pt x="3187" y="282"/>
                  <a:pt x="3153" y="282"/>
                </a:cubicBezTo>
                <a:close/>
                <a:moveTo>
                  <a:pt x="3146" y="308"/>
                </a:moveTo>
                <a:cubicBezTo>
                  <a:pt x="3168" y="308"/>
                  <a:pt x="3185" y="314"/>
                  <a:pt x="3199" y="328"/>
                </a:cubicBezTo>
                <a:cubicBezTo>
                  <a:pt x="3214" y="341"/>
                  <a:pt x="3224" y="358"/>
                  <a:pt x="3232" y="380"/>
                </a:cubicBezTo>
                <a:cubicBezTo>
                  <a:pt x="3239" y="401"/>
                  <a:pt x="3244" y="425"/>
                  <a:pt x="3245" y="453"/>
                </a:cubicBezTo>
                <a:cubicBezTo>
                  <a:pt x="3247" y="496"/>
                  <a:pt x="3240" y="531"/>
                  <a:pt x="3225" y="560"/>
                </a:cubicBezTo>
                <a:cubicBezTo>
                  <a:pt x="3209" y="588"/>
                  <a:pt x="3186" y="603"/>
                  <a:pt x="3156" y="604"/>
                </a:cubicBezTo>
                <a:cubicBezTo>
                  <a:pt x="3128" y="606"/>
                  <a:pt x="3104" y="593"/>
                  <a:pt x="3087" y="565"/>
                </a:cubicBezTo>
                <a:cubicBezTo>
                  <a:pt x="3069" y="537"/>
                  <a:pt x="3059" y="503"/>
                  <a:pt x="3058" y="462"/>
                </a:cubicBezTo>
                <a:cubicBezTo>
                  <a:pt x="3056" y="420"/>
                  <a:pt x="3063" y="384"/>
                  <a:pt x="3078" y="354"/>
                </a:cubicBezTo>
                <a:cubicBezTo>
                  <a:pt x="3093" y="325"/>
                  <a:pt x="3116" y="310"/>
                  <a:pt x="3146" y="308"/>
                </a:cubicBezTo>
                <a:close/>
                <a:moveTo>
                  <a:pt x="3519" y="282"/>
                </a:moveTo>
                <a:cubicBezTo>
                  <a:pt x="3499" y="282"/>
                  <a:pt x="3479" y="287"/>
                  <a:pt x="3460" y="298"/>
                </a:cubicBezTo>
                <a:cubicBezTo>
                  <a:pt x="3441" y="309"/>
                  <a:pt x="3425" y="321"/>
                  <a:pt x="3413" y="334"/>
                </a:cubicBezTo>
                <a:cubicBezTo>
                  <a:pt x="3413" y="282"/>
                  <a:pt x="3413" y="282"/>
                  <a:pt x="3413" y="282"/>
                </a:cubicBezTo>
                <a:cubicBezTo>
                  <a:pt x="3326" y="298"/>
                  <a:pt x="3326" y="298"/>
                  <a:pt x="3326" y="298"/>
                </a:cubicBezTo>
                <a:cubicBezTo>
                  <a:pt x="3342" y="304"/>
                  <a:pt x="3350" y="314"/>
                  <a:pt x="3350" y="328"/>
                </a:cubicBezTo>
                <a:cubicBezTo>
                  <a:pt x="3350" y="599"/>
                  <a:pt x="3350" y="599"/>
                  <a:pt x="3350" y="599"/>
                </a:cubicBezTo>
                <a:cubicBezTo>
                  <a:pt x="3350" y="611"/>
                  <a:pt x="3344" y="620"/>
                  <a:pt x="3332" y="627"/>
                </a:cubicBezTo>
                <a:cubicBezTo>
                  <a:pt x="3432" y="627"/>
                  <a:pt x="3432" y="627"/>
                  <a:pt x="3432" y="627"/>
                </a:cubicBezTo>
                <a:cubicBezTo>
                  <a:pt x="3426" y="623"/>
                  <a:pt x="3421" y="619"/>
                  <a:pt x="3418" y="615"/>
                </a:cubicBezTo>
                <a:cubicBezTo>
                  <a:pt x="3415" y="611"/>
                  <a:pt x="3413" y="605"/>
                  <a:pt x="3413" y="599"/>
                </a:cubicBezTo>
                <a:cubicBezTo>
                  <a:pt x="3413" y="362"/>
                  <a:pt x="3413" y="362"/>
                  <a:pt x="3413" y="362"/>
                </a:cubicBezTo>
                <a:cubicBezTo>
                  <a:pt x="3422" y="351"/>
                  <a:pt x="3433" y="342"/>
                  <a:pt x="3447" y="335"/>
                </a:cubicBezTo>
                <a:cubicBezTo>
                  <a:pt x="3460" y="328"/>
                  <a:pt x="3474" y="324"/>
                  <a:pt x="3487" y="324"/>
                </a:cubicBezTo>
                <a:cubicBezTo>
                  <a:pt x="3539" y="324"/>
                  <a:pt x="3565" y="352"/>
                  <a:pt x="3565" y="409"/>
                </a:cubicBezTo>
                <a:cubicBezTo>
                  <a:pt x="3565" y="599"/>
                  <a:pt x="3565" y="599"/>
                  <a:pt x="3565" y="599"/>
                </a:cubicBezTo>
                <a:cubicBezTo>
                  <a:pt x="3565" y="611"/>
                  <a:pt x="3558" y="620"/>
                  <a:pt x="3546" y="627"/>
                </a:cubicBezTo>
                <a:cubicBezTo>
                  <a:pt x="3646" y="627"/>
                  <a:pt x="3646" y="627"/>
                  <a:pt x="3646" y="627"/>
                </a:cubicBezTo>
                <a:cubicBezTo>
                  <a:pt x="3637" y="620"/>
                  <a:pt x="3632" y="616"/>
                  <a:pt x="3630" y="613"/>
                </a:cubicBezTo>
                <a:cubicBezTo>
                  <a:pt x="3628" y="610"/>
                  <a:pt x="3627" y="605"/>
                  <a:pt x="3627" y="599"/>
                </a:cubicBezTo>
                <a:cubicBezTo>
                  <a:pt x="3627" y="383"/>
                  <a:pt x="3627" y="383"/>
                  <a:pt x="3627" y="383"/>
                </a:cubicBezTo>
                <a:cubicBezTo>
                  <a:pt x="3627" y="362"/>
                  <a:pt x="3622" y="344"/>
                  <a:pt x="3612" y="329"/>
                </a:cubicBezTo>
                <a:cubicBezTo>
                  <a:pt x="3602" y="314"/>
                  <a:pt x="3588" y="302"/>
                  <a:pt x="3571" y="294"/>
                </a:cubicBezTo>
                <a:cubicBezTo>
                  <a:pt x="3554" y="286"/>
                  <a:pt x="3537" y="282"/>
                  <a:pt x="3519" y="282"/>
                </a:cubicBezTo>
                <a:close/>
                <a:moveTo>
                  <a:pt x="2754" y="378"/>
                </a:moveTo>
                <a:cubicBezTo>
                  <a:pt x="2745" y="355"/>
                  <a:pt x="2734" y="337"/>
                  <a:pt x="2720" y="323"/>
                </a:cubicBezTo>
                <a:cubicBezTo>
                  <a:pt x="2705" y="309"/>
                  <a:pt x="2690" y="299"/>
                  <a:pt x="2674" y="292"/>
                </a:cubicBezTo>
                <a:cubicBezTo>
                  <a:pt x="2658" y="285"/>
                  <a:pt x="2642" y="282"/>
                  <a:pt x="2625" y="282"/>
                </a:cubicBezTo>
                <a:cubicBezTo>
                  <a:pt x="2603" y="282"/>
                  <a:pt x="2584" y="286"/>
                  <a:pt x="2566" y="295"/>
                </a:cubicBezTo>
                <a:cubicBezTo>
                  <a:pt x="2548" y="304"/>
                  <a:pt x="2534" y="315"/>
                  <a:pt x="2525" y="326"/>
                </a:cubicBezTo>
                <a:cubicBezTo>
                  <a:pt x="2525" y="282"/>
                  <a:pt x="2525" y="282"/>
                  <a:pt x="2525" y="282"/>
                </a:cubicBezTo>
                <a:cubicBezTo>
                  <a:pt x="2438" y="301"/>
                  <a:pt x="2438" y="301"/>
                  <a:pt x="2438" y="301"/>
                </a:cubicBezTo>
                <a:cubicBezTo>
                  <a:pt x="2454" y="305"/>
                  <a:pt x="2462" y="316"/>
                  <a:pt x="2462" y="331"/>
                </a:cubicBezTo>
                <a:cubicBezTo>
                  <a:pt x="2462" y="766"/>
                  <a:pt x="2462" y="766"/>
                  <a:pt x="2462" y="766"/>
                </a:cubicBezTo>
                <a:cubicBezTo>
                  <a:pt x="2462" y="779"/>
                  <a:pt x="2455" y="788"/>
                  <a:pt x="2443" y="794"/>
                </a:cubicBezTo>
                <a:cubicBezTo>
                  <a:pt x="2544" y="794"/>
                  <a:pt x="2544" y="794"/>
                  <a:pt x="2544" y="794"/>
                </a:cubicBezTo>
                <a:cubicBezTo>
                  <a:pt x="2532" y="788"/>
                  <a:pt x="2525" y="778"/>
                  <a:pt x="2525" y="766"/>
                </a:cubicBezTo>
                <a:cubicBezTo>
                  <a:pt x="2525" y="358"/>
                  <a:pt x="2525" y="358"/>
                  <a:pt x="2525" y="358"/>
                </a:cubicBezTo>
                <a:cubicBezTo>
                  <a:pt x="2534" y="348"/>
                  <a:pt x="2544" y="339"/>
                  <a:pt x="2557" y="332"/>
                </a:cubicBezTo>
                <a:cubicBezTo>
                  <a:pt x="2569" y="325"/>
                  <a:pt x="2583" y="322"/>
                  <a:pt x="2599" y="322"/>
                </a:cubicBezTo>
                <a:cubicBezTo>
                  <a:pt x="2624" y="322"/>
                  <a:pt x="2647" y="332"/>
                  <a:pt x="2667" y="353"/>
                </a:cubicBezTo>
                <a:cubicBezTo>
                  <a:pt x="2688" y="373"/>
                  <a:pt x="2698" y="408"/>
                  <a:pt x="2698" y="458"/>
                </a:cubicBezTo>
                <a:cubicBezTo>
                  <a:pt x="2698" y="504"/>
                  <a:pt x="2689" y="540"/>
                  <a:pt x="2670" y="566"/>
                </a:cubicBezTo>
                <a:cubicBezTo>
                  <a:pt x="2650" y="592"/>
                  <a:pt x="2624" y="604"/>
                  <a:pt x="2592" y="604"/>
                </a:cubicBezTo>
                <a:cubicBezTo>
                  <a:pt x="2568" y="604"/>
                  <a:pt x="2557" y="600"/>
                  <a:pt x="2536" y="582"/>
                </a:cubicBezTo>
                <a:cubicBezTo>
                  <a:pt x="2553" y="627"/>
                  <a:pt x="2553" y="627"/>
                  <a:pt x="2553" y="627"/>
                </a:cubicBezTo>
                <a:cubicBezTo>
                  <a:pt x="2568" y="631"/>
                  <a:pt x="2584" y="633"/>
                  <a:pt x="2601" y="633"/>
                </a:cubicBezTo>
                <a:cubicBezTo>
                  <a:pt x="2652" y="633"/>
                  <a:pt x="2692" y="615"/>
                  <a:pt x="2722" y="578"/>
                </a:cubicBezTo>
                <a:cubicBezTo>
                  <a:pt x="2752" y="541"/>
                  <a:pt x="2767" y="500"/>
                  <a:pt x="2767" y="455"/>
                </a:cubicBezTo>
                <a:cubicBezTo>
                  <a:pt x="2767" y="427"/>
                  <a:pt x="2763" y="401"/>
                  <a:pt x="2754" y="378"/>
                </a:cubicBezTo>
                <a:close/>
                <a:moveTo>
                  <a:pt x="865" y="581"/>
                </a:moveTo>
                <a:cubicBezTo>
                  <a:pt x="854" y="588"/>
                  <a:pt x="840" y="591"/>
                  <a:pt x="824" y="591"/>
                </a:cubicBezTo>
                <a:cubicBezTo>
                  <a:pt x="802" y="591"/>
                  <a:pt x="784" y="582"/>
                  <a:pt x="770" y="566"/>
                </a:cubicBezTo>
                <a:cubicBezTo>
                  <a:pt x="756" y="549"/>
                  <a:pt x="748" y="526"/>
                  <a:pt x="748" y="496"/>
                </a:cubicBezTo>
                <a:cubicBezTo>
                  <a:pt x="748" y="282"/>
                  <a:pt x="748" y="282"/>
                  <a:pt x="748" y="282"/>
                </a:cubicBezTo>
                <a:cubicBezTo>
                  <a:pt x="660" y="299"/>
                  <a:pt x="660" y="299"/>
                  <a:pt x="660" y="299"/>
                </a:cubicBezTo>
                <a:cubicBezTo>
                  <a:pt x="676" y="305"/>
                  <a:pt x="685" y="314"/>
                  <a:pt x="685" y="328"/>
                </a:cubicBezTo>
                <a:cubicBezTo>
                  <a:pt x="685" y="496"/>
                  <a:pt x="685" y="496"/>
                  <a:pt x="685" y="496"/>
                </a:cubicBezTo>
                <a:cubicBezTo>
                  <a:pt x="685" y="544"/>
                  <a:pt x="696" y="579"/>
                  <a:pt x="720" y="601"/>
                </a:cubicBezTo>
                <a:cubicBezTo>
                  <a:pt x="743" y="622"/>
                  <a:pt x="769" y="633"/>
                  <a:pt x="796" y="633"/>
                </a:cubicBezTo>
                <a:cubicBezTo>
                  <a:pt x="827" y="633"/>
                  <a:pt x="856" y="623"/>
                  <a:pt x="882" y="602"/>
                </a:cubicBezTo>
                <a:cubicBezTo>
                  <a:pt x="895" y="559"/>
                  <a:pt x="895" y="559"/>
                  <a:pt x="895" y="559"/>
                </a:cubicBezTo>
                <a:cubicBezTo>
                  <a:pt x="884" y="569"/>
                  <a:pt x="876" y="575"/>
                  <a:pt x="865" y="581"/>
                </a:cubicBezTo>
                <a:close/>
                <a:moveTo>
                  <a:pt x="963" y="568"/>
                </a:moveTo>
                <a:cubicBezTo>
                  <a:pt x="963" y="282"/>
                  <a:pt x="963" y="282"/>
                  <a:pt x="963" y="282"/>
                </a:cubicBezTo>
                <a:cubicBezTo>
                  <a:pt x="875" y="299"/>
                  <a:pt x="875" y="299"/>
                  <a:pt x="875" y="299"/>
                </a:cubicBezTo>
                <a:cubicBezTo>
                  <a:pt x="883" y="301"/>
                  <a:pt x="889" y="304"/>
                  <a:pt x="894" y="308"/>
                </a:cubicBezTo>
                <a:cubicBezTo>
                  <a:pt x="899" y="312"/>
                  <a:pt x="901" y="319"/>
                  <a:pt x="901" y="328"/>
                </a:cubicBezTo>
                <a:cubicBezTo>
                  <a:pt x="901" y="551"/>
                  <a:pt x="901" y="551"/>
                  <a:pt x="901" y="551"/>
                </a:cubicBezTo>
                <a:cubicBezTo>
                  <a:pt x="902" y="583"/>
                  <a:pt x="902" y="583"/>
                  <a:pt x="902" y="583"/>
                </a:cubicBezTo>
                <a:cubicBezTo>
                  <a:pt x="902" y="582"/>
                  <a:pt x="902" y="582"/>
                  <a:pt x="902" y="582"/>
                </a:cubicBezTo>
                <a:cubicBezTo>
                  <a:pt x="902" y="597"/>
                  <a:pt x="904" y="607"/>
                  <a:pt x="908" y="614"/>
                </a:cubicBezTo>
                <a:cubicBezTo>
                  <a:pt x="912" y="621"/>
                  <a:pt x="919" y="627"/>
                  <a:pt x="929" y="633"/>
                </a:cubicBezTo>
                <a:cubicBezTo>
                  <a:pt x="992" y="610"/>
                  <a:pt x="992" y="610"/>
                  <a:pt x="992" y="610"/>
                </a:cubicBezTo>
                <a:cubicBezTo>
                  <a:pt x="973" y="607"/>
                  <a:pt x="963" y="593"/>
                  <a:pt x="963" y="568"/>
                </a:cubicBezTo>
                <a:close/>
                <a:moveTo>
                  <a:pt x="1849" y="599"/>
                </a:moveTo>
                <a:cubicBezTo>
                  <a:pt x="1847" y="594"/>
                  <a:pt x="1846" y="586"/>
                  <a:pt x="1846" y="575"/>
                </a:cubicBezTo>
                <a:cubicBezTo>
                  <a:pt x="1846" y="380"/>
                  <a:pt x="1846" y="380"/>
                  <a:pt x="1846" y="380"/>
                </a:cubicBezTo>
                <a:cubicBezTo>
                  <a:pt x="1846" y="342"/>
                  <a:pt x="1834" y="316"/>
                  <a:pt x="1811" y="302"/>
                </a:cubicBezTo>
                <a:cubicBezTo>
                  <a:pt x="1787" y="289"/>
                  <a:pt x="1761" y="282"/>
                  <a:pt x="1731" y="282"/>
                </a:cubicBezTo>
                <a:cubicBezTo>
                  <a:pt x="1692" y="282"/>
                  <a:pt x="1653" y="294"/>
                  <a:pt x="1616" y="318"/>
                </a:cubicBezTo>
                <a:cubicBezTo>
                  <a:pt x="1617" y="408"/>
                  <a:pt x="1617" y="408"/>
                  <a:pt x="1617" y="408"/>
                </a:cubicBezTo>
                <a:cubicBezTo>
                  <a:pt x="1627" y="378"/>
                  <a:pt x="1641" y="353"/>
                  <a:pt x="1657" y="336"/>
                </a:cubicBezTo>
                <a:cubicBezTo>
                  <a:pt x="1673" y="318"/>
                  <a:pt x="1695" y="309"/>
                  <a:pt x="1722" y="309"/>
                </a:cubicBezTo>
                <a:cubicBezTo>
                  <a:pt x="1744" y="309"/>
                  <a:pt x="1760" y="315"/>
                  <a:pt x="1770" y="328"/>
                </a:cubicBezTo>
                <a:cubicBezTo>
                  <a:pt x="1780" y="340"/>
                  <a:pt x="1785" y="355"/>
                  <a:pt x="1785" y="373"/>
                </a:cubicBezTo>
                <a:cubicBezTo>
                  <a:pt x="1785" y="391"/>
                  <a:pt x="1784" y="401"/>
                  <a:pt x="1782" y="403"/>
                </a:cubicBezTo>
                <a:cubicBezTo>
                  <a:pt x="1776" y="411"/>
                  <a:pt x="1767" y="416"/>
                  <a:pt x="1754" y="420"/>
                </a:cubicBezTo>
                <a:cubicBezTo>
                  <a:pt x="1742" y="424"/>
                  <a:pt x="1722" y="430"/>
                  <a:pt x="1693" y="439"/>
                </a:cubicBezTo>
                <a:cubicBezTo>
                  <a:pt x="1664" y="447"/>
                  <a:pt x="1644" y="455"/>
                  <a:pt x="1633" y="462"/>
                </a:cubicBezTo>
                <a:cubicBezTo>
                  <a:pt x="1601" y="481"/>
                  <a:pt x="1584" y="509"/>
                  <a:pt x="1584" y="544"/>
                </a:cubicBezTo>
                <a:cubicBezTo>
                  <a:pt x="1584" y="564"/>
                  <a:pt x="1592" y="584"/>
                  <a:pt x="1607" y="604"/>
                </a:cubicBezTo>
                <a:cubicBezTo>
                  <a:pt x="1621" y="623"/>
                  <a:pt x="1643" y="633"/>
                  <a:pt x="1672" y="633"/>
                </a:cubicBezTo>
                <a:cubicBezTo>
                  <a:pt x="1706" y="633"/>
                  <a:pt x="1737" y="622"/>
                  <a:pt x="1765" y="599"/>
                </a:cubicBezTo>
                <a:cubicBezTo>
                  <a:pt x="1779" y="560"/>
                  <a:pt x="1779" y="560"/>
                  <a:pt x="1779" y="560"/>
                </a:cubicBezTo>
                <a:cubicBezTo>
                  <a:pt x="1756" y="581"/>
                  <a:pt x="1730" y="592"/>
                  <a:pt x="1702" y="592"/>
                </a:cubicBezTo>
                <a:cubicBezTo>
                  <a:pt x="1685" y="592"/>
                  <a:pt x="1672" y="586"/>
                  <a:pt x="1662" y="576"/>
                </a:cubicBezTo>
                <a:cubicBezTo>
                  <a:pt x="1652" y="565"/>
                  <a:pt x="1646" y="550"/>
                  <a:pt x="1646" y="532"/>
                </a:cubicBezTo>
                <a:cubicBezTo>
                  <a:pt x="1646" y="515"/>
                  <a:pt x="1652" y="501"/>
                  <a:pt x="1662" y="491"/>
                </a:cubicBezTo>
                <a:cubicBezTo>
                  <a:pt x="1672" y="481"/>
                  <a:pt x="1687" y="472"/>
                  <a:pt x="1707" y="464"/>
                </a:cubicBezTo>
                <a:cubicBezTo>
                  <a:pt x="1749" y="451"/>
                  <a:pt x="1775" y="442"/>
                  <a:pt x="1785" y="437"/>
                </a:cubicBezTo>
                <a:cubicBezTo>
                  <a:pt x="1785" y="554"/>
                  <a:pt x="1785" y="554"/>
                  <a:pt x="1785" y="554"/>
                </a:cubicBezTo>
                <a:cubicBezTo>
                  <a:pt x="1785" y="554"/>
                  <a:pt x="1786" y="579"/>
                  <a:pt x="1786" y="579"/>
                </a:cubicBezTo>
                <a:cubicBezTo>
                  <a:pt x="1786" y="597"/>
                  <a:pt x="1788" y="608"/>
                  <a:pt x="1792" y="614"/>
                </a:cubicBezTo>
                <a:cubicBezTo>
                  <a:pt x="1795" y="620"/>
                  <a:pt x="1802" y="626"/>
                  <a:pt x="1811" y="634"/>
                </a:cubicBezTo>
                <a:cubicBezTo>
                  <a:pt x="1868" y="609"/>
                  <a:pt x="1868" y="609"/>
                  <a:pt x="1868" y="609"/>
                </a:cubicBezTo>
                <a:cubicBezTo>
                  <a:pt x="1858" y="607"/>
                  <a:pt x="1851" y="603"/>
                  <a:pt x="1849" y="599"/>
                </a:cubicBezTo>
                <a:close/>
                <a:moveTo>
                  <a:pt x="1464" y="17"/>
                </a:moveTo>
                <a:cubicBezTo>
                  <a:pt x="1464" y="11"/>
                  <a:pt x="1468" y="7"/>
                  <a:pt x="1473" y="5"/>
                </a:cubicBezTo>
                <a:cubicBezTo>
                  <a:pt x="1428" y="5"/>
                  <a:pt x="1428" y="5"/>
                  <a:pt x="1428" y="5"/>
                </a:cubicBezTo>
                <a:cubicBezTo>
                  <a:pt x="1432" y="7"/>
                  <a:pt x="1437" y="11"/>
                  <a:pt x="1437" y="17"/>
                </a:cubicBezTo>
                <a:cubicBezTo>
                  <a:pt x="1437" y="135"/>
                  <a:pt x="1437" y="135"/>
                  <a:pt x="1437" y="135"/>
                </a:cubicBezTo>
                <a:cubicBezTo>
                  <a:pt x="1437" y="183"/>
                  <a:pt x="1478" y="198"/>
                  <a:pt x="1509" y="198"/>
                </a:cubicBezTo>
                <a:cubicBezTo>
                  <a:pt x="1544" y="198"/>
                  <a:pt x="1573" y="181"/>
                  <a:pt x="1573" y="135"/>
                </a:cubicBezTo>
                <a:cubicBezTo>
                  <a:pt x="1574" y="17"/>
                  <a:pt x="1574" y="17"/>
                  <a:pt x="1574" y="17"/>
                </a:cubicBezTo>
                <a:cubicBezTo>
                  <a:pt x="1574" y="11"/>
                  <a:pt x="1577" y="7"/>
                  <a:pt x="1582" y="5"/>
                </a:cubicBezTo>
                <a:cubicBezTo>
                  <a:pt x="1551" y="5"/>
                  <a:pt x="1551" y="5"/>
                  <a:pt x="1551" y="5"/>
                </a:cubicBezTo>
                <a:cubicBezTo>
                  <a:pt x="1555" y="7"/>
                  <a:pt x="1558" y="11"/>
                  <a:pt x="1558" y="17"/>
                </a:cubicBezTo>
                <a:cubicBezTo>
                  <a:pt x="1559" y="136"/>
                  <a:pt x="1559" y="136"/>
                  <a:pt x="1559" y="136"/>
                </a:cubicBezTo>
                <a:cubicBezTo>
                  <a:pt x="1559" y="161"/>
                  <a:pt x="1547" y="185"/>
                  <a:pt x="1510" y="185"/>
                </a:cubicBezTo>
                <a:cubicBezTo>
                  <a:pt x="1470" y="185"/>
                  <a:pt x="1464" y="155"/>
                  <a:pt x="1464" y="136"/>
                </a:cubicBezTo>
                <a:cubicBezTo>
                  <a:pt x="1464" y="17"/>
                  <a:pt x="1464" y="17"/>
                  <a:pt x="1464" y="17"/>
                </a:cubicBezTo>
                <a:close/>
                <a:moveTo>
                  <a:pt x="1750" y="17"/>
                </a:moveTo>
                <a:cubicBezTo>
                  <a:pt x="1750" y="141"/>
                  <a:pt x="1750" y="141"/>
                  <a:pt x="1750" y="141"/>
                </a:cubicBezTo>
                <a:cubicBezTo>
                  <a:pt x="1639" y="5"/>
                  <a:pt x="1639" y="5"/>
                  <a:pt x="1639" y="5"/>
                </a:cubicBezTo>
                <a:cubicBezTo>
                  <a:pt x="1599" y="5"/>
                  <a:pt x="1599" y="5"/>
                  <a:pt x="1599" y="5"/>
                </a:cubicBezTo>
                <a:cubicBezTo>
                  <a:pt x="1606" y="8"/>
                  <a:pt x="1609" y="12"/>
                  <a:pt x="1612" y="15"/>
                </a:cubicBezTo>
                <a:cubicBezTo>
                  <a:pt x="1615" y="19"/>
                  <a:pt x="1615" y="20"/>
                  <a:pt x="1615" y="28"/>
                </a:cubicBezTo>
                <a:cubicBezTo>
                  <a:pt x="1615" y="183"/>
                  <a:pt x="1615" y="183"/>
                  <a:pt x="1615" y="183"/>
                </a:cubicBezTo>
                <a:cubicBezTo>
                  <a:pt x="1615" y="189"/>
                  <a:pt x="1612" y="193"/>
                  <a:pt x="1608" y="195"/>
                </a:cubicBezTo>
                <a:cubicBezTo>
                  <a:pt x="1638" y="195"/>
                  <a:pt x="1638" y="195"/>
                  <a:pt x="1638" y="195"/>
                </a:cubicBezTo>
                <a:cubicBezTo>
                  <a:pt x="1633" y="193"/>
                  <a:pt x="1630" y="189"/>
                  <a:pt x="1630" y="183"/>
                </a:cubicBezTo>
                <a:cubicBezTo>
                  <a:pt x="1630" y="36"/>
                  <a:pt x="1630" y="36"/>
                  <a:pt x="1630" y="36"/>
                </a:cubicBezTo>
                <a:cubicBezTo>
                  <a:pt x="1630" y="39"/>
                  <a:pt x="1764" y="201"/>
                  <a:pt x="1764" y="201"/>
                </a:cubicBezTo>
                <a:cubicBezTo>
                  <a:pt x="1764" y="17"/>
                  <a:pt x="1764" y="17"/>
                  <a:pt x="1764" y="17"/>
                </a:cubicBezTo>
                <a:cubicBezTo>
                  <a:pt x="1764" y="11"/>
                  <a:pt x="1767" y="7"/>
                  <a:pt x="1772" y="5"/>
                </a:cubicBezTo>
                <a:cubicBezTo>
                  <a:pt x="1743" y="5"/>
                  <a:pt x="1743" y="5"/>
                  <a:pt x="1743" y="5"/>
                </a:cubicBezTo>
                <a:cubicBezTo>
                  <a:pt x="1747" y="7"/>
                  <a:pt x="1750" y="11"/>
                  <a:pt x="1750" y="17"/>
                </a:cubicBezTo>
                <a:close/>
                <a:moveTo>
                  <a:pt x="1841" y="5"/>
                </a:moveTo>
                <a:cubicBezTo>
                  <a:pt x="1799" y="5"/>
                  <a:pt x="1799" y="5"/>
                  <a:pt x="1799" y="5"/>
                </a:cubicBezTo>
                <a:cubicBezTo>
                  <a:pt x="1804" y="7"/>
                  <a:pt x="1807" y="11"/>
                  <a:pt x="1807" y="17"/>
                </a:cubicBezTo>
                <a:cubicBezTo>
                  <a:pt x="1807" y="183"/>
                  <a:pt x="1807" y="183"/>
                  <a:pt x="1807" y="183"/>
                </a:cubicBezTo>
                <a:cubicBezTo>
                  <a:pt x="1807" y="189"/>
                  <a:pt x="1804" y="193"/>
                  <a:pt x="1799" y="195"/>
                </a:cubicBezTo>
                <a:cubicBezTo>
                  <a:pt x="1841" y="195"/>
                  <a:pt x="1841" y="195"/>
                  <a:pt x="1841" y="195"/>
                </a:cubicBezTo>
                <a:cubicBezTo>
                  <a:pt x="1837" y="193"/>
                  <a:pt x="1833" y="189"/>
                  <a:pt x="1833" y="183"/>
                </a:cubicBezTo>
                <a:cubicBezTo>
                  <a:pt x="1833" y="17"/>
                  <a:pt x="1833" y="17"/>
                  <a:pt x="1833" y="17"/>
                </a:cubicBezTo>
                <a:cubicBezTo>
                  <a:pt x="1833" y="11"/>
                  <a:pt x="1837" y="7"/>
                  <a:pt x="1841" y="5"/>
                </a:cubicBezTo>
                <a:close/>
                <a:moveTo>
                  <a:pt x="2001" y="18"/>
                </a:moveTo>
                <a:cubicBezTo>
                  <a:pt x="2001" y="19"/>
                  <a:pt x="1952" y="151"/>
                  <a:pt x="1952" y="151"/>
                </a:cubicBezTo>
                <a:cubicBezTo>
                  <a:pt x="1952" y="151"/>
                  <a:pt x="1902" y="22"/>
                  <a:pt x="1902" y="21"/>
                </a:cubicBezTo>
                <a:cubicBezTo>
                  <a:pt x="1900" y="14"/>
                  <a:pt x="1900" y="8"/>
                  <a:pt x="1907" y="5"/>
                </a:cubicBezTo>
                <a:cubicBezTo>
                  <a:pt x="1856" y="5"/>
                  <a:pt x="1856" y="5"/>
                  <a:pt x="1856" y="5"/>
                </a:cubicBezTo>
                <a:cubicBezTo>
                  <a:pt x="1865" y="8"/>
                  <a:pt x="1868" y="13"/>
                  <a:pt x="1871" y="18"/>
                </a:cubicBezTo>
                <a:cubicBezTo>
                  <a:pt x="1876" y="29"/>
                  <a:pt x="1948" y="203"/>
                  <a:pt x="1948" y="203"/>
                </a:cubicBezTo>
                <a:cubicBezTo>
                  <a:pt x="1948" y="203"/>
                  <a:pt x="2013" y="29"/>
                  <a:pt x="2017" y="18"/>
                </a:cubicBezTo>
                <a:cubicBezTo>
                  <a:pt x="2021" y="11"/>
                  <a:pt x="2020" y="10"/>
                  <a:pt x="2027" y="5"/>
                </a:cubicBezTo>
                <a:cubicBezTo>
                  <a:pt x="1997" y="5"/>
                  <a:pt x="1997" y="5"/>
                  <a:pt x="1997" y="5"/>
                </a:cubicBezTo>
                <a:cubicBezTo>
                  <a:pt x="2003" y="8"/>
                  <a:pt x="2004" y="12"/>
                  <a:pt x="2001" y="18"/>
                </a:cubicBezTo>
                <a:close/>
                <a:moveTo>
                  <a:pt x="2145" y="30"/>
                </a:moveTo>
                <a:cubicBezTo>
                  <a:pt x="2144" y="5"/>
                  <a:pt x="2144" y="5"/>
                  <a:pt x="2144" y="5"/>
                </a:cubicBezTo>
                <a:cubicBezTo>
                  <a:pt x="2039" y="5"/>
                  <a:pt x="2039" y="5"/>
                  <a:pt x="2039" y="5"/>
                </a:cubicBezTo>
                <a:cubicBezTo>
                  <a:pt x="2043" y="7"/>
                  <a:pt x="2047" y="11"/>
                  <a:pt x="2047" y="17"/>
                </a:cubicBezTo>
                <a:cubicBezTo>
                  <a:pt x="2047" y="183"/>
                  <a:pt x="2047" y="183"/>
                  <a:pt x="2047" y="183"/>
                </a:cubicBezTo>
                <a:cubicBezTo>
                  <a:pt x="2047" y="189"/>
                  <a:pt x="2043" y="193"/>
                  <a:pt x="2038" y="195"/>
                </a:cubicBezTo>
                <a:cubicBezTo>
                  <a:pt x="2151" y="195"/>
                  <a:pt x="2151" y="195"/>
                  <a:pt x="2151" y="195"/>
                </a:cubicBezTo>
                <a:cubicBezTo>
                  <a:pt x="2157" y="164"/>
                  <a:pt x="2157" y="164"/>
                  <a:pt x="2157" y="164"/>
                </a:cubicBezTo>
                <a:cubicBezTo>
                  <a:pt x="2146" y="182"/>
                  <a:pt x="2136" y="182"/>
                  <a:pt x="2105" y="182"/>
                </a:cubicBezTo>
                <a:cubicBezTo>
                  <a:pt x="2092" y="182"/>
                  <a:pt x="2079" y="181"/>
                  <a:pt x="2073" y="180"/>
                </a:cubicBezTo>
                <a:cubicBezTo>
                  <a:pt x="2073" y="97"/>
                  <a:pt x="2073" y="97"/>
                  <a:pt x="2073" y="97"/>
                </a:cubicBezTo>
                <a:cubicBezTo>
                  <a:pt x="2119" y="97"/>
                  <a:pt x="2119" y="97"/>
                  <a:pt x="2119" y="97"/>
                </a:cubicBezTo>
                <a:cubicBezTo>
                  <a:pt x="2123" y="97"/>
                  <a:pt x="2127" y="102"/>
                  <a:pt x="2128" y="105"/>
                </a:cubicBezTo>
                <a:cubicBezTo>
                  <a:pt x="2128" y="75"/>
                  <a:pt x="2128" y="75"/>
                  <a:pt x="2128" y="75"/>
                </a:cubicBezTo>
                <a:cubicBezTo>
                  <a:pt x="2127" y="78"/>
                  <a:pt x="2123" y="83"/>
                  <a:pt x="2119" y="83"/>
                </a:cubicBezTo>
                <a:cubicBezTo>
                  <a:pt x="2073" y="83"/>
                  <a:pt x="2073" y="83"/>
                  <a:pt x="2073" y="83"/>
                </a:cubicBezTo>
                <a:cubicBezTo>
                  <a:pt x="2073" y="19"/>
                  <a:pt x="2073" y="19"/>
                  <a:pt x="2073" y="19"/>
                </a:cubicBezTo>
                <a:cubicBezTo>
                  <a:pt x="2073" y="19"/>
                  <a:pt x="2116" y="20"/>
                  <a:pt x="2121" y="20"/>
                </a:cubicBezTo>
                <a:cubicBezTo>
                  <a:pt x="2133" y="20"/>
                  <a:pt x="2139" y="23"/>
                  <a:pt x="2145" y="30"/>
                </a:cubicBezTo>
                <a:close/>
                <a:moveTo>
                  <a:pt x="2248" y="99"/>
                </a:moveTo>
                <a:cubicBezTo>
                  <a:pt x="2265" y="97"/>
                  <a:pt x="2292" y="82"/>
                  <a:pt x="2292" y="52"/>
                </a:cubicBezTo>
                <a:cubicBezTo>
                  <a:pt x="2292" y="34"/>
                  <a:pt x="2280" y="5"/>
                  <a:pt x="2224" y="5"/>
                </a:cubicBezTo>
                <a:cubicBezTo>
                  <a:pt x="2171" y="5"/>
                  <a:pt x="2171" y="5"/>
                  <a:pt x="2171" y="5"/>
                </a:cubicBezTo>
                <a:cubicBezTo>
                  <a:pt x="2176" y="7"/>
                  <a:pt x="2179" y="11"/>
                  <a:pt x="2179" y="17"/>
                </a:cubicBezTo>
                <a:cubicBezTo>
                  <a:pt x="2179" y="183"/>
                  <a:pt x="2179" y="183"/>
                  <a:pt x="2179" y="183"/>
                </a:cubicBezTo>
                <a:cubicBezTo>
                  <a:pt x="2179" y="189"/>
                  <a:pt x="2176" y="193"/>
                  <a:pt x="2171" y="195"/>
                </a:cubicBezTo>
                <a:cubicBezTo>
                  <a:pt x="2213" y="195"/>
                  <a:pt x="2213" y="195"/>
                  <a:pt x="2213" y="195"/>
                </a:cubicBezTo>
                <a:cubicBezTo>
                  <a:pt x="2209" y="193"/>
                  <a:pt x="2205" y="189"/>
                  <a:pt x="2205" y="183"/>
                </a:cubicBezTo>
                <a:cubicBezTo>
                  <a:pt x="2205" y="107"/>
                  <a:pt x="2205" y="107"/>
                  <a:pt x="2205" y="107"/>
                </a:cubicBezTo>
                <a:cubicBezTo>
                  <a:pt x="2205" y="107"/>
                  <a:pt x="2216" y="107"/>
                  <a:pt x="2221" y="107"/>
                </a:cubicBezTo>
                <a:cubicBezTo>
                  <a:pt x="2236" y="107"/>
                  <a:pt x="2242" y="119"/>
                  <a:pt x="2249" y="131"/>
                </a:cubicBezTo>
                <a:cubicBezTo>
                  <a:pt x="2259" y="146"/>
                  <a:pt x="2269" y="162"/>
                  <a:pt x="2283" y="183"/>
                </a:cubicBezTo>
                <a:cubicBezTo>
                  <a:pt x="2288" y="189"/>
                  <a:pt x="2295" y="196"/>
                  <a:pt x="2306" y="196"/>
                </a:cubicBezTo>
                <a:cubicBezTo>
                  <a:pt x="2335" y="195"/>
                  <a:pt x="2335" y="195"/>
                  <a:pt x="2335" y="195"/>
                </a:cubicBezTo>
                <a:cubicBezTo>
                  <a:pt x="2335" y="195"/>
                  <a:pt x="2323" y="191"/>
                  <a:pt x="2317" y="184"/>
                </a:cubicBezTo>
                <a:cubicBezTo>
                  <a:pt x="2305" y="171"/>
                  <a:pt x="2275" y="120"/>
                  <a:pt x="2275" y="120"/>
                </a:cubicBezTo>
                <a:cubicBezTo>
                  <a:pt x="2271" y="114"/>
                  <a:pt x="2263" y="102"/>
                  <a:pt x="2248" y="99"/>
                </a:cubicBezTo>
                <a:close/>
                <a:moveTo>
                  <a:pt x="2205" y="17"/>
                </a:moveTo>
                <a:cubicBezTo>
                  <a:pt x="2205" y="17"/>
                  <a:pt x="2214" y="16"/>
                  <a:pt x="2226" y="16"/>
                </a:cubicBezTo>
                <a:cubicBezTo>
                  <a:pt x="2256" y="16"/>
                  <a:pt x="2264" y="39"/>
                  <a:pt x="2264" y="52"/>
                </a:cubicBezTo>
                <a:cubicBezTo>
                  <a:pt x="2264" y="82"/>
                  <a:pt x="2243" y="93"/>
                  <a:pt x="2221" y="93"/>
                </a:cubicBezTo>
                <a:cubicBezTo>
                  <a:pt x="2214" y="93"/>
                  <a:pt x="2205" y="93"/>
                  <a:pt x="2205" y="93"/>
                </a:cubicBezTo>
                <a:cubicBezTo>
                  <a:pt x="2205" y="17"/>
                  <a:pt x="2205" y="17"/>
                  <a:pt x="2205" y="17"/>
                </a:cubicBezTo>
                <a:close/>
                <a:moveTo>
                  <a:pt x="2450" y="141"/>
                </a:moveTo>
                <a:cubicBezTo>
                  <a:pt x="2450" y="103"/>
                  <a:pt x="2424" y="94"/>
                  <a:pt x="2397" y="81"/>
                </a:cubicBezTo>
                <a:cubicBezTo>
                  <a:pt x="2370" y="68"/>
                  <a:pt x="2359" y="61"/>
                  <a:pt x="2359" y="43"/>
                </a:cubicBezTo>
                <a:cubicBezTo>
                  <a:pt x="2359" y="31"/>
                  <a:pt x="2366" y="13"/>
                  <a:pt x="2390" y="13"/>
                </a:cubicBezTo>
                <a:cubicBezTo>
                  <a:pt x="2416" y="13"/>
                  <a:pt x="2432" y="36"/>
                  <a:pt x="2436" y="50"/>
                </a:cubicBezTo>
                <a:cubicBezTo>
                  <a:pt x="2434" y="13"/>
                  <a:pt x="2434" y="13"/>
                  <a:pt x="2434" y="13"/>
                </a:cubicBezTo>
                <a:cubicBezTo>
                  <a:pt x="2421" y="4"/>
                  <a:pt x="2404" y="2"/>
                  <a:pt x="2394" y="2"/>
                </a:cubicBezTo>
                <a:cubicBezTo>
                  <a:pt x="2367" y="2"/>
                  <a:pt x="2336" y="18"/>
                  <a:pt x="2336" y="52"/>
                </a:cubicBezTo>
                <a:cubicBezTo>
                  <a:pt x="2336" y="75"/>
                  <a:pt x="2350" y="89"/>
                  <a:pt x="2377" y="103"/>
                </a:cubicBezTo>
                <a:cubicBezTo>
                  <a:pt x="2404" y="116"/>
                  <a:pt x="2424" y="122"/>
                  <a:pt x="2424" y="149"/>
                </a:cubicBezTo>
                <a:cubicBezTo>
                  <a:pt x="2424" y="162"/>
                  <a:pt x="2416" y="186"/>
                  <a:pt x="2386" y="186"/>
                </a:cubicBezTo>
                <a:cubicBezTo>
                  <a:pt x="2356" y="186"/>
                  <a:pt x="2341" y="160"/>
                  <a:pt x="2335" y="140"/>
                </a:cubicBezTo>
                <a:cubicBezTo>
                  <a:pt x="2336" y="182"/>
                  <a:pt x="2336" y="182"/>
                  <a:pt x="2336" y="182"/>
                </a:cubicBezTo>
                <a:cubicBezTo>
                  <a:pt x="2346" y="188"/>
                  <a:pt x="2364" y="198"/>
                  <a:pt x="2388" y="198"/>
                </a:cubicBezTo>
                <a:cubicBezTo>
                  <a:pt x="2418" y="198"/>
                  <a:pt x="2450" y="176"/>
                  <a:pt x="2450" y="141"/>
                </a:cubicBezTo>
                <a:close/>
                <a:moveTo>
                  <a:pt x="2510" y="5"/>
                </a:moveTo>
                <a:cubicBezTo>
                  <a:pt x="2468" y="5"/>
                  <a:pt x="2468" y="5"/>
                  <a:pt x="2468" y="5"/>
                </a:cubicBezTo>
                <a:cubicBezTo>
                  <a:pt x="2473" y="7"/>
                  <a:pt x="2476" y="11"/>
                  <a:pt x="2476" y="17"/>
                </a:cubicBezTo>
                <a:cubicBezTo>
                  <a:pt x="2476" y="183"/>
                  <a:pt x="2476" y="183"/>
                  <a:pt x="2476" y="183"/>
                </a:cubicBezTo>
                <a:cubicBezTo>
                  <a:pt x="2476" y="189"/>
                  <a:pt x="2473" y="193"/>
                  <a:pt x="2468" y="195"/>
                </a:cubicBezTo>
                <a:cubicBezTo>
                  <a:pt x="2510" y="195"/>
                  <a:pt x="2510" y="195"/>
                  <a:pt x="2510" y="195"/>
                </a:cubicBezTo>
                <a:cubicBezTo>
                  <a:pt x="2505" y="193"/>
                  <a:pt x="2502" y="189"/>
                  <a:pt x="2502" y="183"/>
                </a:cubicBezTo>
                <a:cubicBezTo>
                  <a:pt x="2502" y="17"/>
                  <a:pt x="2502" y="17"/>
                  <a:pt x="2502" y="17"/>
                </a:cubicBezTo>
                <a:cubicBezTo>
                  <a:pt x="2502" y="11"/>
                  <a:pt x="2505" y="7"/>
                  <a:pt x="2510" y="5"/>
                </a:cubicBezTo>
                <a:close/>
                <a:moveTo>
                  <a:pt x="2613" y="18"/>
                </a:moveTo>
                <a:cubicBezTo>
                  <a:pt x="2633" y="18"/>
                  <a:pt x="2659" y="20"/>
                  <a:pt x="2659" y="20"/>
                </a:cubicBezTo>
                <a:cubicBezTo>
                  <a:pt x="2666" y="21"/>
                  <a:pt x="2670" y="27"/>
                  <a:pt x="2673" y="31"/>
                </a:cubicBezTo>
                <a:cubicBezTo>
                  <a:pt x="2673" y="5"/>
                  <a:pt x="2673" y="5"/>
                  <a:pt x="2673" y="5"/>
                </a:cubicBezTo>
                <a:cubicBezTo>
                  <a:pt x="2525" y="5"/>
                  <a:pt x="2525" y="5"/>
                  <a:pt x="2525" y="5"/>
                </a:cubicBezTo>
                <a:cubicBezTo>
                  <a:pt x="2525" y="31"/>
                  <a:pt x="2525" y="31"/>
                  <a:pt x="2525" y="31"/>
                </a:cubicBezTo>
                <a:cubicBezTo>
                  <a:pt x="2528" y="27"/>
                  <a:pt x="2533" y="20"/>
                  <a:pt x="2540" y="20"/>
                </a:cubicBezTo>
                <a:cubicBezTo>
                  <a:pt x="2540" y="20"/>
                  <a:pt x="2565" y="18"/>
                  <a:pt x="2586" y="18"/>
                </a:cubicBezTo>
                <a:cubicBezTo>
                  <a:pt x="2586" y="183"/>
                  <a:pt x="2586" y="183"/>
                  <a:pt x="2586" y="183"/>
                </a:cubicBezTo>
                <a:cubicBezTo>
                  <a:pt x="2586" y="189"/>
                  <a:pt x="2583" y="193"/>
                  <a:pt x="2579" y="195"/>
                </a:cubicBezTo>
                <a:cubicBezTo>
                  <a:pt x="2620" y="195"/>
                  <a:pt x="2620" y="195"/>
                  <a:pt x="2620" y="195"/>
                </a:cubicBezTo>
                <a:cubicBezTo>
                  <a:pt x="2616" y="193"/>
                  <a:pt x="2613" y="189"/>
                  <a:pt x="2613" y="183"/>
                </a:cubicBezTo>
                <a:cubicBezTo>
                  <a:pt x="2613" y="18"/>
                  <a:pt x="2613" y="18"/>
                  <a:pt x="2613" y="18"/>
                </a:cubicBezTo>
                <a:close/>
                <a:moveTo>
                  <a:pt x="2838" y="5"/>
                </a:moveTo>
                <a:cubicBezTo>
                  <a:pt x="2800" y="5"/>
                  <a:pt x="2800" y="5"/>
                  <a:pt x="2800" y="5"/>
                </a:cubicBezTo>
                <a:cubicBezTo>
                  <a:pt x="2808" y="7"/>
                  <a:pt x="2810" y="11"/>
                  <a:pt x="2806" y="18"/>
                </a:cubicBezTo>
                <a:cubicBezTo>
                  <a:pt x="2768" y="91"/>
                  <a:pt x="2768" y="91"/>
                  <a:pt x="2768" y="91"/>
                </a:cubicBezTo>
                <a:cubicBezTo>
                  <a:pt x="2729" y="22"/>
                  <a:pt x="2729" y="22"/>
                  <a:pt x="2729" y="22"/>
                </a:cubicBezTo>
                <a:cubicBezTo>
                  <a:pt x="2722" y="9"/>
                  <a:pt x="2727" y="8"/>
                  <a:pt x="2733" y="5"/>
                </a:cubicBezTo>
                <a:cubicBezTo>
                  <a:pt x="2679" y="5"/>
                  <a:pt x="2679" y="5"/>
                  <a:pt x="2679" y="5"/>
                </a:cubicBezTo>
                <a:cubicBezTo>
                  <a:pt x="2687" y="9"/>
                  <a:pt x="2690" y="12"/>
                  <a:pt x="2695" y="18"/>
                </a:cubicBezTo>
                <a:cubicBezTo>
                  <a:pt x="2748" y="106"/>
                  <a:pt x="2748" y="106"/>
                  <a:pt x="2748" y="106"/>
                </a:cubicBezTo>
                <a:cubicBezTo>
                  <a:pt x="2748" y="183"/>
                  <a:pt x="2748" y="183"/>
                  <a:pt x="2748" y="183"/>
                </a:cubicBezTo>
                <a:cubicBezTo>
                  <a:pt x="2748" y="189"/>
                  <a:pt x="2743" y="193"/>
                  <a:pt x="2738" y="195"/>
                </a:cubicBezTo>
                <a:cubicBezTo>
                  <a:pt x="2786" y="195"/>
                  <a:pt x="2786" y="195"/>
                  <a:pt x="2786" y="195"/>
                </a:cubicBezTo>
                <a:cubicBezTo>
                  <a:pt x="2781" y="193"/>
                  <a:pt x="2776" y="189"/>
                  <a:pt x="2776" y="183"/>
                </a:cubicBezTo>
                <a:cubicBezTo>
                  <a:pt x="2776" y="105"/>
                  <a:pt x="2776" y="105"/>
                  <a:pt x="2776" y="105"/>
                </a:cubicBezTo>
                <a:cubicBezTo>
                  <a:pt x="2821" y="20"/>
                  <a:pt x="2821" y="20"/>
                  <a:pt x="2821" y="20"/>
                </a:cubicBezTo>
                <a:cubicBezTo>
                  <a:pt x="2824" y="13"/>
                  <a:pt x="2829" y="8"/>
                  <a:pt x="2838" y="5"/>
                </a:cubicBezTo>
                <a:close/>
                <a:moveTo>
                  <a:pt x="3010" y="198"/>
                </a:moveTo>
                <a:cubicBezTo>
                  <a:pt x="3051" y="199"/>
                  <a:pt x="3099" y="166"/>
                  <a:pt x="3100" y="102"/>
                </a:cubicBezTo>
                <a:cubicBezTo>
                  <a:pt x="3102" y="38"/>
                  <a:pt x="3055" y="3"/>
                  <a:pt x="3015" y="2"/>
                </a:cubicBezTo>
                <a:cubicBezTo>
                  <a:pt x="2958" y="0"/>
                  <a:pt x="2925" y="52"/>
                  <a:pt x="2923" y="97"/>
                </a:cubicBezTo>
                <a:cubicBezTo>
                  <a:pt x="2922" y="155"/>
                  <a:pt x="2963" y="197"/>
                  <a:pt x="3010" y="198"/>
                </a:cubicBezTo>
                <a:close/>
                <a:moveTo>
                  <a:pt x="2953" y="96"/>
                </a:moveTo>
                <a:cubicBezTo>
                  <a:pt x="2953" y="45"/>
                  <a:pt x="2977" y="14"/>
                  <a:pt x="3012" y="14"/>
                </a:cubicBezTo>
                <a:cubicBezTo>
                  <a:pt x="3049" y="14"/>
                  <a:pt x="3071" y="49"/>
                  <a:pt x="3071" y="103"/>
                </a:cubicBezTo>
                <a:cubicBezTo>
                  <a:pt x="3071" y="153"/>
                  <a:pt x="3049" y="185"/>
                  <a:pt x="3013" y="185"/>
                </a:cubicBezTo>
                <a:cubicBezTo>
                  <a:pt x="2983" y="185"/>
                  <a:pt x="2953" y="157"/>
                  <a:pt x="2953" y="96"/>
                </a:cubicBezTo>
                <a:close/>
                <a:moveTo>
                  <a:pt x="3161" y="195"/>
                </a:moveTo>
                <a:cubicBezTo>
                  <a:pt x="3156" y="193"/>
                  <a:pt x="3153" y="189"/>
                  <a:pt x="3153" y="183"/>
                </a:cubicBezTo>
                <a:cubicBezTo>
                  <a:pt x="3153" y="97"/>
                  <a:pt x="3153" y="97"/>
                  <a:pt x="3153" y="97"/>
                </a:cubicBezTo>
                <a:cubicBezTo>
                  <a:pt x="3200" y="97"/>
                  <a:pt x="3200" y="97"/>
                  <a:pt x="3200" y="97"/>
                </a:cubicBezTo>
                <a:cubicBezTo>
                  <a:pt x="3203" y="97"/>
                  <a:pt x="3208" y="102"/>
                  <a:pt x="3209" y="105"/>
                </a:cubicBezTo>
                <a:cubicBezTo>
                  <a:pt x="3209" y="75"/>
                  <a:pt x="3209" y="75"/>
                  <a:pt x="3209" y="75"/>
                </a:cubicBezTo>
                <a:cubicBezTo>
                  <a:pt x="3208" y="78"/>
                  <a:pt x="3203" y="83"/>
                  <a:pt x="3200" y="83"/>
                </a:cubicBezTo>
                <a:cubicBezTo>
                  <a:pt x="3153" y="83"/>
                  <a:pt x="3153" y="83"/>
                  <a:pt x="3153" y="83"/>
                </a:cubicBezTo>
                <a:cubicBezTo>
                  <a:pt x="3153" y="19"/>
                  <a:pt x="3153" y="19"/>
                  <a:pt x="3153" y="19"/>
                </a:cubicBezTo>
                <a:cubicBezTo>
                  <a:pt x="3153" y="19"/>
                  <a:pt x="3200" y="19"/>
                  <a:pt x="3206" y="20"/>
                </a:cubicBezTo>
                <a:cubicBezTo>
                  <a:pt x="3220" y="20"/>
                  <a:pt x="3226" y="24"/>
                  <a:pt x="3230" y="30"/>
                </a:cubicBezTo>
                <a:cubicBezTo>
                  <a:pt x="3230" y="5"/>
                  <a:pt x="3230" y="5"/>
                  <a:pt x="3230" y="5"/>
                </a:cubicBezTo>
                <a:cubicBezTo>
                  <a:pt x="3119" y="5"/>
                  <a:pt x="3119" y="5"/>
                  <a:pt x="3119" y="5"/>
                </a:cubicBezTo>
                <a:cubicBezTo>
                  <a:pt x="3123" y="7"/>
                  <a:pt x="3126" y="11"/>
                  <a:pt x="3126" y="17"/>
                </a:cubicBezTo>
                <a:cubicBezTo>
                  <a:pt x="3126" y="183"/>
                  <a:pt x="3126" y="183"/>
                  <a:pt x="3126" y="183"/>
                </a:cubicBezTo>
                <a:cubicBezTo>
                  <a:pt x="3126" y="189"/>
                  <a:pt x="3124" y="193"/>
                  <a:pt x="3119" y="195"/>
                </a:cubicBezTo>
                <a:cubicBezTo>
                  <a:pt x="3161" y="195"/>
                  <a:pt x="3161" y="195"/>
                  <a:pt x="3161" y="19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noProof="0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16540" y="6228318"/>
            <a:ext cx="10944000" cy="369332"/>
          </a:xfrm>
        </p:spPr>
        <p:txBody>
          <a:bodyPr anchor="t" anchorCtr="0"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insert source/notes text, if any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-3504693" y="0"/>
            <a:ext cx="3360000" cy="2056287"/>
            <a:chOff x="-2772816" y="0"/>
            <a:chExt cx="2520000" cy="2056287"/>
          </a:xfrm>
        </p:grpSpPr>
        <p:sp>
          <p:nvSpPr>
            <p:cNvPr id="16" name="Rectangle 15"/>
            <p:cNvSpPr/>
            <p:nvPr userDrawn="1"/>
          </p:nvSpPr>
          <p:spPr>
            <a:xfrm>
              <a:off x="-2772816" y="0"/>
              <a:ext cx="2520000" cy="20562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GB" sz="1000" b="1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To insert image in the picture placeholder, please follow the below instructions:</a:t>
              </a:r>
            </a:p>
            <a:p>
              <a:pPr algn="l"/>
              <a:endParaRPr lang="en-GB" sz="1000" dirty="0">
                <a:solidFill>
                  <a:schemeClr val="bg1"/>
                </a:solidFill>
                <a:latin typeface="Lucida Sans" panose="020B0602030504020204" pitchFamily="34" charset="0"/>
              </a:endParaRPr>
            </a:p>
            <a:p>
              <a:pPr marL="266700" indent="-266700" algn="l">
                <a:buFont typeface="+mj-lt"/>
                <a:buAutoNum type="arabicPeriod"/>
                <a:tabLst>
                  <a:tab pos="1257300" algn="l"/>
                </a:tabLst>
              </a:pPr>
              <a:r>
                <a:rPr lang="en-GB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Click the 	icon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in the grey placeholder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Browse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to the folder where the required image is saved.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Click to select the image and insert the image.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Once the image is placed, go to Drawing Tools </a:t>
              </a:r>
              <a:r>
                <a:rPr lang="en-US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|  Send Backward 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</a:t>
              </a:r>
              <a:r>
                <a:rPr lang="en-US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|  Send to Back (or right mouse click Send</a:t>
              </a:r>
              <a:r>
                <a:rPr lang="en-US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to Back)</a:t>
              </a:r>
              <a:endParaRPr lang="en-GB" sz="1000" dirty="0">
                <a:solidFill>
                  <a:schemeClr val="bg1"/>
                </a:solidFill>
                <a:latin typeface="Lucida Sans" panose="020B0602030504020204" pitchFamily="34" charset="0"/>
              </a:endParaRPr>
            </a:p>
          </p:txBody>
        </p:sp>
        <p:pic>
          <p:nvPicPr>
            <p:cNvPr id="17" name="Picture 2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clrChange>
                <a:clrFrom>
                  <a:srgbClr val="DAE0E4"/>
                </a:clrFrom>
                <a:clrTo>
                  <a:srgbClr val="DAE0E4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-1747750" y="723105"/>
              <a:ext cx="304801" cy="316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" name="Rectangle 17"/>
          <p:cNvSpPr/>
          <p:nvPr/>
        </p:nvSpPr>
        <p:spPr>
          <a:xfrm>
            <a:off x="-3504693" y="5160786"/>
            <a:ext cx="3360000" cy="12868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1000" b="0" dirty="0">
                <a:solidFill>
                  <a:schemeClr val="bg1"/>
                </a:solidFill>
                <a:latin typeface="Lucida Sans" panose="020B0602030504020204" pitchFamily="34" charset="0"/>
              </a:rPr>
              <a:t>T</a:t>
            </a:r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ry to insert an image of </a:t>
            </a:r>
            <a:r>
              <a:rPr lang="en-GB" sz="1000" b="1" u="sng" baseline="0" dirty="0">
                <a:solidFill>
                  <a:srgbClr val="FF0000"/>
                </a:solidFill>
                <a:latin typeface="Lucida Sans" panose="020B0602030504020204" pitchFamily="34" charset="0"/>
              </a:rPr>
              <a:t>25.4cm by 19.05cm</a:t>
            </a:r>
            <a:r>
              <a:rPr lang="en-GB" sz="1000" b="1" u="none" baseline="0" dirty="0">
                <a:solidFill>
                  <a:srgbClr val="FF0000"/>
                </a:solidFill>
                <a:latin typeface="Lucida Sans" panose="020B0602030504020204" pitchFamily="34" charset="0"/>
              </a:rPr>
              <a:t> (1.3:1) </a:t>
            </a:r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on this layout to avoid distortion.</a:t>
            </a:r>
          </a:p>
          <a:p>
            <a:pPr algn="l"/>
            <a:endParaRPr lang="en-GB" sz="1000" b="0" baseline="0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algn="l"/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Please ensure, the image has a simple background to display the logo and text overlapping.</a:t>
            </a:r>
            <a:endParaRPr lang="en-GB" sz="1000" b="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59256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609600" y="1186033"/>
            <a:ext cx="9600000" cy="7194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insert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609600" y="2552203"/>
            <a:ext cx="7488000" cy="360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67" name="Freeform 6"/>
          <p:cNvSpPr>
            <a:spLocks noChangeAspect="1" noEditPoints="1"/>
          </p:cNvSpPr>
          <p:nvPr/>
        </p:nvSpPr>
        <p:spPr bwMode="gray">
          <a:xfrm>
            <a:off x="8113184" y="368301"/>
            <a:ext cx="3623733" cy="592138"/>
          </a:xfrm>
          <a:custGeom>
            <a:avLst/>
            <a:gdLst>
              <a:gd name="T0" fmla="*/ 69 w 3646"/>
              <a:gd name="T1" fmla="*/ 623 h 794"/>
              <a:gd name="T2" fmla="*/ 209 w 3646"/>
              <a:gd name="T3" fmla="*/ 440 h 794"/>
              <a:gd name="T4" fmla="*/ 261 w 3646"/>
              <a:gd name="T5" fmla="*/ 248 h 794"/>
              <a:gd name="T6" fmla="*/ 488 w 3646"/>
              <a:gd name="T7" fmla="*/ 282 h 794"/>
              <a:gd name="T8" fmla="*/ 627 w 3646"/>
              <a:gd name="T9" fmla="*/ 542 h 794"/>
              <a:gd name="T10" fmla="*/ 567 w 3646"/>
              <a:gd name="T11" fmla="*/ 380 h 794"/>
              <a:gd name="T12" fmla="*/ 481 w 3646"/>
              <a:gd name="T13" fmla="*/ 308 h 794"/>
              <a:gd name="T14" fmla="*/ 1184 w 3646"/>
              <a:gd name="T15" fmla="*/ 616 h 794"/>
              <a:gd name="T16" fmla="*/ 1196 w 3646"/>
              <a:gd name="T17" fmla="*/ 290 h 794"/>
              <a:gd name="T18" fmla="*/ 1246 w 3646"/>
              <a:gd name="T19" fmla="*/ 151 h 794"/>
              <a:gd name="T20" fmla="*/ 1316 w 3646"/>
              <a:gd name="T21" fmla="*/ 362 h 794"/>
              <a:gd name="T22" fmla="*/ 1554 w 3646"/>
              <a:gd name="T23" fmla="*/ 627 h 794"/>
              <a:gd name="T24" fmla="*/ 2231 w 3646"/>
              <a:gd name="T25" fmla="*/ 300 h 794"/>
              <a:gd name="T26" fmla="*/ 1884 w 3646"/>
              <a:gd name="T27" fmla="*/ 299 h 794"/>
              <a:gd name="T28" fmla="*/ 1973 w 3646"/>
              <a:gd name="T29" fmla="*/ 599 h 794"/>
              <a:gd name="T30" fmla="*/ 2191 w 3646"/>
              <a:gd name="T31" fmla="*/ 615 h 794"/>
              <a:gd name="T32" fmla="*/ 2341 w 3646"/>
              <a:gd name="T33" fmla="*/ 599 h 794"/>
              <a:gd name="T34" fmla="*/ 2295 w 3646"/>
              <a:gd name="T35" fmla="*/ 282 h 794"/>
              <a:gd name="T36" fmla="*/ 2969 w 3646"/>
              <a:gd name="T37" fmla="*/ 616 h 794"/>
              <a:gd name="T38" fmla="*/ 2981 w 3646"/>
              <a:gd name="T39" fmla="*/ 290 h 794"/>
              <a:gd name="T40" fmla="*/ 3032 w 3646"/>
              <a:gd name="T41" fmla="*/ 580 h 794"/>
              <a:gd name="T42" fmla="*/ 3153 w 3646"/>
              <a:gd name="T43" fmla="*/ 282 h 794"/>
              <a:gd name="T44" fmla="*/ 3087 w 3646"/>
              <a:gd name="T45" fmla="*/ 565 h 794"/>
              <a:gd name="T46" fmla="*/ 3413 w 3646"/>
              <a:gd name="T47" fmla="*/ 282 h 794"/>
              <a:gd name="T48" fmla="*/ 3413 w 3646"/>
              <a:gd name="T49" fmla="*/ 599 h 794"/>
              <a:gd name="T50" fmla="*/ 3646 w 3646"/>
              <a:gd name="T51" fmla="*/ 627 h 794"/>
              <a:gd name="T52" fmla="*/ 2754 w 3646"/>
              <a:gd name="T53" fmla="*/ 378 h 794"/>
              <a:gd name="T54" fmla="*/ 2438 w 3646"/>
              <a:gd name="T55" fmla="*/ 301 h 794"/>
              <a:gd name="T56" fmla="*/ 2557 w 3646"/>
              <a:gd name="T57" fmla="*/ 332 h 794"/>
              <a:gd name="T58" fmla="*/ 2553 w 3646"/>
              <a:gd name="T59" fmla="*/ 627 h 794"/>
              <a:gd name="T60" fmla="*/ 770 w 3646"/>
              <a:gd name="T61" fmla="*/ 566 h 794"/>
              <a:gd name="T62" fmla="*/ 796 w 3646"/>
              <a:gd name="T63" fmla="*/ 633 h 794"/>
              <a:gd name="T64" fmla="*/ 894 w 3646"/>
              <a:gd name="T65" fmla="*/ 308 h 794"/>
              <a:gd name="T66" fmla="*/ 992 w 3646"/>
              <a:gd name="T67" fmla="*/ 610 h 794"/>
              <a:gd name="T68" fmla="*/ 1616 w 3646"/>
              <a:gd name="T69" fmla="*/ 318 h 794"/>
              <a:gd name="T70" fmla="*/ 1754 w 3646"/>
              <a:gd name="T71" fmla="*/ 420 h 794"/>
              <a:gd name="T72" fmla="*/ 1779 w 3646"/>
              <a:gd name="T73" fmla="*/ 560 h 794"/>
              <a:gd name="T74" fmla="*/ 1785 w 3646"/>
              <a:gd name="T75" fmla="*/ 554 h 794"/>
              <a:gd name="T76" fmla="*/ 1473 w 3646"/>
              <a:gd name="T77" fmla="*/ 5 h 794"/>
              <a:gd name="T78" fmla="*/ 1582 w 3646"/>
              <a:gd name="T79" fmla="*/ 5 h 794"/>
              <a:gd name="T80" fmla="*/ 1750 w 3646"/>
              <a:gd name="T81" fmla="*/ 17 h 794"/>
              <a:gd name="T82" fmla="*/ 1608 w 3646"/>
              <a:gd name="T83" fmla="*/ 195 h 794"/>
              <a:gd name="T84" fmla="*/ 1743 w 3646"/>
              <a:gd name="T85" fmla="*/ 5 h 794"/>
              <a:gd name="T86" fmla="*/ 1841 w 3646"/>
              <a:gd name="T87" fmla="*/ 195 h 794"/>
              <a:gd name="T88" fmla="*/ 1907 w 3646"/>
              <a:gd name="T89" fmla="*/ 5 h 794"/>
              <a:gd name="T90" fmla="*/ 2001 w 3646"/>
              <a:gd name="T91" fmla="*/ 18 h 794"/>
              <a:gd name="T92" fmla="*/ 2151 w 3646"/>
              <a:gd name="T93" fmla="*/ 195 h 794"/>
              <a:gd name="T94" fmla="*/ 2128 w 3646"/>
              <a:gd name="T95" fmla="*/ 75 h 794"/>
              <a:gd name="T96" fmla="*/ 2292 w 3646"/>
              <a:gd name="T97" fmla="*/ 52 h 794"/>
              <a:gd name="T98" fmla="*/ 2205 w 3646"/>
              <a:gd name="T99" fmla="*/ 183 h 794"/>
              <a:gd name="T100" fmla="*/ 2317 w 3646"/>
              <a:gd name="T101" fmla="*/ 184 h 794"/>
              <a:gd name="T102" fmla="*/ 2205 w 3646"/>
              <a:gd name="T103" fmla="*/ 93 h 794"/>
              <a:gd name="T104" fmla="*/ 2434 w 3646"/>
              <a:gd name="T105" fmla="*/ 13 h 794"/>
              <a:gd name="T106" fmla="*/ 2336 w 3646"/>
              <a:gd name="T107" fmla="*/ 182 h 794"/>
              <a:gd name="T108" fmla="*/ 2468 w 3646"/>
              <a:gd name="T109" fmla="*/ 195 h 794"/>
              <a:gd name="T110" fmla="*/ 2673 w 3646"/>
              <a:gd name="T111" fmla="*/ 31 h 794"/>
              <a:gd name="T112" fmla="*/ 2579 w 3646"/>
              <a:gd name="T113" fmla="*/ 195 h 794"/>
              <a:gd name="T114" fmla="*/ 2768 w 3646"/>
              <a:gd name="T115" fmla="*/ 91 h 794"/>
              <a:gd name="T116" fmla="*/ 2738 w 3646"/>
              <a:gd name="T117" fmla="*/ 195 h 794"/>
              <a:gd name="T118" fmla="*/ 3100 w 3646"/>
              <a:gd name="T119" fmla="*/ 102 h 794"/>
              <a:gd name="T120" fmla="*/ 3013 w 3646"/>
              <a:gd name="T121" fmla="*/ 185 h 794"/>
              <a:gd name="T122" fmla="*/ 3209 w 3646"/>
              <a:gd name="T123" fmla="*/ 75 h 794"/>
              <a:gd name="T124" fmla="*/ 3119 w 3646"/>
              <a:gd name="T125" fmla="*/ 5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646" h="794">
                <a:moveTo>
                  <a:pt x="161" y="328"/>
                </a:moveTo>
                <a:cubicBezTo>
                  <a:pt x="195" y="345"/>
                  <a:pt x="220" y="359"/>
                  <a:pt x="237" y="369"/>
                </a:cubicBezTo>
                <a:cubicBezTo>
                  <a:pt x="254" y="379"/>
                  <a:pt x="268" y="393"/>
                  <a:pt x="280" y="411"/>
                </a:cubicBezTo>
                <a:cubicBezTo>
                  <a:pt x="293" y="429"/>
                  <a:pt x="299" y="453"/>
                  <a:pt x="299" y="484"/>
                </a:cubicBezTo>
                <a:cubicBezTo>
                  <a:pt x="299" y="528"/>
                  <a:pt x="283" y="563"/>
                  <a:pt x="249" y="591"/>
                </a:cubicBezTo>
                <a:cubicBezTo>
                  <a:pt x="216" y="619"/>
                  <a:pt x="179" y="633"/>
                  <a:pt x="138" y="633"/>
                </a:cubicBezTo>
                <a:cubicBezTo>
                  <a:pt x="110" y="633"/>
                  <a:pt x="87" y="630"/>
                  <a:pt x="69" y="623"/>
                </a:cubicBezTo>
                <a:cubicBezTo>
                  <a:pt x="50" y="616"/>
                  <a:pt x="28" y="606"/>
                  <a:pt x="2" y="592"/>
                </a:cubicBezTo>
                <a:cubicBezTo>
                  <a:pt x="0" y="483"/>
                  <a:pt x="0" y="483"/>
                  <a:pt x="0" y="483"/>
                </a:cubicBezTo>
                <a:cubicBezTo>
                  <a:pt x="10" y="516"/>
                  <a:pt x="26" y="544"/>
                  <a:pt x="47" y="568"/>
                </a:cubicBezTo>
                <a:cubicBezTo>
                  <a:pt x="69" y="591"/>
                  <a:pt x="97" y="602"/>
                  <a:pt x="133" y="602"/>
                </a:cubicBezTo>
                <a:cubicBezTo>
                  <a:pt x="168" y="602"/>
                  <a:pt x="193" y="592"/>
                  <a:pt x="209" y="571"/>
                </a:cubicBezTo>
                <a:cubicBezTo>
                  <a:pt x="224" y="551"/>
                  <a:pt x="232" y="528"/>
                  <a:pt x="232" y="505"/>
                </a:cubicBezTo>
                <a:cubicBezTo>
                  <a:pt x="232" y="473"/>
                  <a:pt x="224" y="452"/>
                  <a:pt x="209" y="440"/>
                </a:cubicBezTo>
                <a:cubicBezTo>
                  <a:pt x="193" y="429"/>
                  <a:pt x="160" y="410"/>
                  <a:pt x="109" y="385"/>
                </a:cubicBezTo>
                <a:cubicBezTo>
                  <a:pt x="72" y="366"/>
                  <a:pt x="45" y="347"/>
                  <a:pt x="27" y="327"/>
                </a:cubicBezTo>
                <a:cubicBezTo>
                  <a:pt x="10" y="307"/>
                  <a:pt x="2" y="282"/>
                  <a:pt x="2" y="253"/>
                </a:cubicBezTo>
                <a:cubicBezTo>
                  <a:pt x="2" y="212"/>
                  <a:pt x="17" y="180"/>
                  <a:pt x="48" y="157"/>
                </a:cubicBezTo>
                <a:cubicBezTo>
                  <a:pt x="79" y="135"/>
                  <a:pt x="114" y="123"/>
                  <a:pt x="153" y="123"/>
                </a:cubicBezTo>
                <a:cubicBezTo>
                  <a:pt x="194" y="123"/>
                  <a:pt x="229" y="133"/>
                  <a:pt x="257" y="152"/>
                </a:cubicBezTo>
                <a:cubicBezTo>
                  <a:pt x="261" y="248"/>
                  <a:pt x="261" y="248"/>
                  <a:pt x="261" y="248"/>
                </a:cubicBezTo>
                <a:cubicBezTo>
                  <a:pt x="256" y="225"/>
                  <a:pt x="243" y="204"/>
                  <a:pt x="222" y="184"/>
                </a:cubicBezTo>
                <a:cubicBezTo>
                  <a:pt x="201" y="163"/>
                  <a:pt x="174" y="153"/>
                  <a:pt x="143" y="153"/>
                </a:cubicBezTo>
                <a:cubicBezTo>
                  <a:pt x="115" y="153"/>
                  <a:pt x="95" y="161"/>
                  <a:pt x="81" y="178"/>
                </a:cubicBezTo>
                <a:cubicBezTo>
                  <a:pt x="68" y="194"/>
                  <a:pt x="62" y="212"/>
                  <a:pt x="62" y="231"/>
                </a:cubicBezTo>
                <a:cubicBezTo>
                  <a:pt x="62" y="252"/>
                  <a:pt x="68" y="269"/>
                  <a:pt x="81" y="280"/>
                </a:cubicBezTo>
                <a:cubicBezTo>
                  <a:pt x="95" y="292"/>
                  <a:pt x="121" y="308"/>
                  <a:pt x="161" y="328"/>
                </a:cubicBezTo>
                <a:close/>
                <a:moveTo>
                  <a:pt x="488" y="282"/>
                </a:moveTo>
                <a:cubicBezTo>
                  <a:pt x="456" y="282"/>
                  <a:pt x="428" y="290"/>
                  <a:pt x="403" y="307"/>
                </a:cubicBezTo>
                <a:cubicBezTo>
                  <a:pt x="378" y="324"/>
                  <a:pt x="360" y="346"/>
                  <a:pt x="346" y="373"/>
                </a:cubicBezTo>
                <a:cubicBezTo>
                  <a:pt x="333" y="401"/>
                  <a:pt x="327" y="429"/>
                  <a:pt x="327" y="458"/>
                </a:cubicBezTo>
                <a:cubicBezTo>
                  <a:pt x="327" y="503"/>
                  <a:pt x="340" y="544"/>
                  <a:pt x="367" y="580"/>
                </a:cubicBezTo>
                <a:cubicBezTo>
                  <a:pt x="394" y="615"/>
                  <a:pt x="434" y="633"/>
                  <a:pt x="487" y="633"/>
                </a:cubicBezTo>
                <a:cubicBezTo>
                  <a:pt x="518" y="633"/>
                  <a:pt x="545" y="625"/>
                  <a:pt x="570" y="608"/>
                </a:cubicBezTo>
                <a:cubicBezTo>
                  <a:pt x="594" y="592"/>
                  <a:pt x="613" y="570"/>
                  <a:pt x="627" y="542"/>
                </a:cubicBezTo>
                <a:cubicBezTo>
                  <a:pt x="640" y="514"/>
                  <a:pt x="647" y="486"/>
                  <a:pt x="647" y="458"/>
                </a:cubicBezTo>
                <a:cubicBezTo>
                  <a:pt x="647" y="428"/>
                  <a:pt x="641" y="400"/>
                  <a:pt x="630" y="373"/>
                </a:cubicBezTo>
                <a:cubicBezTo>
                  <a:pt x="619" y="346"/>
                  <a:pt x="601" y="324"/>
                  <a:pt x="576" y="307"/>
                </a:cubicBezTo>
                <a:cubicBezTo>
                  <a:pt x="552" y="290"/>
                  <a:pt x="523" y="282"/>
                  <a:pt x="488" y="282"/>
                </a:cubicBezTo>
                <a:close/>
                <a:moveTo>
                  <a:pt x="481" y="308"/>
                </a:moveTo>
                <a:cubicBezTo>
                  <a:pt x="503" y="308"/>
                  <a:pt x="521" y="314"/>
                  <a:pt x="535" y="328"/>
                </a:cubicBezTo>
                <a:cubicBezTo>
                  <a:pt x="549" y="341"/>
                  <a:pt x="560" y="358"/>
                  <a:pt x="567" y="380"/>
                </a:cubicBezTo>
                <a:cubicBezTo>
                  <a:pt x="575" y="401"/>
                  <a:pt x="579" y="425"/>
                  <a:pt x="581" y="453"/>
                </a:cubicBezTo>
                <a:cubicBezTo>
                  <a:pt x="582" y="496"/>
                  <a:pt x="575" y="531"/>
                  <a:pt x="560" y="560"/>
                </a:cubicBezTo>
                <a:cubicBezTo>
                  <a:pt x="545" y="588"/>
                  <a:pt x="522" y="603"/>
                  <a:pt x="492" y="604"/>
                </a:cubicBezTo>
                <a:cubicBezTo>
                  <a:pt x="463" y="606"/>
                  <a:pt x="440" y="593"/>
                  <a:pt x="422" y="565"/>
                </a:cubicBezTo>
                <a:cubicBezTo>
                  <a:pt x="404" y="537"/>
                  <a:pt x="395" y="503"/>
                  <a:pt x="393" y="462"/>
                </a:cubicBezTo>
                <a:cubicBezTo>
                  <a:pt x="392" y="420"/>
                  <a:pt x="398" y="384"/>
                  <a:pt x="414" y="354"/>
                </a:cubicBezTo>
                <a:cubicBezTo>
                  <a:pt x="429" y="325"/>
                  <a:pt x="451" y="310"/>
                  <a:pt x="481" y="308"/>
                </a:cubicBezTo>
                <a:close/>
                <a:moveTo>
                  <a:pt x="1095" y="223"/>
                </a:moveTo>
                <a:cubicBezTo>
                  <a:pt x="1000" y="321"/>
                  <a:pt x="1000" y="321"/>
                  <a:pt x="1000" y="321"/>
                </a:cubicBezTo>
                <a:cubicBezTo>
                  <a:pt x="1031" y="321"/>
                  <a:pt x="1031" y="321"/>
                  <a:pt x="1031" y="321"/>
                </a:cubicBezTo>
                <a:cubicBezTo>
                  <a:pt x="1031" y="527"/>
                  <a:pt x="1031" y="527"/>
                  <a:pt x="1031" y="527"/>
                </a:cubicBezTo>
                <a:cubicBezTo>
                  <a:pt x="1031" y="560"/>
                  <a:pt x="1041" y="586"/>
                  <a:pt x="1059" y="605"/>
                </a:cubicBezTo>
                <a:cubicBezTo>
                  <a:pt x="1078" y="624"/>
                  <a:pt x="1103" y="633"/>
                  <a:pt x="1133" y="633"/>
                </a:cubicBezTo>
                <a:cubicBezTo>
                  <a:pt x="1152" y="633"/>
                  <a:pt x="1169" y="627"/>
                  <a:pt x="1184" y="616"/>
                </a:cubicBezTo>
                <a:cubicBezTo>
                  <a:pt x="1199" y="604"/>
                  <a:pt x="1207" y="594"/>
                  <a:pt x="1207" y="583"/>
                </a:cubicBezTo>
                <a:cubicBezTo>
                  <a:pt x="1199" y="590"/>
                  <a:pt x="1192" y="595"/>
                  <a:pt x="1187" y="598"/>
                </a:cubicBezTo>
                <a:cubicBezTo>
                  <a:pt x="1182" y="601"/>
                  <a:pt x="1173" y="602"/>
                  <a:pt x="1160" y="602"/>
                </a:cubicBezTo>
                <a:cubicBezTo>
                  <a:pt x="1116" y="602"/>
                  <a:pt x="1093" y="577"/>
                  <a:pt x="1093" y="527"/>
                </a:cubicBezTo>
                <a:cubicBezTo>
                  <a:pt x="1093" y="321"/>
                  <a:pt x="1093" y="321"/>
                  <a:pt x="1093" y="321"/>
                </a:cubicBezTo>
                <a:cubicBezTo>
                  <a:pt x="1170" y="321"/>
                  <a:pt x="1170" y="321"/>
                  <a:pt x="1170" y="321"/>
                </a:cubicBezTo>
                <a:cubicBezTo>
                  <a:pt x="1196" y="290"/>
                  <a:pt x="1196" y="290"/>
                  <a:pt x="1196" y="290"/>
                </a:cubicBezTo>
                <a:cubicBezTo>
                  <a:pt x="1095" y="290"/>
                  <a:pt x="1095" y="290"/>
                  <a:pt x="1095" y="290"/>
                </a:cubicBezTo>
                <a:cubicBezTo>
                  <a:pt x="1095" y="223"/>
                  <a:pt x="1095" y="223"/>
                  <a:pt x="1095" y="223"/>
                </a:cubicBezTo>
                <a:close/>
                <a:moveTo>
                  <a:pt x="1426" y="282"/>
                </a:moveTo>
                <a:cubicBezTo>
                  <a:pt x="1392" y="282"/>
                  <a:pt x="1356" y="299"/>
                  <a:pt x="1316" y="334"/>
                </a:cubicBezTo>
                <a:cubicBezTo>
                  <a:pt x="1316" y="123"/>
                  <a:pt x="1316" y="123"/>
                  <a:pt x="1316" y="123"/>
                </a:cubicBezTo>
                <a:cubicBezTo>
                  <a:pt x="1226" y="141"/>
                  <a:pt x="1226" y="141"/>
                  <a:pt x="1226" y="141"/>
                </a:cubicBezTo>
                <a:cubicBezTo>
                  <a:pt x="1235" y="144"/>
                  <a:pt x="1242" y="148"/>
                  <a:pt x="1246" y="151"/>
                </a:cubicBezTo>
                <a:cubicBezTo>
                  <a:pt x="1250" y="155"/>
                  <a:pt x="1252" y="161"/>
                  <a:pt x="1252" y="170"/>
                </a:cubicBezTo>
                <a:cubicBezTo>
                  <a:pt x="1252" y="599"/>
                  <a:pt x="1252" y="599"/>
                  <a:pt x="1252" y="599"/>
                </a:cubicBezTo>
                <a:cubicBezTo>
                  <a:pt x="1252" y="611"/>
                  <a:pt x="1246" y="620"/>
                  <a:pt x="1233" y="627"/>
                </a:cubicBezTo>
                <a:cubicBezTo>
                  <a:pt x="1336" y="627"/>
                  <a:pt x="1336" y="627"/>
                  <a:pt x="1336" y="627"/>
                </a:cubicBezTo>
                <a:cubicBezTo>
                  <a:pt x="1328" y="622"/>
                  <a:pt x="1323" y="618"/>
                  <a:pt x="1320" y="614"/>
                </a:cubicBezTo>
                <a:cubicBezTo>
                  <a:pt x="1317" y="610"/>
                  <a:pt x="1316" y="605"/>
                  <a:pt x="1316" y="599"/>
                </a:cubicBezTo>
                <a:cubicBezTo>
                  <a:pt x="1316" y="362"/>
                  <a:pt x="1316" y="362"/>
                  <a:pt x="1316" y="362"/>
                </a:cubicBezTo>
                <a:cubicBezTo>
                  <a:pt x="1324" y="352"/>
                  <a:pt x="1335" y="343"/>
                  <a:pt x="1349" y="335"/>
                </a:cubicBezTo>
                <a:cubicBezTo>
                  <a:pt x="1363" y="328"/>
                  <a:pt x="1379" y="324"/>
                  <a:pt x="1395" y="324"/>
                </a:cubicBezTo>
                <a:cubicBezTo>
                  <a:pt x="1424" y="324"/>
                  <a:pt x="1444" y="332"/>
                  <a:pt x="1456" y="347"/>
                </a:cubicBezTo>
                <a:cubicBezTo>
                  <a:pt x="1467" y="362"/>
                  <a:pt x="1473" y="382"/>
                  <a:pt x="1473" y="407"/>
                </a:cubicBezTo>
                <a:cubicBezTo>
                  <a:pt x="1473" y="599"/>
                  <a:pt x="1473" y="599"/>
                  <a:pt x="1473" y="599"/>
                </a:cubicBezTo>
                <a:cubicBezTo>
                  <a:pt x="1473" y="610"/>
                  <a:pt x="1467" y="619"/>
                  <a:pt x="1454" y="627"/>
                </a:cubicBezTo>
                <a:cubicBezTo>
                  <a:pt x="1554" y="627"/>
                  <a:pt x="1554" y="627"/>
                  <a:pt x="1554" y="627"/>
                </a:cubicBezTo>
                <a:cubicBezTo>
                  <a:pt x="1547" y="622"/>
                  <a:pt x="1542" y="618"/>
                  <a:pt x="1539" y="615"/>
                </a:cubicBezTo>
                <a:cubicBezTo>
                  <a:pt x="1537" y="612"/>
                  <a:pt x="1535" y="607"/>
                  <a:pt x="1535" y="599"/>
                </a:cubicBezTo>
                <a:cubicBezTo>
                  <a:pt x="1535" y="383"/>
                  <a:pt x="1535" y="383"/>
                  <a:pt x="1535" y="383"/>
                </a:cubicBezTo>
                <a:cubicBezTo>
                  <a:pt x="1535" y="351"/>
                  <a:pt x="1525" y="326"/>
                  <a:pt x="1504" y="308"/>
                </a:cubicBezTo>
                <a:cubicBezTo>
                  <a:pt x="1483" y="290"/>
                  <a:pt x="1457" y="282"/>
                  <a:pt x="1426" y="282"/>
                </a:cubicBezTo>
                <a:close/>
                <a:moveTo>
                  <a:pt x="2295" y="282"/>
                </a:moveTo>
                <a:cubicBezTo>
                  <a:pt x="2273" y="282"/>
                  <a:pt x="2252" y="288"/>
                  <a:pt x="2231" y="300"/>
                </a:cubicBezTo>
                <a:cubicBezTo>
                  <a:pt x="2210" y="312"/>
                  <a:pt x="2193" y="328"/>
                  <a:pt x="2179" y="345"/>
                </a:cubicBezTo>
                <a:cubicBezTo>
                  <a:pt x="2173" y="325"/>
                  <a:pt x="2160" y="309"/>
                  <a:pt x="2141" y="298"/>
                </a:cubicBezTo>
                <a:cubicBezTo>
                  <a:pt x="2122" y="287"/>
                  <a:pt x="2101" y="282"/>
                  <a:pt x="2080" y="282"/>
                </a:cubicBezTo>
                <a:cubicBezTo>
                  <a:pt x="2059" y="282"/>
                  <a:pt x="2039" y="287"/>
                  <a:pt x="2023" y="297"/>
                </a:cubicBezTo>
                <a:cubicBezTo>
                  <a:pt x="2006" y="306"/>
                  <a:pt x="1989" y="318"/>
                  <a:pt x="1973" y="332"/>
                </a:cubicBezTo>
                <a:cubicBezTo>
                  <a:pt x="1973" y="282"/>
                  <a:pt x="1973" y="282"/>
                  <a:pt x="1973" y="282"/>
                </a:cubicBezTo>
                <a:cubicBezTo>
                  <a:pt x="1884" y="299"/>
                  <a:pt x="1884" y="299"/>
                  <a:pt x="1884" y="299"/>
                </a:cubicBezTo>
                <a:cubicBezTo>
                  <a:pt x="1892" y="301"/>
                  <a:pt x="1898" y="304"/>
                  <a:pt x="1903" y="308"/>
                </a:cubicBezTo>
                <a:cubicBezTo>
                  <a:pt x="1908" y="312"/>
                  <a:pt x="1911" y="319"/>
                  <a:pt x="1911" y="328"/>
                </a:cubicBezTo>
                <a:cubicBezTo>
                  <a:pt x="1911" y="599"/>
                  <a:pt x="1911" y="599"/>
                  <a:pt x="1911" y="599"/>
                </a:cubicBezTo>
                <a:cubicBezTo>
                  <a:pt x="1911" y="610"/>
                  <a:pt x="1904" y="619"/>
                  <a:pt x="1892" y="627"/>
                </a:cubicBezTo>
                <a:cubicBezTo>
                  <a:pt x="1994" y="627"/>
                  <a:pt x="1994" y="627"/>
                  <a:pt x="1994" y="627"/>
                </a:cubicBezTo>
                <a:cubicBezTo>
                  <a:pt x="1986" y="622"/>
                  <a:pt x="1981" y="618"/>
                  <a:pt x="1978" y="614"/>
                </a:cubicBezTo>
                <a:cubicBezTo>
                  <a:pt x="1975" y="611"/>
                  <a:pt x="1973" y="606"/>
                  <a:pt x="1973" y="599"/>
                </a:cubicBezTo>
                <a:cubicBezTo>
                  <a:pt x="1973" y="360"/>
                  <a:pt x="1973" y="360"/>
                  <a:pt x="1973" y="360"/>
                </a:cubicBezTo>
                <a:cubicBezTo>
                  <a:pt x="1994" y="336"/>
                  <a:pt x="2018" y="323"/>
                  <a:pt x="2047" y="323"/>
                </a:cubicBezTo>
                <a:cubicBezTo>
                  <a:pt x="2098" y="323"/>
                  <a:pt x="2123" y="349"/>
                  <a:pt x="2123" y="400"/>
                </a:cubicBezTo>
                <a:cubicBezTo>
                  <a:pt x="2123" y="599"/>
                  <a:pt x="2123" y="599"/>
                  <a:pt x="2123" y="599"/>
                </a:cubicBezTo>
                <a:cubicBezTo>
                  <a:pt x="2123" y="610"/>
                  <a:pt x="2117" y="619"/>
                  <a:pt x="2104" y="627"/>
                </a:cubicBezTo>
                <a:cubicBezTo>
                  <a:pt x="2206" y="627"/>
                  <a:pt x="2206" y="627"/>
                  <a:pt x="2206" y="627"/>
                </a:cubicBezTo>
                <a:cubicBezTo>
                  <a:pt x="2199" y="623"/>
                  <a:pt x="2195" y="619"/>
                  <a:pt x="2191" y="615"/>
                </a:cubicBezTo>
                <a:cubicBezTo>
                  <a:pt x="2188" y="611"/>
                  <a:pt x="2187" y="605"/>
                  <a:pt x="2187" y="599"/>
                </a:cubicBezTo>
                <a:cubicBezTo>
                  <a:pt x="2187" y="380"/>
                  <a:pt x="2187" y="380"/>
                  <a:pt x="2187" y="380"/>
                </a:cubicBezTo>
                <a:cubicBezTo>
                  <a:pt x="2187" y="375"/>
                  <a:pt x="2186" y="372"/>
                  <a:pt x="2185" y="369"/>
                </a:cubicBezTo>
                <a:cubicBezTo>
                  <a:pt x="2207" y="338"/>
                  <a:pt x="2233" y="323"/>
                  <a:pt x="2264" y="323"/>
                </a:cubicBezTo>
                <a:cubicBezTo>
                  <a:pt x="2291" y="323"/>
                  <a:pt x="2310" y="331"/>
                  <a:pt x="2323" y="345"/>
                </a:cubicBezTo>
                <a:cubicBezTo>
                  <a:pt x="2335" y="360"/>
                  <a:pt x="2341" y="380"/>
                  <a:pt x="2341" y="403"/>
                </a:cubicBezTo>
                <a:cubicBezTo>
                  <a:pt x="2341" y="599"/>
                  <a:pt x="2341" y="599"/>
                  <a:pt x="2341" y="599"/>
                </a:cubicBezTo>
                <a:cubicBezTo>
                  <a:pt x="2341" y="609"/>
                  <a:pt x="2334" y="619"/>
                  <a:pt x="2320" y="627"/>
                </a:cubicBezTo>
                <a:cubicBezTo>
                  <a:pt x="2422" y="627"/>
                  <a:pt x="2422" y="627"/>
                  <a:pt x="2422" y="627"/>
                </a:cubicBezTo>
                <a:cubicBezTo>
                  <a:pt x="2415" y="623"/>
                  <a:pt x="2411" y="619"/>
                  <a:pt x="2408" y="615"/>
                </a:cubicBezTo>
                <a:cubicBezTo>
                  <a:pt x="2404" y="611"/>
                  <a:pt x="2403" y="605"/>
                  <a:pt x="2403" y="599"/>
                </a:cubicBezTo>
                <a:cubicBezTo>
                  <a:pt x="2403" y="382"/>
                  <a:pt x="2403" y="382"/>
                  <a:pt x="2403" y="382"/>
                </a:cubicBezTo>
                <a:cubicBezTo>
                  <a:pt x="2403" y="350"/>
                  <a:pt x="2392" y="325"/>
                  <a:pt x="2370" y="308"/>
                </a:cubicBezTo>
                <a:cubicBezTo>
                  <a:pt x="2347" y="290"/>
                  <a:pt x="2323" y="282"/>
                  <a:pt x="2295" y="282"/>
                </a:cubicBezTo>
                <a:close/>
                <a:moveTo>
                  <a:pt x="2880" y="223"/>
                </a:moveTo>
                <a:cubicBezTo>
                  <a:pt x="2785" y="321"/>
                  <a:pt x="2785" y="321"/>
                  <a:pt x="2785" y="321"/>
                </a:cubicBezTo>
                <a:cubicBezTo>
                  <a:pt x="2816" y="321"/>
                  <a:pt x="2816" y="321"/>
                  <a:pt x="2816" y="321"/>
                </a:cubicBezTo>
                <a:cubicBezTo>
                  <a:pt x="2816" y="527"/>
                  <a:pt x="2816" y="527"/>
                  <a:pt x="2816" y="527"/>
                </a:cubicBezTo>
                <a:cubicBezTo>
                  <a:pt x="2816" y="560"/>
                  <a:pt x="2826" y="586"/>
                  <a:pt x="2845" y="605"/>
                </a:cubicBezTo>
                <a:cubicBezTo>
                  <a:pt x="2863" y="624"/>
                  <a:pt x="2888" y="633"/>
                  <a:pt x="2918" y="633"/>
                </a:cubicBezTo>
                <a:cubicBezTo>
                  <a:pt x="2937" y="633"/>
                  <a:pt x="2954" y="627"/>
                  <a:pt x="2969" y="616"/>
                </a:cubicBezTo>
                <a:cubicBezTo>
                  <a:pt x="2984" y="604"/>
                  <a:pt x="2992" y="594"/>
                  <a:pt x="2992" y="583"/>
                </a:cubicBezTo>
                <a:cubicBezTo>
                  <a:pt x="2984" y="590"/>
                  <a:pt x="2977" y="595"/>
                  <a:pt x="2972" y="598"/>
                </a:cubicBezTo>
                <a:cubicBezTo>
                  <a:pt x="2967" y="601"/>
                  <a:pt x="2958" y="602"/>
                  <a:pt x="2945" y="602"/>
                </a:cubicBezTo>
                <a:cubicBezTo>
                  <a:pt x="2901" y="602"/>
                  <a:pt x="2879" y="577"/>
                  <a:pt x="2879" y="527"/>
                </a:cubicBezTo>
                <a:cubicBezTo>
                  <a:pt x="2879" y="321"/>
                  <a:pt x="2879" y="321"/>
                  <a:pt x="2879" y="321"/>
                </a:cubicBezTo>
                <a:cubicBezTo>
                  <a:pt x="2955" y="321"/>
                  <a:pt x="2955" y="321"/>
                  <a:pt x="2955" y="321"/>
                </a:cubicBezTo>
                <a:cubicBezTo>
                  <a:pt x="2981" y="290"/>
                  <a:pt x="2981" y="290"/>
                  <a:pt x="2981" y="290"/>
                </a:cubicBezTo>
                <a:cubicBezTo>
                  <a:pt x="2880" y="290"/>
                  <a:pt x="2880" y="290"/>
                  <a:pt x="2880" y="290"/>
                </a:cubicBezTo>
                <a:cubicBezTo>
                  <a:pt x="2880" y="223"/>
                  <a:pt x="2880" y="223"/>
                  <a:pt x="2880" y="223"/>
                </a:cubicBezTo>
                <a:close/>
                <a:moveTo>
                  <a:pt x="3153" y="282"/>
                </a:moveTo>
                <a:cubicBezTo>
                  <a:pt x="3121" y="282"/>
                  <a:pt x="3093" y="290"/>
                  <a:pt x="3068" y="307"/>
                </a:cubicBezTo>
                <a:cubicBezTo>
                  <a:pt x="3043" y="324"/>
                  <a:pt x="3024" y="346"/>
                  <a:pt x="3011" y="373"/>
                </a:cubicBezTo>
                <a:cubicBezTo>
                  <a:pt x="2998" y="401"/>
                  <a:pt x="2991" y="429"/>
                  <a:pt x="2991" y="458"/>
                </a:cubicBezTo>
                <a:cubicBezTo>
                  <a:pt x="2991" y="503"/>
                  <a:pt x="3005" y="544"/>
                  <a:pt x="3032" y="580"/>
                </a:cubicBezTo>
                <a:cubicBezTo>
                  <a:pt x="3059" y="615"/>
                  <a:pt x="3099" y="633"/>
                  <a:pt x="3151" y="633"/>
                </a:cubicBezTo>
                <a:cubicBezTo>
                  <a:pt x="3182" y="633"/>
                  <a:pt x="3210" y="625"/>
                  <a:pt x="3234" y="608"/>
                </a:cubicBezTo>
                <a:cubicBezTo>
                  <a:pt x="3259" y="592"/>
                  <a:pt x="3278" y="570"/>
                  <a:pt x="3291" y="542"/>
                </a:cubicBezTo>
                <a:cubicBezTo>
                  <a:pt x="3305" y="514"/>
                  <a:pt x="3312" y="486"/>
                  <a:pt x="3312" y="458"/>
                </a:cubicBezTo>
                <a:cubicBezTo>
                  <a:pt x="3312" y="428"/>
                  <a:pt x="3306" y="400"/>
                  <a:pt x="3295" y="373"/>
                </a:cubicBezTo>
                <a:cubicBezTo>
                  <a:pt x="3283" y="346"/>
                  <a:pt x="3265" y="324"/>
                  <a:pt x="3241" y="307"/>
                </a:cubicBezTo>
                <a:cubicBezTo>
                  <a:pt x="3217" y="290"/>
                  <a:pt x="3187" y="282"/>
                  <a:pt x="3153" y="282"/>
                </a:cubicBezTo>
                <a:close/>
                <a:moveTo>
                  <a:pt x="3146" y="308"/>
                </a:moveTo>
                <a:cubicBezTo>
                  <a:pt x="3168" y="308"/>
                  <a:pt x="3185" y="314"/>
                  <a:pt x="3199" y="328"/>
                </a:cubicBezTo>
                <a:cubicBezTo>
                  <a:pt x="3214" y="341"/>
                  <a:pt x="3224" y="358"/>
                  <a:pt x="3232" y="380"/>
                </a:cubicBezTo>
                <a:cubicBezTo>
                  <a:pt x="3239" y="401"/>
                  <a:pt x="3244" y="425"/>
                  <a:pt x="3245" y="453"/>
                </a:cubicBezTo>
                <a:cubicBezTo>
                  <a:pt x="3247" y="496"/>
                  <a:pt x="3240" y="531"/>
                  <a:pt x="3225" y="560"/>
                </a:cubicBezTo>
                <a:cubicBezTo>
                  <a:pt x="3209" y="588"/>
                  <a:pt x="3186" y="603"/>
                  <a:pt x="3156" y="604"/>
                </a:cubicBezTo>
                <a:cubicBezTo>
                  <a:pt x="3128" y="606"/>
                  <a:pt x="3104" y="593"/>
                  <a:pt x="3087" y="565"/>
                </a:cubicBezTo>
                <a:cubicBezTo>
                  <a:pt x="3069" y="537"/>
                  <a:pt x="3059" y="503"/>
                  <a:pt x="3058" y="462"/>
                </a:cubicBezTo>
                <a:cubicBezTo>
                  <a:pt x="3056" y="420"/>
                  <a:pt x="3063" y="384"/>
                  <a:pt x="3078" y="354"/>
                </a:cubicBezTo>
                <a:cubicBezTo>
                  <a:pt x="3093" y="325"/>
                  <a:pt x="3116" y="310"/>
                  <a:pt x="3146" y="308"/>
                </a:cubicBezTo>
                <a:close/>
                <a:moveTo>
                  <a:pt x="3519" y="282"/>
                </a:moveTo>
                <a:cubicBezTo>
                  <a:pt x="3499" y="282"/>
                  <a:pt x="3479" y="287"/>
                  <a:pt x="3460" y="298"/>
                </a:cubicBezTo>
                <a:cubicBezTo>
                  <a:pt x="3441" y="309"/>
                  <a:pt x="3425" y="321"/>
                  <a:pt x="3413" y="334"/>
                </a:cubicBezTo>
                <a:cubicBezTo>
                  <a:pt x="3413" y="282"/>
                  <a:pt x="3413" y="282"/>
                  <a:pt x="3413" y="282"/>
                </a:cubicBezTo>
                <a:cubicBezTo>
                  <a:pt x="3326" y="298"/>
                  <a:pt x="3326" y="298"/>
                  <a:pt x="3326" y="298"/>
                </a:cubicBezTo>
                <a:cubicBezTo>
                  <a:pt x="3342" y="304"/>
                  <a:pt x="3350" y="314"/>
                  <a:pt x="3350" y="328"/>
                </a:cubicBezTo>
                <a:cubicBezTo>
                  <a:pt x="3350" y="599"/>
                  <a:pt x="3350" y="599"/>
                  <a:pt x="3350" y="599"/>
                </a:cubicBezTo>
                <a:cubicBezTo>
                  <a:pt x="3350" y="611"/>
                  <a:pt x="3344" y="620"/>
                  <a:pt x="3332" y="627"/>
                </a:cubicBezTo>
                <a:cubicBezTo>
                  <a:pt x="3432" y="627"/>
                  <a:pt x="3432" y="627"/>
                  <a:pt x="3432" y="627"/>
                </a:cubicBezTo>
                <a:cubicBezTo>
                  <a:pt x="3426" y="623"/>
                  <a:pt x="3421" y="619"/>
                  <a:pt x="3418" y="615"/>
                </a:cubicBezTo>
                <a:cubicBezTo>
                  <a:pt x="3415" y="611"/>
                  <a:pt x="3413" y="605"/>
                  <a:pt x="3413" y="599"/>
                </a:cubicBezTo>
                <a:cubicBezTo>
                  <a:pt x="3413" y="362"/>
                  <a:pt x="3413" y="362"/>
                  <a:pt x="3413" y="362"/>
                </a:cubicBezTo>
                <a:cubicBezTo>
                  <a:pt x="3422" y="351"/>
                  <a:pt x="3433" y="342"/>
                  <a:pt x="3447" y="335"/>
                </a:cubicBezTo>
                <a:cubicBezTo>
                  <a:pt x="3460" y="328"/>
                  <a:pt x="3474" y="324"/>
                  <a:pt x="3487" y="324"/>
                </a:cubicBezTo>
                <a:cubicBezTo>
                  <a:pt x="3539" y="324"/>
                  <a:pt x="3565" y="352"/>
                  <a:pt x="3565" y="409"/>
                </a:cubicBezTo>
                <a:cubicBezTo>
                  <a:pt x="3565" y="599"/>
                  <a:pt x="3565" y="599"/>
                  <a:pt x="3565" y="599"/>
                </a:cubicBezTo>
                <a:cubicBezTo>
                  <a:pt x="3565" y="611"/>
                  <a:pt x="3558" y="620"/>
                  <a:pt x="3546" y="627"/>
                </a:cubicBezTo>
                <a:cubicBezTo>
                  <a:pt x="3646" y="627"/>
                  <a:pt x="3646" y="627"/>
                  <a:pt x="3646" y="627"/>
                </a:cubicBezTo>
                <a:cubicBezTo>
                  <a:pt x="3637" y="620"/>
                  <a:pt x="3632" y="616"/>
                  <a:pt x="3630" y="613"/>
                </a:cubicBezTo>
                <a:cubicBezTo>
                  <a:pt x="3628" y="610"/>
                  <a:pt x="3627" y="605"/>
                  <a:pt x="3627" y="599"/>
                </a:cubicBezTo>
                <a:cubicBezTo>
                  <a:pt x="3627" y="383"/>
                  <a:pt x="3627" y="383"/>
                  <a:pt x="3627" y="383"/>
                </a:cubicBezTo>
                <a:cubicBezTo>
                  <a:pt x="3627" y="362"/>
                  <a:pt x="3622" y="344"/>
                  <a:pt x="3612" y="329"/>
                </a:cubicBezTo>
                <a:cubicBezTo>
                  <a:pt x="3602" y="314"/>
                  <a:pt x="3588" y="302"/>
                  <a:pt x="3571" y="294"/>
                </a:cubicBezTo>
                <a:cubicBezTo>
                  <a:pt x="3554" y="286"/>
                  <a:pt x="3537" y="282"/>
                  <a:pt x="3519" y="282"/>
                </a:cubicBezTo>
                <a:close/>
                <a:moveTo>
                  <a:pt x="2754" y="378"/>
                </a:moveTo>
                <a:cubicBezTo>
                  <a:pt x="2745" y="355"/>
                  <a:pt x="2734" y="337"/>
                  <a:pt x="2720" y="323"/>
                </a:cubicBezTo>
                <a:cubicBezTo>
                  <a:pt x="2705" y="309"/>
                  <a:pt x="2690" y="299"/>
                  <a:pt x="2674" y="292"/>
                </a:cubicBezTo>
                <a:cubicBezTo>
                  <a:pt x="2658" y="285"/>
                  <a:pt x="2642" y="282"/>
                  <a:pt x="2625" y="282"/>
                </a:cubicBezTo>
                <a:cubicBezTo>
                  <a:pt x="2603" y="282"/>
                  <a:pt x="2584" y="286"/>
                  <a:pt x="2566" y="295"/>
                </a:cubicBezTo>
                <a:cubicBezTo>
                  <a:pt x="2548" y="304"/>
                  <a:pt x="2534" y="315"/>
                  <a:pt x="2525" y="326"/>
                </a:cubicBezTo>
                <a:cubicBezTo>
                  <a:pt x="2525" y="282"/>
                  <a:pt x="2525" y="282"/>
                  <a:pt x="2525" y="282"/>
                </a:cubicBezTo>
                <a:cubicBezTo>
                  <a:pt x="2438" y="301"/>
                  <a:pt x="2438" y="301"/>
                  <a:pt x="2438" y="301"/>
                </a:cubicBezTo>
                <a:cubicBezTo>
                  <a:pt x="2454" y="305"/>
                  <a:pt x="2462" y="316"/>
                  <a:pt x="2462" y="331"/>
                </a:cubicBezTo>
                <a:cubicBezTo>
                  <a:pt x="2462" y="766"/>
                  <a:pt x="2462" y="766"/>
                  <a:pt x="2462" y="766"/>
                </a:cubicBezTo>
                <a:cubicBezTo>
                  <a:pt x="2462" y="779"/>
                  <a:pt x="2455" y="788"/>
                  <a:pt x="2443" y="794"/>
                </a:cubicBezTo>
                <a:cubicBezTo>
                  <a:pt x="2544" y="794"/>
                  <a:pt x="2544" y="794"/>
                  <a:pt x="2544" y="794"/>
                </a:cubicBezTo>
                <a:cubicBezTo>
                  <a:pt x="2532" y="788"/>
                  <a:pt x="2525" y="778"/>
                  <a:pt x="2525" y="766"/>
                </a:cubicBezTo>
                <a:cubicBezTo>
                  <a:pt x="2525" y="358"/>
                  <a:pt x="2525" y="358"/>
                  <a:pt x="2525" y="358"/>
                </a:cubicBezTo>
                <a:cubicBezTo>
                  <a:pt x="2534" y="348"/>
                  <a:pt x="2544" y="339"/>
                  <a:pt x="2557" y="332"/>
                </a:cubicBezTo>
                <a:cubicBezTo>
                  <a:pt x="2569" y="325"/>
                  <a:pt x="2583" y="322"/>
                  <a:pt x="2599" y="322"/>
                </a:cubicBezTo>
                <a:cubicBezTo>
                  <a:pt x="2624" y="322"/>
                  <a:pt x="2647" y="332"/>
                  <a:pt x="2667" y="353"/>
                </a:cubicBezTo>
                <a:cubicBezTo>
                  <a:pt x="2688" y="373"/>
                  <a:pt x="2698" y="408"/>
                  <a:pt x="2698" y="458"/>
                </a:cubicBezTo>
                <a:cubicBezTo>
                  <a:pt x="2698" y="504"/>
                  <a:pt x="2689" y="540"/>
                  <a:pt x="2670" y="566"/>
                </a:cubicBezTo>
                <a:cubicBezTo>
                  <a:pt x="2650" y="592"/>
                  <a:pt x="2624" y="604"/>
                  <a:pt x="2592" y="604"/>
                </a:cubicBezTo>
                <a:cubicBezTo>
                  <a:pt x="2568" y="604"/>
                  <a:pt x="2557" y="600"/>
                  <a:pt x="2536" y="582"/>
                </a:cubicBezTo>
                <a:cubicBezTo>
                  <a:pt x="2553" y="627"/>
                  <a:pt x="2553" y="627"/>
                  <a:pt x="2553" y="627"/>
                </a:cubicBezTo>
                <a:cubicBezTo>
                  <a:pt x="2568" y="631"/>
                  <a:pt x="2584" y="633"/>
                  <a:pt x="2601" y="633"/>
                </a:cubicBezTo>
                <a:cubicBezTo>
                  <a:pt x="2652" y="633"/>
                  <a:pt x="2692" y="615"/>
                  <a:pt x="2722" y="578"/>
                </a:cubicBezTo>
                <a:cubicBezTo>
                  <a:pt x="2752" y="541"/>
                  <a:pt x="2767" y="500"/>
                  <a:pt x="2767" y="455"/>
                </a:cubicBezTo>
                <a:cubicBezTo>
                  <a:pt x="2767" y="427"/>
                  <a:pt x="2763" y="401"/>
                  <a:pt x="2754" y="378"/>
                </a:cubicBezTo>
                <a:close/>
                <a:moveTo>
                  <a:pt x="865" y="581"/>
                </a:moveTo>
                <a:cubicBezTo>
                  <a:pt x="854" y="588"/>
                  <a:pt x="840" y="591"/>
                  <a:pt x="824" y="591"/>
                </a:cubicBezTo>
                <a:cubicBezTo>
                  <a:pt x="802" y="591"/>
                  <a:pt x="784" y="582"/>
                  <a:pt x="770" y="566"/>
                </a:cubicBezTo>
                <a:cubicBezTo>
                  <a:pt x="756" y="549"/>
                  <a:pt x="748" y="526"/>
                  <a:pt x="748" y="496"/>
                </a:cubicBezTo>
                <a:cubicBezTo>
                  <a:pt x="748" y="282"/>
                  <a:pt x="748" y="282"/>
                  <a:pt x="748" y="282"/>
                </a:cubicBezTo>
                <a:cubicBezTo>
                  <a:pt x="660" y="299"/>
                  <a:pt x="660" y="299"/>
                  <a:pt x="660" y="299"/>
                </a:cubicBezTo>
                <a:cubicBezTo>
                  <a:pt x="676" y="305"/>
                  <a:pt x="685" y="314"/>
                  <a:pt x="685" y="328"/>
                </a:cubicBezTo>
                <a:cubicBezTo>
                  <a:pt x="685" y="496"/>
                  <a:pt x="685" y="496"/>
                  <a:pt x="685" y="496"/>
                </a:cubicBezTo>
                <a:cubicBezTo>
                  <a:pt x="685" y="544"/>
                  <a:pt x="696" y="579"/>
                  <a:pt x="720" y="601"/>
                </a:cubicBezTo>
                <a:cubicBezTo>
                  <a:pt x="743" y="622"/>
                  <a:pt x="769" y="633"/>
                  <a:pt x="796" y="633"/>
                </a:cubicBezTo>
                <a:cubicBezTo>
                  <a:pt x="827" y="633"/>
                  <a:pt x="856" y="623"/>
                  <a:pt x="882" y="602"/>
                </a:cubicBezTo>
                <a:cubicBezTo>
                  <a:pt x="895" y="559"/>
                  <a:pt x="895" y="559"/>
                  <a:pt x="895" y="559"/>
                </a:cubicBezTo>
                <a:cubicBezTo>
                  <a:pt x="884" y="569"/>
                  <a:pt x="876" y="575"/>
                  <a:pt x="865" y="581"/>
                </a:cubicBezTo>
                <a:close/>
                <a:moveTo>
                  <a:pt x="963" y="568"/>
                </a:moveTo>
                <a:cubicBezTo>
                  <a:pt x="963" y="282"/>
                  <a:pt x="963" y="282"/>
                  <a:pt x="963" y="282"/>
                </a:cubicBezTo>
                <a:cubicBezTo>
                  <a:pt x="875" y="299"/>
                  <a:pt x="875" y="299"/>
                  <a:pt x="875" y="299"/>
                </a:cubicBezTo>
                <a:cubicBezTo>
                  <a:pt x="883" y="301"/>
                  <a:pt x="889" y="304"/>
                  <a:pt x="894" y="308"/>
                </a:cubicBezTo>
                <a:cubicBezTo>
                  <a:pt x="899" y="312"/>
                  <a:pt x="901" y="319"/>
                  <a:pt x="901" y="328"/>
                </a:cubicBezTo>
                <a:cubicBezTo>
                  <a:pt x="901" y="551"/>
                  <a:pt x="901" y="551"/>
                  <a:pt x="901" y="551"/>
                </a:cubicBezTo>
                <a:cubicBezTo>
                  <a:pt x="902" y="583"/>
                  <a:pt x="902" y="583"/>
                  <a:pt x="902" y="583"/>
                </a:cubicBezTo>
                <a:cubicBezTo>
                  <a:pt x="902" y="582"/>
                  <a:pt x="902" y="582"/>
                  <a:pt x="902" y="582"/>
                </a:cubicBezTo>
                <a:cubicBezTo>
                  <a:pt x="902" y="597"/>
                  <a:pt x="904" y="607"/>
                  <a:pt x="908" y="614"/>
                </a:cubicBezTo>
                <a:cubicBezTo>
                  <a:pt x="912" y="621"/>
                  <a:pt x="919" y="627"/>
                  <a:pt x="929" y="633"/>
                </a:cubicBezTo>
                <a:cubicBezTo>
                  <a:pt x="992" y="610"/>
                  <a:pt x="992" y="610"/>
                  <a:pt x="992" y="610"/>
                </a:cubicBezTo>
                <a:cubicBezTo>
                  <a:pt x="973" y="607"/>
                  <a:pt x="963" y="593"/>
                  <a:pt x="963" y="568"/>
                </a:cubicBezTo>
                <a:close/>
                <a:moveTo>
                  <a:pt x="1849" y="599"/>
                </a:moveTo>
                <a:cubicBezTo>
                  <a:pt x="1847" y="594"/>
                  <a:pt x="1846" y="586"/>
                  <a:pt x="1846" y="575"/>
                </a:cubicBezTo>
                <a:cubicBezTo>
                  <a:pt x="1846" y="380"/>
                  <a:pt x="1846" y="380"/>
                  <a:pt x="1846" y="380"/>
                </a:cubicBezTo>
                <a:cubicBezTo>
                  <a:pt x="1846" y="342"/>
                  <a:pt x="1834" y="316"/>
                  <a:pt x="1811" y="302"/>
                </a:cubicBezTo>
                <a:cubicBezTo>
                  <a:pt x="1787" y="289"/>
                  <a:pt x="1761" y="282"/>
                  <a:pt x="1731" y="282"/>
                </a:cubicBezTo>
                <a:cubicBezTo>
                  <a:pt x="1692" y="282"/>
                  <a:pt x="1653" y="294"/>
                  <a:pt x="1616" y="318"/>
                </a:cubicBezTo>
                <a:cubicBezTo>
                  <a:pt x="1617" y="408"/>
                  <a:pt x="1617" y="408"/>
                  <a:pt x="1617" y="408"/>
                </a:cubicBezTo>
                <a:cubicBezTo>
                  <a:pt x="1627" y="378"/>
                  <a:pt x="1641" y="353"/>
                  <a:pt x="1657" y="336"/>
                </a:cubicBezTo>
                <a:cubicBezTo>
                  <a:pt x="1673" y="318"/>
                  <a:pt x="1695" y="309"/>
                  <a:pt x="1722" y="309"/>
                </a:cubicBezTo>
                <a:cubicBezTo>
                  <a:pt x="1744" y="309"/>
                  <a:pt x="1760" y="315"/>
                  <a:pt x="1770" y="328"/>
                </a:cubicBezTo>
                <a:cubicBezTo>
                  <a:pt x="1780" y="340"/>
                  <a:pt x="1785" y="355"/>
                  <a:pt x="1785" y="373"/>
                </a:cubicBezTo>
                <a:cubicBezTo>
                  <a:pt x="1785" y="391"/>
                  <a:pt x="1784" y="401"/>
                  <a:pt x="1782" y="403"/>
                </a:cubicBezTo>
                <a:cubicBezTo>
                  <a:pt x="1776" y="411"/>
                  <a:pt x="1767" y="416"/>
                  <a:pt x="1754" y="420"/>
                </a:cubicBezTo>
                <a:cubicBezTo>
                  <a:pt x="1742" y="424"/>
                  <a:pt x="1722" y="430"/>
                  <a:pt x="1693" y="439"/>
                </a:cubicBezTo>
                <a:cubicBezTo>
                  <a:pt x="1664" y="447"/>
                  <a:pt x="1644" y="455"/>
                  <a:pt x="1633" y="462"/>
                </a:cubicBezTo>
                <a:cubicBezTo>
                  <a:pt x="1601" y="481"/>
                  <a:pt x="1584" y="509"/>
                  <a:pt x="1584" y="544"/>
                </a:cubicBezTo>
                <a:cubicBezTo>
                  <a:pt x="1584" y="564"/>
                  <a:pt x="1592" y="584"/>
                  <a:pt x="1607" y="604"/>
                </a:cubicBezTo>
                <a:cubicBezTo>
                  <a:pt x="1621" y="623"/>
                  <a:pt x="1643" y="633"/>
                  <a:pt x="1672" y="633"/>
                </a:cubicBezTo>
                <a:cubicBezTo>
                  <a:pt x="1706" y="633"/>
                  <a:pt x="1737" y="622"/>
                  <a:pt x="1765" y="599"/>
                </a:cubicBezTo>
                <a:cubicBezTo>
                  <a:pt x="1779" y="560"/>
                  <a:pt x="1779" y="560"/>
                  <a:pt x="1779" y="560"/>
                </a:cubicBezTo>
                <a:cubicBezTo>
                  <a:pt x="1756" y="581"/>
                  <a:pt x="1730" y="592"/>
                  <a:pt x="1702" y="592"/>
                </a:cubicBezTo>
                <a:cubicBezTo>
                  <a:pt x="1685" y="592"/>
                  <a:pt x="1672" y="586"/>
                  <a:pt x="1662" y="576"/>
                </a:cubicBezTo>
                <a:cubicBezTo>
                  <a:pt x="1652" y="565"/>
                  <a:pt x="1646" y="550"/>
                  <a:pt x="1646" y="532"/>
                </a:cubicBezTo>
                <a:cubicBezTo>
                  <a:pt x="1646" y="515"/>
                  <a:pt x="1652" y="501"/>
                  <a:pt x="1662" y="491"/>
                </a:cubicBezTo>
                <a:cubicBezTo>
                  <a:pt x="1672" y="481"/>
                  <a:pt x="1687" y="472"/>
                  <a:pt x="1707" y="464"/>
                </a:cubicBezTo>
                <a:cubicBezTo>
                  <a:pt x="1749" y="451"/>
                  <a:pt x="1775" y="442"/>
                  <a:pt x="1785" y="437"/>
                </a:cubicBezTo>
                <a:cubicBezTo>
                  <a:pt x="1785" y="554"/>
                  <a:pt x="1785" y="554"/>
                  <a:pt x="1785" y="554"/>
                </a:cubicBezTo>
                <a:cubicBezTo>
                  <a:pt x="1785" y="554"/>
                  <a:pt x="1786" y="579"/>
                  <a:pt x="1786" y="579"/>
                </a:cubicBezTo>
                <a:cubicBezTo>
                  <a:pt x="1786" y="597"/>
                  <a:pt x="1788" y="608"/>
                  <a:pt x="1792" y="614"/>
                </a:cubicBezTo>
                <a:cubicBezTo>
                  <a:pt x="1795" y="620"/>
                  <a:pt x="1802" y="626"/>
                  <a:pt x="1811" y="634"/>
                </a:cubicBezTo>
                <a:cubicBezTo>
                  <a:pt x="1868" y="609"/>
                  <a:pt x="1868" y="609"/>
                  <a:pt x="1868" y="609"/>
                </a:cubicBezTo>
                <a:cubicBezTo>
                  <a:pt x="1858" y="607"/>
                  <a:pt x="1851" y="603"/>
                  <a:pt x="1849" y="599"/>
                </a:cubicBezTo>
                <a:close/>
                <a:moveTo>
                  <a:pt x="1464" y="17"/>
                </a:moveTo>
                <a:cubicBezTo>
                  <a:pt x="1464" y="11"/>
                  <a:pt x="1468" y="7"/>
                  <a:pt x="1473" y="5"/>
                </a:cubicBezTo>
                <a:cubicBezTo>
                  <a:pt x="1428" y="5"/>
                  <a:pt x="1428" y="5"/>
                  <a:pt x="1428" y="5"/>
                </a:cubicBezTo>
                <a:cubicBezTo>
                  <a:pt x="1432" y="7"/>
                  <a:pt x="1437" y="11"/>
                  <a:pt x="1437" y="17"/>
                </a:cubicBezTo>
                <a:cubicBezTo>
                  <a:pt x="1437" y="135"/>
                  <a:pt x="1437" y="135"/>
                  <a:pt x="1437" y="135"/>
                </a:cubicBezTo>
                <a:cubicBezTo>
                  <a:pt x="1437" y="183"/>
                  <a:pt x="1478" y="198"/>
                  <a:pt x="1509" y="198"/>
                </a:cubicBezTo>
                <a:cubicBezTo>
                  <a:pt x="1544" y="198"/>
                  <a:pt x="1573" y="181"/>
                  <a:pt x="1573" y="135"/>
                </a:cubicBezTo>
                <a:cubicBezTo>
                  <a:pt x="1574" y="17"/>
                  <a:pt x="1574" y="17"/>
                  <a:pt x="1574" y="17"/>
                </a:cubicBezTo>
                <a:cubicBezTo>
                  <a:pt x="1574" y="11"/>
                  <a:pt x="1577" y="7"/>
                  <a:pt x="1582" y="5"/>
                </a:cubicBezTo>
                <a:cubicBezTo>
                  <a:pt x="1551" y="5"/>
                  <a:pt x="1551" y="5"/>
                  <a:pt x="1551" y="5"/>
                </a:cubicBezTo>
                <a:cubicBezTo>
                  <a:pt x="1555" y="7"/>
                  <a:pt x="1558" y="11"/>
                  <a:pt x="1558" y="17"/>
                </a:cubicBezTo>
                <a:cubicBezTo>
                  <a:pt x="1559" y="136"/>
                  <a:pt x="1559" y="136"/>
                  <a:pt x="1559" y="136"/>
                </a:cubicBezTo>
                <a:cubicBezTo>
                  <a:pt x="1559" y="161"/>
                  <a:pt x="1547" y="185"/>
                  <a:pt x="1510" y="185"/>
                </a:cubicBezTo>
                <a:cubicBezTo>
                  <a:pt x="1470" y="185"/>
                  <a:pt x="1464" y="155"/>
                  <a:pt x="1464" y="136"/>
                </a:cubicBezTo>
                <a:cubicBezTo>
                  <a:pt x="1464" y="17"/>
                  <a:pt x="1464" y="17"/>
                  <a:pt x="1464" y="17"/>
                </a:cubicBezTo>
                <a:close/>
                <a:moveTo>
                  <a:pt x="1750" y="17"/>
                </a:moveTo>
                <a:cubicBezTo>
                  <a:pt x="1750" y="141"/>
                  <a:pt x="1750" y="141"/>
                  <a:pt x="1750" y="141"/>
                </a:cubicBezTo>
                <a:cubicBezTo>
                  <a:pt x="1639" y="5"/>
                  <a:pt x="1639" y="5"/>
                  <a:pt x="1639" y="5"/>
                </a:cubicBezTo>
                <a:cubicBezTo>
                  <a:pt x="1599" y="5"/>
                  <a:pt x="1599" y="5"/>
                  <a:pt x="1599" y="5"/>
                </a:cubicBezTo>
                <a:cubicBezTo>
                  <a:pt x="1606" y="8"/>
                  <a:pt x="1609" y="12"/>
                  <a:pt x="1612" y="15"/>
                </a:cubicBezTo>
                <a:cubicBezTo>
                  <a:pt x="1615" y="19"/>
                  <a:pt x="1615" y="20"/>
                  <a:pt x="1615" y="28"/>
                </a:cubicBezTo>
                <a:cubicBezTo>
                  <a:pt x="1615" y="183"/>
                  <a:pt x="1615" y="183"/>
                  <a:pt x="1615" y="183"/>
                </a:cubicBezTo>
                <a:cubicBezTo>
                  <a:pt x="1615" y="189"/>
                  <a:pt x="1612" y="193"/>
                  <a:pt x="1608" y="195"/>
                </a:cubicBezTo>
                <a:cubicBezTo>
                  <a:pt x="1638" y="195"/>
                  <a:pt x="1638" y="195"/>
                  <a:pt x="1638" y="195"/>
                </a:cubicBezTo>
                <a:cubicBezTo>
                  <a:pt x="1633" y="193"/>
                  <a:pt x="1630" y="189"/>
                  <a:pt x="1630" y="183"/>
                </a:cubicBezTo>
                <a:cubicBezTo>
                  <a:pt x="1630" y="36"/>
                  <a:pt x="1630" y="36"/>
                  <a:pt x="1630" y="36"/>
                </a:cubicBezTo>
                <a:cubicBezTo>
                  <a:pt x="1630" y="39"/>
                  <a:pt x="1764" y="201"/>
                  <a:pt x="1764" y="201"/>
                </a:cubicBezTo>
                <a:cubicBezTo>
                  <a:pt x="1764" y="17"/>
                  <a:pt x="1764" y="17"/>
                  <a:pt x="1764" y="17"/>
                </a:cubicBezTo>
                <a:cubicBezTo>
                  <a:pt x="1764" y="11"/>
                  <a:pt x="1767" y="7"/>
                  <a:pt x="1772" y="5"/>
                </a:cubicBezTo>
                <a:cubicBezTo>
                  <a:pt x="1743" y="5"/>
                  <a:pt x="1743" y="5"/>
                  <a:pt x="1743" y="5"/>
                </a:cubicBezTo>
                <a:cubicBezTo>
                  <a:pt x="1747" y="7"/>
                  <a:pt x="1750" y="11"/>
                  <a:pt x="1750" y="17"/>
                </a:cubicBezTo>
                <a:close/>
                <a:moveTo>
                  <a:pt x="1841" y="5"/>
                </a:moveTo>
                <a:cubicBezTo>
                  <a:pt x="1799" y="5"/>
                  <a:pt x="1799" y="5"/>
                  <a:pt x="1799" y="5"/>
                </a:cubicBezTo>
                <a:cubicBezTo>
                  <a:pt x="1804" y="7"/>
                  <a:pt x="1807" y="11"/>
                  <a:pt x="1807" y="17"/>
                </a:cubicBezTo>
                <a:cubicBezTo>
                  <a:pt x="1807" y="183"/>
                  <a:pt x="1807" y="183"/>
                  <a:pt x="1807" y="183"/>
                </a:cubicBezTo>
                <a:cubicBezTo>
                  <a:pt x="1807" y="189"/>
                  <a:pt x="1804" y="193"/>
                  <a:pt x="1799" y="195"/>
                </a:cubicBezTo>
                <a:cubicBezTo>
                  <a:pt x="1841" y="195"/>
                  <a:pt x="1841" y="195"/>
                  <a:pt x="1841" y="195"/>
                </a:cubicBezTo>
                <a:cubicBezTo>
                  <a:pt x="1837" y="193"/>
                  <a:pt x="1833" y="189"/>
                  <a:pt x="1833" y="183"/>
                </a:cubicBezTo>
                <a:cubicBezTo>
                  <a:pt x="1833" y="17"/>
                  <a:pt x="1833" y="17"/>
                  <a:pt x="1833" y="17"/>
                </a:cubicBezTo>
                <a:cubicBezTo>
                  <a:pt x="1833" y="11"/>
                  <a:pt x="1837" y="7"/>
                  <a:pt x="1841" y="5"/>
                </a:cubicBezTo>
                <a:close/>
                <a:moveTo>
                  <a:pt x="2001" y="18"/>
                </a:moveTo>
                <a:cubicBezTo>
                  <a:pt x="2001" y="19"/>
                  <a:pt x="1952" y="151"/>
                  <a:pt x="1952" y="151"/>
                </a:cubicBezTo>
                <a:cubicBezTo>
                  <a:pt x="1952" y="151"/>
                  <a:pt x="1902" y="22"/>
                  <a:pt x="1902" y="21"/>
                </a:cubicBezTo>
                <a:cubicBezTo>
                  <a:pt x="1900" y="14"/>
                  <a:pt x="1900" y="8"/>
                  <a:pt x="1907" y="5"/>
                </a:cubicBezTo>
                <a:cubicBezTo>
                  <a:pt x="1856" y="5"/>
                  <a:pt x="1856" y="5"/>
                  <a:pt x="1856" y="5"/>
                </a:cubicBezTo>
                <a:cubicBezTo>
                  <a:pt x="1865" y="8"/>
                  <a:pt x="1868" y="13"/>
                  <a:pt x="1871" y="18"/>
                </a:cubicBezTo>
                <a:cubicBezTo>
                  <a:pt x="1876" y="29"/>
                  <a:pt x="1948" y="203"/>
                  <a:pt x="1948" y="203"/>
                </a:cubicBezTo>
                <a:cubicBezTo>
                  <a:pt x="1948" y="203"/>
                  <a:pt x="2013" y="29"/>
                  <a:pt x="2017" y="18"/>
                </a:cubicBezTo>
                <a:cubicBezTo>
                  <a:pt x="2021" y="11"/>
                  <a:pt x="2020" y="10"/>
                  <a:pt x="2027" y="5"/>
                </a:cubicBezTo>
                <a:cubicBezTo>
                  <a:pt x="1997" y="5"/>
                  <a:pt x="1997" y="5"/>
                  <a:pt x="1997" y="5"/>
                </a:cubicBezTo>
                <a:cubicBezTo>
                  <a:pt x="2003" y="8"/>
                  <a:pt x="2004" y="12"/>
                  <a:pt x="2001" y="18"/>
                </a:cubicBezTo>
                <a:close/>
                <a:moveTo>
                  <a:pt x="2145" y="30"/>
                </a:moveTo>
                <a:cubicBezTo>
                  <a:pt x="2144" y="5"/>
                  <a:pt x="2144" y="5"/>
                  <a:pt x="2144" y="5"/>
                </a:cubicBezTo>
                <a:cubicBezTo>
                  <a:pt x="2039" y="5"/>
                  <a:pt x="2039" y="5"/>
                  <a:pt x="2039" y="5"/>
                </a:cubicBezTo>
                <a:cubicBezTo>
                  <a:pt x="2043" y="7"/>
                  <a:pt x="2047" y="11"/>
                  <a:pt x="2047" y="17"/>
                </a:cubicBezTo>
                <a:cubicBezTo>
                  <a:pt x="2047" y="183"/>
                  <a:pt x="2047" y="183"/>
                  <a:pt x="2047" y="183"/>
                </a:cubicBezTo>
                <a:cubicBezTo>
                  <a:pt x="2047" y="189"/>
                  <a:pt x="2043" y="193"/>
                  <a:pt x="2038" y="195"/>
                </a:cubicBezTo>
                <a:cubicBezTo>
                  <a:pt x="2151" y="195"/>
                  <a:pt x="2151" y="195"/>
                  <a:pt x="2151" y="195"/>
                </a:cubicBezTo>
                <a:cubicBezTo>
                  <a:pt x="2157" y="164"/>
                  <a:pt x="2157" y="164"/>
                  <a:pt x="2157" y="164"/>
                </a:cubicBezTo>
                <a:cubicBezTo>
                  <a:pt x="2146" y="182"/>
                  <a:pt x="2136" y="182"/>
                  <a:pt x="2105" y="182"/>
                </a:cubicBezTo>
                <a:cubicBezTo>
                  <a:pt x="2092" y="182"/>
                  <a:pt x="2079" y="181"/>
                  <a:pt x="2073" y="180"/>
                </a:cubicBezTo>
                <a:cubicBezTo>
                  <a:pt x="2073" y="97"/>
                  <a:pt x="2073" y="97"/>
                  <a:pt x="2073" y="97"/>
                </a:cubicBezTo>
                <a:cubicBezTo>
                  <a:pt x="2119" y="97"/>
                  <a:pt x="2119" y="97"/>
                  <a:pt x="2119" y="97"/>
                </a:cubicBezTo>
                <a:cubicBezTo>
                  <a:pt x="2123" y="97"/>
                  <a:pt x="2127" y="102"/>
                  <a:pt x="2128" y="105"/>
                </a:cubicBezTo>
                <a:cubicBezTo>
                  <a:pt x="2128" y="75"/>
                  <a:pt x="2128" y="75"/>
                  <a:pt x="2128" y="75"/>
                </a:cubicBezTo>
                <a:cubicBezTo>
                  <a:pt x="2127" y="78"/>
                  <a:pt x="2123" y="83"/>
                  <a:pt x="2119" y="83"/>
                </a:cubicBezTo>
                <a:cubicBezTo>
                  <a:pt x="2073" y="83"/>
                  <a:pt x="2073" y="83"/>
                  <a:pt x="2073" y="83"/>
                </a:cubicBezTo>
                <a:cubicBezTo>
                  <a:pt x="2073" y="19"/>
                  <a:pt x="2073" y="19"/>
                  <a:pt x="2073" y="19"/>
                </a:cubicBezTo>
                <a:cubicBezTo>
                  <a:pt x="2073" y="19"/>
                  <a:pt x="2116" y="20"/>
                  <a:pt x="2121" y="20"/>
                </a:cubicBezTo>
                <a:cubicBezTo>
                  <a:pt x="2133" y="20"/>
                  <a:pt x="2139" y="23"/>
                  <a:pt x="2145" y="30"/>
                </a:cubicBezTo>
                <a:close/>
                <a:moveTo>
                  <a:pt x="2248" y="99"/>
                </a:moveTo>
                <a:cubicBezTo>
                  <a:pt x="2265" y="97"/>
                  <a:pt x="2292" y="82"/>
                  <a:pt x="2292" y="52"/>
                </a:cubicBezTo>
                <a:cubicBezTo>
                  <a:pt x="2292" y="34"/>
                  <a:pt x="2280" y="5"/>
                  <a:pt x="2224" y="5"/>
                </a:cubicBezTo>
                <a:cubicBezTo>
                  <a:pt x="2171" y="5"/>
                  <a:pt x="2171" y="5"/>
                  <a:pt x="2171" y="5"/>
                </a:cubicBezTo>
                <a:cubicBezTo>
                  <a:pt x="2176" y="7"/>
                  <a:pt x="2179" y="11"/>
                  <a:pt x="2179" y="17"/>
                </a:cubicBezTo>
                <a:cubicBezTo>
                  <a:pt x="2179" y="183"/>
                  <a:pt x="2179" y="183"/>
                  <a:pt x="2179" y="183"/>
                </a:cubicBezTo>
                <a:cubicBezTo>
                  <a:pt x="2179" y="189"/>
                  <a:pt x="2176" y="193"/>
                  <a:pt x="2171" y="195"/>
                </a:cubicBezTo>
                <a:cubicBezTo>
                  <a:pt x="2213" y="195"/>
                  <a:pt x="2213" y="195"/>
                  <a:pt x="2213" y="195"/>
                </a:cubicBezTo>
                <a:cubicBezTo>
                  <a:pt x="2209" y="193"/>
                  <a:pt x="2205" y="189"/>
                  <a:pt x="2205" y="183"/>
                </a:cubicBezTo>
                <a:cubicBezTo>
                  <a:pt x="2205" y="107"/>
                  <a:pt x="2205" y="107"/>
                  <a:pt x="2205" y="107"/>
                </a:cubicBezTo>
                <a:cubicBezTo>
                  <a:pt x="2205" y="107"/>
                  <a:pt x="2216" y="107"/>
                  <a:pt x="2221" y="107"/>
                </a:cubicBezTo>
                <a:cubicBezTo>
                  <a:pt x="2236" y="107"/>
                  <a:pt x="2242" y="119"/>
                  <a:pt x="2249" y="131"/>
                </a:cubicBezTo>
                <a:cubicBezTo>
                  <a:pt x="2259" y="146"/>
                  <a:pt x="2269" y="162"/>
                  <a:pt x="2283" y="183"/>
                </a:cubicBezTo>
                <a:cubicBezTo>
                  <a:pt x="2288" y="189"/>
                  <a:pt x="2295" y="196"/>
                  <a:pt x="2306" y="196"/>
                </a:cubicBezTo>
                <a:cubicBezTo>
                  <a:pt x="2335" y="195"/>
                  <a:pt x="2335" y="195"/>
                  <a:pt x="2335" y="195"/>
                </a:cubicBezTo>
                <a:cubicBezTo>
                  <a:pt x="2335" y="195"/>
                  <a:pt x="2323" y="191"/>
                  <a:pt x="2317" y="184"/>
                </a:cubicBezTo>
                <a:cubicBezTo>
                  <a:pt x="2305" y="171"/>
                  <a:pt x="2275" y="120"/>
                  <a:pt x="2275" y="120"/>
                </a:cubicBezTo>
                <a:cubicBezTo>
                  <a:pt x="2271" y="114"/>
                  <a:pt x="2263" y="102"/>
                  <a:pt x="2248" y="99"/>
                </a:cubicBezTo>
                <a:close/>
                <a:moveTo>
                  <a:pt x="2205" y="17"/>
                </a:moveTo>
                <a:cubicBezTo>
                  <a:pt x="2205" y="17"/>
                  <a:pt x="2214" y="16"/>
                  <a:pt x="2226" y="16"/>
                </a:cubicBezTo>
                <a:cubicBezTo>
                  <a:pt x="2256" y="16"/>
                  <a:pt x="2264" y="39"/>
                  <a:pt x="2264" y="52"/>
                </a:cubicBezTo>
                <a:cubicBezTo>
                  <a:pt x="2264" y="82"/>
                  <a:pt x="2243" y="93"/>
                  <a:pt x="2221" y="93"/>
                </a:cubicBezTo>
                <a:cubicBezTo>
                  <a:pt x="2214" y="93"/>
                  <a:pt x="2205" y="93"/>
                  <a:pt x="2205" y="93"/>
                </a:cubicBezTo>
                <a:cubicBezTo>
                  <a:pt x="2205" y="17"/>
                  <a:pt x="2205" y="17"/>
                  <a:pt x="2205" y="17"/>
                </a:cubicBezTo>
                <a:close/>
                <a:moveTo>
                  <a:pt x="2450" y="141"/>
                </a:moveTo>
                <a:cubicBezTo>
                  <a:pt x="2450" y="103"/>
                  <a:pt x="2424" y="94"/>
                  <a:pt x="2397" y="81"/>
                </a:cubicBezTo>
                <a:cubicBezTo>
                  <a:pt x="2370" y="68"/>
                  <a:pt x="2359" y="61"/>
                  <a:pt x="2359" y="43"/>
                </a:cubicBezTo>
                <a:cubicBezTo>
                  <a:pt x="2359" y="31"/>
                  <a:pt x="2366" y="13"/>
                  <a:pt x="2390" y="13"/>
                </a:cubicBezTo>
                <a:cubicBezTo>
                  <a:pt x="2416" y="13"/>
                  <a:pt x="2432" y="36"/>
                  <a:pt x="2436" y="50"/>
                </a:cubicBezTo>
                <a:cubicBezTo>
                  <a:pt x="2434" y="13"/>
                  <a:pt x="2434" y="13"/>
                  <a:pt x="2434" y="13"/>
                </a:cubicBezTo>
                <a:cubicBezTo>
                  <a:pt x="2421" y="4"/>
                  <a:pt x="2404" y="2"/>
                  <a:pt x="2394" y="2"/>
                </a:cubicBezTo>
                <a:cubicBezTo>
                  <a:pt x="2367" y="2"/>
                  <a:pt x="2336" y="18"/>
                  <a:pt x="2336" y="52"/>
                </a:cubicBezTo>
                <a:cubicBezTo>
                  <a:pt x="2336" y="75"/>
                  <a:pt x="2350" y="89"/>
                  <a:pt x="2377" y="103"/>
                </a:cubicBezTo>
                <a:cubicBezTo>
                  <a:pt x="2404" y="116"/>
                  <a:pt x="2424" y="122"/>
                  <a:pt x="2424" y="149"/>
                </a:cubicBezTo>
                <a:cubicBezTo>
                  <a:pt x="2424" y="162"/>
                  <a:pt x="2416" y="186"/>
                  <a:pt x="2386" y="186"/>
                </a:cubicBezTo>
                <a:cubicBezTo>
                  <a:pt x="2356" y="186"/>
                  <a:pt x="2341" y="160"/>
                  <a:pt x="2335" y="140"/>
                </a:cubicBezTo>
                <a:cubicBezTo>
                  <a:pt x="2336" y="182"/>
                  <a:pt x="2336" y="182"/>
                  <a:pt x="2336" y="182"/>
                </a:cubicBezTo>
                <a:cubicBezTo>
                  <a:pt x="2346" y="188"/>
                  <a:pt x="2364" y="198"/>
                  <a:pt x="2388" y="198"/>
                </a:cubicBezTo>
                <a:cubicBezTo>
                  <a:pt x="2418" y="198"/>
                  <a:pt x="2450" y="176"/>
                  <a:pt x="2450" y="141"/>
                </a:cubicBezTo>
                <a:close/>
                <a:moveTo>
                  <a:pt x="2510" y="5"/>
                </a:moveTo>
                <a:cubicBezTo>
                  <a:pt x="2468" y="5"/>
                  <a:pt x="2468" y="5"/>
                  <a:pt x="2468" y="5"/>
                </a:cubicBezTo>
                <a:cubicBezTo>
                  <a:pt x="2473" y="7"/>
                  <a:pt x="2476" y="11"/>
                  <a:pt x="2476" y="17"/>
                </a:cubicBezTo>
                <a:cubicBezTo>
                  <a:pt x="2476" y="183"/>
                  <a:pt x="2476" y="183"/>
                  <a:pt x="2476" y="183"/>
                </a:cubicBezTo>
                <a:cubicBezTo>
                  <a:pt x="2476" y="189"/>
                  <a:pt x="2473" y="193"/>
                  <a:pt x="2468" y="195"/>
                </a:cubicBezTo>
                <a:cubicBezTo>
                  <a:pt x="2510" y="195"/>
                  <a:pt x="2510" y="195"/>
                  <a:pt x="2510" y="195"/>
                </a:cubicBezTo>
                <a:cubicBezTo>
                  <a:pt x="2505" y="193"/>
                  <a:pt x="2502" y="189"/>
                  <a:pt x="2502" y="183"/>
                </a:cubicBezTo>
                <a:cubicBezTo>
                  <a:pt x="2502" y="17"/>
                  <a:pt x="2502" y="17"/>
                  <a:pt x="2502" y="17"/>
                </a:cubicBezTo>
                <a:cubicBezTo>
                  <a:pt x="2502" y="11"/>
                  <a:pt x="2505" y="7"/>
                  <a:pt x="2510" y="5"/>
                </a:cubicBezTo>
                <a:close/>
                <a:moveTo>
                  <a:pt x="2613" y="18"/>
                </a:moveTo>
                <a:cubicBezTo>
                  <a:pt x="2633" y="18"/>
                  <a:pt x="2659" y="20"/>
                  <a:pt x="2659" y="20"/>
                </a:cubicBezTo>
                <a:cubicBezTo>
                  <a:pt x="2666" y="21"/>
                  <a:pt x="2670" y="27"/>
                  <a:pt x="2673" y="31"/>
                </a:cubicBezTo>
                <a:cubicBezTo>
                  <a:pt x="2673" y="5"/>
                  <a:pt x="2673" y="5"/>
                  <a:pt x="2673" y="5"/>
                </a:cubicBezTo>
                <a:cubicBezTo>
                  <a:pt x="2525" y="5"/>
                  <a:pt x="2525" y="5"/>
                  <a:pt x="2525" y="5"/>
                </a:cubicBezTo>
                <a:cubicBezTo>
                  <a:pt x="2525" y="31"/>
                  <a:pt x="2525" y="31"/>
                  <a:pt x="2525" y="31"/>
                </a:cubicBezTo>
                <a:cubicBezTo>
                  <a:pt x="2528" y="27"/>
                  <a:pt x="2533" y="20"/>
                  <a:pt x="2540" y="20"/>
                </a:cubicBezTo>
                <a:cubicBezTo>
                  <a:pt x="2540" y="20"/>
                  <a:pt x="2565" y="18"/>
                  <a:pt x="2586" y="18"/>
                </a:cubicBezTo>
                <a:cubicBezTo>
                  <a:pt x="2586" y="183"/>
                  <a:pt x="2586" y="183"/>
                  <a:pt x="2586" y="183"/>
                </a:cubicBezTo>
                <a:cubicBezTo>
                  <a:pt x="2586" y="189"/>
                  <a:pt x="2583" y="193"/>
                  <a:pt x="2579" y="195"/>
                </a:cubicBezTo>
                <a:cubicBezTo>
                  <a:pt x="2620" y="195"/>
                  <a:pt x="2620" y="195"/>
                  <a:pt x="2620" y="195"/>
                </a:cubicBezTo>
                <a:cubicBezTo>
                  <a:pt x="2616" y="193"/>
                  <a:pt x="2613" y="189"/>
                  <a:pt x="2613" y="183"/>
                </a:cubicBezTo>
                <a:cubicBezTo>
                  <a:pt x="2613" y="18"/>
                  <a:pt x="2613" y="18"/>
                  <a:pt x="2613" y="18"/>
                </a:cubicBezTo>
                <a:close/>
                <a:moveTo>
                  <a:pt x="2838" y="5"/>
                </a:moveTo>
                <a:cubicBezTo>
                  <a:pt x="2800" y="5"/>
                  <a:pt x="2800" y="5"/>
                  <a:pt x="2800" y="5"/>
                </a:cubicBezTo>
                <a:cubicBezTo>
                  <a:pt x="2808" y="7"/>
                  <a:pt x="2810" y="11"/>
                  <a:pt x="2806" y="18"/>
                </a:cubicBezTo>
                <a:cubicBezTo>
                  <a:pt x="2768" y="91"/>
                  <a:pt x="2768" y="91"/>
                  <a:pt x="2768" y="91"/>
                </a:cubicBezTo>
                <a:cubicBezTo>
                  <a:pt x="2729" y="22"/>
                  <a:pt x="2729" y="22"/>
                  <a:pt x="2729" y="22"/>
                </a:cubicBezTo>
                <a:cubicBezTo>
                  <a:pt x="2722" y="9"/>
                  <a:pt x="2727" y="8"/>
                  <a:pt x="2733" y="5"/>
                </a:cubicBezTo>
                <a:cubicBezTo>
                  <a:pt x="2679" y="5"/>
                  <a:pt x="2679" y="5"/>
                  <a:pt x="2679" y="5"/>
                </a:cubicBezTo>
                <a:cubicBezTo>
                  <a:pt x="2687" y="9"/>
                  <a:pt x="2690" y="12"/>
                  <a:pt x="2695" y="18"/>
                </a:cubicBezTo>
                <a:cubicBezTo>
                  <a:pt x="2748" y="106"/>
                  <a:pt x="2748" y="106"/>
                  <a:pt x="2748" y="106"/>
                </a:cubicBezTo>
                <a:cubicBezTo>
                  <a:pt x="2748" y="183"/>
                  <a:pt x="2748" y="183"/>
                  <a:pt x="2748" y="183"/>
                </a:cubicBezTo>
                <a:cubicBezTo>
                  <a:pt x="2748" y="189"/>
                  <a:pt x="2743" y="193"/>
                  <a:pt x="2738" y="195"/>
                </a:cubicBezTo>
                <a:cubicBezTo>
                  <a:pt x="2786" y="195"/>
                  <a:pt x="2786" y="195"/>
                  <a:pt x="2786" y="195"/>
                </a:cubicBezTo>
                <a:cubicBezTo>
                  <a:pt x="2781" y="193"/>
                  <a:pt x="2776" y="189"/>
                  <a:pt x="2776" y="183"/>
                </a:cubicBezTo>
                <a:cubicBezTo>
                  <a:pt x="2776" y="105"/>
                  <a:pt x="2776" y="105"/>
                  <a:pt x="2776" y="105"/>
                </a:cubicBezTo>
                <a:cubicBezTo>
                  <a:pt x="2821" y="20"/>
                  <a:pt x="2821" y="20"/>
                  <a:pt x="2821" y="20"/>
                </a:cubicBezTo>
                <a:cubicBezTo>
                  <a:pt x="2824" y="13"/>
                  <a:pt x="2829" y="8"/>
                  <a:pt x="2838" y="5"/>
                </a:cubicBezTo>
                <a:close/>
                <a:moveTo>
                  <a:pt x="3010" y="198"/>
                </a:moveTo>
                <a:cubicBezTo>
                  <a:pt x="3051" y="199"/>
                  <a:pt x="3099" y="166"/>
                  <a:pt x="3100" y="102"/>
                </a:cubicBezTo>
                <a:cubicBezTo>
                  <a:pt x="3102" y="38"/>
                  <a:pt x="3055" y="3"/>
                  <a:pt x="3015" y="2"/>
                </a:cubicBezTo>
                <a:cubicBezTo>
                  <a:pt x="2958" y="0"/>
                  <a:pt x="2925" y="52"/>
                  <a:pt x="2923" y="97"/>
                </a:cubicBezTo>
                <a:cubicBezTo>
                  <a:pt x="2922" y="155"/>
                  <a:pt x="2963" y="197"/>
                  <a:pt x="3010" y="198"/>
                </a:cubicBezTo>
                <a:close/>
                <a:moveTo>
                  <a:pt x="2953" y="96"/>
                </a:moveTo>
                <a:cubicBezTo>
                  <a:pt x="2953" y="45"/>
                  <a:pt x="2977" y="14"/>
                  <a:pt x="3012" y="14"/>
                </a:cubicBezTo>
                <a:cubicBezTo>
                  <a:pt x="3049" y="14"/>
                  <a:pt x="3071" y="49"/>
                  <a:pt x="3071" y="103"/>
                </a:cubicBezTo>
                <a:cubicBezTo>
                  <a:pt x="3071" y="153"/>
                  <a:pt x="3049" y="185"/>
                  <a:pt x="3013" y="185"/>
                </a:cubicBezTo>
                <a:cubicBezTo>
                  <a:pt x="2983" y="185"/>
                  <a:pt x="2953" y="157"/>
                  <a:pt x="2953" y="96"/>
                </a:cubicBezTo>
                <a:close/>
                <a:moveTo>
                  <a:pt x="3161" y="195"/>
                </a:moveTo>
                <a:cubicBezTo>
                  <a:pt x="3156" y="193"/>
                  <a:pt x="3153" y="189"/>
                  <a:pt x="3153" y="183"/>
                </a:cubicBezTo>
                <a:cubicBezTo>
                  <a:pt x="3153" y="97"/>
                  <a:pt x="3153" y="97"/>
                  <a:pt x="3153" y="97"/>
                </a:cubicBezTo>
                <a:cubicBezTo>
                  <a:pt x="3200" y="97"/>
                  <a:pt x="3200" y="97"/>
                  <a:pt x="3200" y="97"/>
                </a:cubicBezTo>
                <a:cubicBezTo>
                  <a:pt x="3203" y="97"/>
                  <a:pt x="3208" y="102"/>
                  <a:pt x="3209" y="105"/>
                </a:cubicBezTo>
                <a:cubicBezTo>
                  <a:pt x="3209" y="75"/>
                  <a:pt x="3209" y="75"/>
                  <a:pt x="3209" y="75"/>
                </a:cubicBezTo>
                <a:cubicBezTo>
                  <a:pt x="3208" y="78"/>
                  <a:pt x="3203" y="83"/>
                  <a:pt x="3200" y="83"/>
                </a:cubicBezTo>
                <a:cubicBezTo>
                  <a:pt x="3153" y="83"/>
                  <a:pt x="3153" y="83"/>
                  <a:pt x="3153" y="83"/>
                </a:cubicBezTo>
                <a:cubicBezTo>
                  <a:pt x="3153" y="19"/>
                  <a:pt x="3153" y="19"/>
                  <a:pt x="3153" y="19"/>
                </a:cubicBezTo>
                <a:cubicBezTo>
                  <a:pt x="3153" y="19"/>
                  <a:pt x="3200" y="19"/>
                  <a:pt x="3206" y="20"/>
                </a:cubicBezTo>
                <a:cubicBezTo>
                  <a:pt x="3220" y="20"/>
                  <a:pt x="3226" y="24"/>
                  <a:pt x="3230" y="30"/>
                </a:cubicBezTo>
                <a:cubicBezTo>
                  <a:pt x="3230" y="5"/>
                  <a:pt x="3230" y="5"/>
                  <a:pt x="3230" y="5"/>
                </a:cubicBezTo>
                <a:cubicBezTo>
                  <a:pt x="3119" y="5"/>
                  <a:pt x="3119" y="5"/>
                  <a:pt x="3119" y="5"/>
                </a:cubicBezTo>
                <a:cubicBezTo>
                  <a:pt x="3123" y="7"/>
                  <a:pt x="3126" y="11"/>
                  <a:pt x="3126" y="17"/>
                </a:cubicBezTo>
                <a:cubicBezTo>
                  <a:pt x="3126" y="183"/>
                  <a:pt x="3126" y="183"/>
                  <a:pt x="3126" y="183"/>
                </a:cubicBezTo>
                <a:cubicBezTo>
                  <a:pt x="3126" y="189"/>
                  <a:pt x="3124" y="193"/>
                  <a:pt x="3119" y="195"/>
                </a:cubicBezTo>
                <a:cubicBezTo>
                  <a:pt x="3161" y="195"/>
                  <a:pt x="3161" y="195"/>
                  <a:pt x="3161" y="19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noProof="0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16540" y="6228318"/>
            <a:ext cx="10944000" cy="369332"/>
          </a:xfrm>
        </p:spPr>
        <p:txBody>
          <a:bodyPr anchor="t" anchorCtr="0"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insert source/notes text, if any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/>
          <a:lstStyle>
            <a:lvl1pPr>
              <a:tabLst>
                <a:tab pos="3227388" algn="l"/>
              </a:tabLst>
              <a:defRPr/>
            </a:lvl1pPr>
          </a:lstStyle>
          <a:p>
            <a:r>
              <a:rPr lang="en-GB" noProof="0" dirty="0"/>
              <a:t>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-3504693" y="0"/>
            <a:ext cx="3360000" cy="2056287"/>
            <a:chOff x="-2772816" y="0"/>
            <a:chExt cx="2520000" cy="2056287"/>
          </a:xfrm>
        </p:grpSpPr>
        <p:sp>
          <p:nvSpPr>
            <p:cNvPr id="12" name="Rectangle 11"/>
            <p:cNvSpPr/>
            <p:nvPr userDrawn="1"/>
          </p:nvSpPr>
          <p:spPr>
            <a:xfrm>
              <a:off x="-2772816" y="0"/>
              <a:ext cx="2520000" cy="20562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GB" sz="1000" b="1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To insert image in the picture placeholder, please follow the below instructions:</a:t>
              </a:r>
            </a:p>
            <a:p>
              <a:pPr algn="l"/>
              <a:endParaRPr lang="en-GB" sz="1000" dirty="0">
                <a:solidFill>
                  <a:schemeClr val="bg1"/>
                </a:solidFill>
                <a:latin typeface="Lucida Sans" panose="020B0602030504020204" pitchFamily="34" charset="0"/>
              </a:endParaRPr>
            </a:p>
            <a:p>
              <a:pPr marL="266700" indent="-266700" algn="l">
                <a:buFont typeface="+mj-lt"/>
                <a:buAutoNum type="arabicPeriod"/>
                <a:tabLst>
                  <a:tab pos="1257300" algn="l"/>
                </a:tabLst>
              </a:pPr>
              <a:r>
                <a:rPr lang="en-GB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Click the 	icon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in the grey placeholder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Browse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to the folder where the required image is saved.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Click to select the image and insert the image.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Once the image is placed, go to Drawing Tools </a:t>
              </a:r>
              <a:r>
                <a:rPr lang="en-US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|  Send Backward 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</a:t>
              </a:r>
              <a:r>
                <a:rPr lang="en-US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|  Send to Back (or right mouse click Send</a:t>
              </a:r>
              <a:r>
                <a:rPr lang="en-US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to Back)</a:t>
              </a:r>
              <a:endParaRPr lang="en-GB" sz="1000" dirty="0">
                <a:solidFill>
                  <a:schemeClr val="bg1"/>
                </a:solidFill>
                <a:latin typeface="Lucida Sans" panose="020B0602030504020204" pitchFamily="34" charset="0"/>
              </a:endParaRPr>
            </a:p>
          </p:txBody>
        </p:sp>
        <p:pic>
          <p:nvPicPr>
            <p:cNvPr id="13" name="Picture 2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clrChange>
                <a:clrFrom>
                  <a:srgbClr val="DAE0E4"/>
                </a:clrFrom>
                <a:clrTo>
                  <a:srgbClr val="DAE0E4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-1747750" y="723105"/>
              <a:ext cx="304801" cy="316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" name="Rectangle 13"/>
          <p:cNvSpPr/>
          <p:nvPr/>
        </p:nvSpPr>
        <p:spPr>
          <a:xfrm>
            <a:off x="-3504693" y="5160786"/>
            <a:ext cx="3360000" cy="12868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1000" b="0" dirty="0">
                <a:solidFill>
                  <a:schemeClr val="bg1"/>
                </a:solidFill>
                <a:latin typeface="Lucida Sans" panose="020B0602030504020204" pitchFamily="34" charset="0"/>
              </a:rPr>
              <a:t>T</a:t>
            </a:r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ry to insert an image of </a:t>
            </a:r>
            <a:r>
              <a:rPr lang="en-GB" sz="1000" b="1" u="sng" baseline="0" dirty="0">
                <a:solidFill>
                  <a:srgbClr val="FF0000"/>
                </a:solidFill>
                <a:latin typeface="Lucida Sans" panose="020B0602030504020204" pitchFamily="34" charset="0"/>
              </a:rPr>
              <a:t>25.4cm by 19.05cm</a:t>
            </a:r>
            <a:r>
              <a:rPr lang="en-GB" sz="1000" b="1" u="none" baseline="0" dirty="0">
                <a:solidFill>
                  <a:srgbClr val="FF0000"/>
                </a:solidFill>
                <a:latin typeface="Lucida Sans" panose="020B0602030504020204" pitchFamily="34" charset="0"/>
              </a:rPr>
              <a:t> (1.3:1) </a:t>
            </a:r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on this layout to avoid distortion.</a:t>
            </a:r>
          </a:p>
          <a:p>
            <a:pPr algn="l"/>
            <a:endParaRPr lang="en-GB" sz="1000" b="0" baseline="0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algn="l"/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Please ensure, the image has a simple background to display the logo and text overlapping.</a:t>
            </a:r>
            <a:endParaRPr lang="en-GB" sz="1000" b="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1775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611717" y="1188000"/>
            <a:ext cx="10944000" cy="721544"/>
          </a:xfrm>
        </p:spPr>
        <p:txBody>
          <a:bodyPr anchor="t"/>
          <a:lstStyle>
            <a:lvl1pPr algn="l">
              <a:defRPr sz="5400" b="0" cap="none" baseline="0"/>
            </a:lvl1pPr>
          </a:lstStyle>
          <a:p>
            <a:r>
              <a:rPr lang="en-GB" noProof="0" dirty="0"/>
              <a:t>Click to insert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11717" y="2555130"/>
            <a:ext cx="10944000" cy="540000"/>
          </a:xfrm>
        </p:spPr>
        <p:txBody>
          <a:bodyPr anchor="t" anchorCtr="0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3726000"/>
            <a:ext cx="12192000" cy="31320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lang="en-GB" noProof="0" dirty="0"/>
              <a:t>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-3504693" y="0"/>
            <a:ext cx="3360000" cy="2056287"/>
            <a:chOff x="-2772816" y="0"/>
            <a:chExt cx="2520000" cy="2056287"/>
          </a:xfrm>
        </p:grpSpPr>
        <p:sp>
          <p:nvSpPr>
            <p:cNvPr id="10" name="Rectangle 9"/>
            <p:cNvSpPr/>
            <p:nvPr userDrawn="1"/>
          </p:nvSpPr>
          <p:spPr>
            <a:xfrm>
              <a:off x="-2772816" y="0"/>
              <a:ext cx="2520000" cy="20562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GB" sz="1000" b="1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To insert image in the picture placeholder, please follow the below instructions:</a:t>
              </a:r>
            </a:p>
            <a:p>
              <a:pPr algn="l"/>
              <a:endParaRPr lang="en-GB" sz="1000" dirty="0">
                <a:solidFill>
                  <a:schemeClr val="bg1"/>
                </a:solidFill>
                <a:latin typeface="Lucida Sans" panose="020B0602030504020204" pitchFamily="34" charset="0"/>
              </a:endParaRPr>
            </a:p>
            <a:p>
              <a:pPr marL="266700" indent="-266700" algn="l">
                <a:buFont typeface="+mj-lt"/>
                <a:buAutoNum type="arabicPeriod"/>
                <a:tabLst>
                  <a:tab pos="1257300" algn="l"/>
                </a:tabLst>
              </a:pPr>
              <a:r>
                <a:rPr lang="en-GB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Click the 	icon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in the grey placeholder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Browse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to the folder where the required image is saved.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Click to select the image and insert the image.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Once the image is placed, go to Drawing Tools </a:t>
              </a:r>
              <a:r>
                <a:rPr lang="en-US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|  Send Backward 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</a:t>
              </a:r>
              <a:r>
                <a:rPr lang="en-US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|  Send to Back (or right mouse click Send</a:t>
              </a:r>
              <a:r>
                <a:rPr lang="en-US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to Back)</a:t>
              </a:r>
              <a:endParaRPr lang="en-GB" sz="1000" dirty="0">
                <a:solidFill>
                  <a:schemeClr val="bg1"/>
                </a:solidFill>
                <a:latin typeface="Lucida Sans" panose="020B0602030504020204" pitchFamily="34" charset="0"/>
              </a:endParaRPr>
            </a:p>
          </p:txBody>
        </p:sp>
        <p:pic>
          <p:nvPicPr>
            <p:cNvPr id="11" name="Picture 2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clrChange>
                <a:clrFrom>
                  <a:srgbClr val="DAE0E4"/>
                </a:clrFrom>
                <a:clrTo>
                  <a:srgbClr val="DAE0E4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-1747750" y="723105"/>
              <a:ext cx="304801" cy="316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11"/>
          <p:cNvSpPr/>
          <p:nvPr/>
        </p:nvSpPr>
        <p:spPr>
          <a:xfrm>
            <a:off x="-3504693" y="5160786"/>
            <a:ext cx="3360000" cy="12868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1000" b="0" dirty="0">
                <a:solidFill>
                  <a:schemeClr val="bg1"/>
                </a:solidFill>
                <a:latin typeface="Lucida Sans" panose="020B0602030504020204" pitchFamily="34" charset="0"/>
              </a:rPr>
              <a:t>T</a:t>
            </a:r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ry to insert an image of  </a:t>
            </a:r>
            <a:r>
              <a:rPr lang="en-GB" sz="1000" b="1" u="sng" baseline="0" dirty="0">
                <a:solidFill>
                  <a:srgbClr val="FF0000"/>
                </a:solidFill>
                <a:latin typeface="Lucida Sans" panose="020B0602030504020204" pitchFamily="34" charset="0"/>
              </a:rPr>
              <a:t>25.4cm by 8.7cm (approx. 3:1)</a:t>
            </a:r>
            <a:r>
              <a:rPr lang="en-GB" sz="1000" b="1" u="none" baseline="0" dirty="0">
                <a:solidFill>
                  <a:srgbClr val="FF0000"/>
                </a:solidFill>
                <a:latin typeface="Lucida Sans" panose="020B0602030504020204" pitchFamily="34" charset="0"/>
              </a:rPr>
              <a:t> </a:t>
            </a:r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on this layout to avoid distortion.</a:t>
            </a:r>
          </a:p>
          <a:p>
            <a:pPr algn="l"/>
            <a:endParaRPr lang="en-GB" sz="1000" b="0" baseline="0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algn="l"/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Please ensure, the image has a simple background to display the logo and text overlapping.</a:t>
            </a:r>
            <a:endParaRPr lang="en-GB" sz="1000" b="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47879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609600" y="2552399"/>
            <a:ext cx="5280000" cy="3600000"/>
          </a:xfrm>
        </p:spPr>
        <p:txBody>
          <a:bodyPr/>
          <a:lstStyle>
            <a:lvl1pPr>
              <a:defRPr sz="3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6273600" y="2552399"/>
            <a:ext cx="5280000" cy="3600000"/>
          </a:xfrm>
        </p:spPr>
        <p:txBody>
          <a:bodyPr/>
          <a:lstStyle>
            <a:lvl1pPr>
              <a:defRPr sz="3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GB" noProof="0" dirty="0"/>
              <a:t>Click to insert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16540" y="6228318"/>
            <a:ext cx="10944000" cy="369332"/>
          </a:xfrm>
        </p:spPr>
        <p:txBody>
          <a:bodyPr anchor="t" anchorCtr="0">
            <a:noAutofit/>
          </a:bodyPr>
          <a:lstStyle>
            <a:lvl1pPr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insert source/notes text, if any</a:t>
            </a:r>
          </a:p>
        </p:txBody>
      </p:sp>
    </p:spTree>
    <p:extLst>
      <p:ext uri="{BB962C8B-B14F-4D97-AF65-F5344CB8AC3E}">
        <p14:creationId xmlns:p14="http://schemas.microsoft.com/office/powerpoint/2010/main" val="178563589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GB" noProof="0" dirty="0"/>
              <a:t>Click to insert title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16540" y="6228318"/>
            <a:ext cx="10944000" cy="369332"/>
          </a:xfrm>
        </p:spPr>
        <p:txBody>
          <a:bodyPr anchor="t" anchorCtr="0">
            <a:noAutofit/>
          </a:bodyPr>
          <a:lstStyle>
            <a:lvl1pPr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insert source/notes text, if any</a:t>
            </a:r>
          </a:p>
        </p:txBody>
      </p:sp>
    </p:spTree>
    <p:extLst>
      <p:ext uri="{BB962C8B-B14F-4D97-AF65-F5344CB8AC3E}">
        <p14:creationId xmlns:p14="http://schemas.microsoft.com/office/powerpoint/2010/main" val="90444919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16540" y="6228318"/>
            <a:ext cx="10944000" cy="369332"/>
          </a:xfrm>
        </p:spPr>
        <p:txBody>
          <a:bodyPr anchor="t" anchorCtr="0">
            <a:noAutofit/>
          </a:bodyPr>
          <a:lstStyle>
            <a:lvl1pPr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insert source/notes text, if any</a:t>
            </a:r>
          </a:p>
        </p:txBody>
      </p:sp>
    </p:spTree>
    <p:extLst>
      <p:ext uri="{BB962C8B-B14F-4D97-AF65-F5344CB8AC3E}">
        <p14:creationId xmlns:p14="http://schemas.microsoft.com/office/powerpoint/2010/main" val="3853971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A044A-7031-4DEB-97BC-795619238A43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370A5F-6A76-4C4A-A23B-B1F09D5FD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64472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gray">
          <a:xfrm>
            <a:off x="609600" y="2018681"/>
            <a:ext cx="7019550" cy="120032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7800" spc="-40" baseline="0" noProof="0" dirty="0">
                <a:solidFill>
                  <a:schemeClr val="accent1"/>
                </a:solidFill>
                <a:latin typeface="+mj-lt"/>
              </a:rPr>
              <a:t>Connect with us</a:t>
            </a:r>
          </a:p>
        </p:txBody>
      </p:sp>
      <p:sp>
        <p:nvSpPr>
          <p:cNvPr id="8" name="TextBox 7"/>
          <p:cNvSpPr txBox="1"/>
          <p:nvPr/>
        </p:nvSpPr>
        <p:spPr bwMode="gray">
          <a:xfrm>
            <a:off x="609601" y="3217513"/>
            <a:ext cx="6752169" cy="46166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3000" spc="-40" noProof="0" dirty="0">
                <a:solidFill>
                  <a:schemeClr val="accent1"/>
                </a:solidFill>
                <a:latin typeface="+mj-lt"/>
              </a:rPr>
              <a:t>View the University of Southampton </a:t>
            </a:r>
            <a:r>
              <a:rPr lang="en-GB" sz="3000" u="sng" spc="-40" baseline="0" noProof="0" dirty="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+mj-lt"/>
                <a:hlinkClick r:id="rId2"/>
              </a:rPr>
              <a:t>film</a:t>
            </a:r>
            <a:endParaRPr lang="en-GB" sz="3000" u="sng" spc="-40" baseline="0" noProof="0" dirty="0">
              <a:solidFill>
                <a:schemeClr val="accent1"/>
              </a:solidFill>
              <a:uFill>
                <a:solidFill>
                  <a:schemeClr val="accent1"/>
                </a:solidFill>
              </a:u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 bwMode="gray">
          <a:xfrm>
            <a:off x="609600" y="5487377"/>
            <a:ext cx="5277086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3200" b="1" u="none" spc="-40" baseline="0" noProof="0" dirty="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Lucida Sans" panose="020B0602030504020204" pitchFamily="34" charset="0"/>
              </a:rPr>
              <a:t>search ‘we are connected’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09601" y="5971471"/>
            <a:ext cx="3167534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2800" b="0" u="none" spc="-50" baseline="0" noProof="0" dirty="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Lucida Sans" panose="020B0602030504020204" pitchFamily="34" charset="0"/>
              </a:rPr>
              <a:t>#we are connected</a:t>
            </a:r>
          </a:p>
        </p:txBody>
      </p:sp>
    </p:spTree>
    <p:extLst>
      <p:ext uri="{BB962C8B-B14F-4D97-AF65-F5344CB8AC3E}">
        <p14:creationId xmlns:p14="http://schemas.microsoft.com/office/powerpoint/2010/main" val="133848570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914A044A-7031-4DEB-97BC-795619238A43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2370A5F-6A76-4C4A-A23B-B1F09D5FD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37381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16540" y="6228318"/>
            <a:ext cx="10944000" cy="369332"/>
          </a:xfrm>
        </p:spPr>
        <p:txBody>
          <a:bodyPr anchor="t" anchorCtr="0">
            <a:noAutofit/>
          </a:bodyPr>
          <a:lstStyle>
            <a:lvl1pPr>
              <a:defRPr sz="900">
                <a:solidFill>
                  <a:schemeClr val="tx1"/>
                </a:solidFill>
              </a:defRPr>
            </a:lvl1pPr>
            <a:lvl2pPr>
              <a:defRPr sz="90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 sz="900">
                <a:solidFill>
                  <a:schemeClr val="tx1"/>
                </a:solidFill>
              </a:defRPr>
            </a:lvl4pPr>
            <a:lvl5pPr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insert source/notes text, if any</a:t>
            </a:r>
          </a:p>
        </p:txBody>
      </p:sp>
    </p:spTree>
    <p:extLst>
      <p:ext uri="{BB962C8B-B14F-4D97-AF65-F5344CB8AC3E}">
        <p14:creationId xmlns:p14="http://schemas.microsoft.com/office/powerpoint/2010/main" val="60599495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914A044A-7031-4DEB-97BC-795619238A43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2370A5F-6A76-4C4A-A23B-B1F09D5FD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05577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A044A-7031-4DEB-97BC-795619238A43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0A5F-6A76-4C4A-A23B-B1F09D5FD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02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A044A-7031-4DEB-97BC-795619238A43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370A5F-6A76-4C4A-A23B-B1F09D5FD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373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A044A-7031-4DEB-97BC-795619238A43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370A5F-6A76-4C4A-A23B-B1F09D5FD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604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slideLayout" Target="../slideLayouts/slideLayout57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2" Type="http://schemas.openxmlformats.org/officeDocument/2006/relationships/slideLayout" Target="../slideLayouts/slideLayout46.xml"/><Relationship Id="rId16" Type="http://schemas.openxmlformats.org/officeDocument/2006/relationships/theme" Target="../theme/theme5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slideLayout" Target="../slideLayouts/slideLayout5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6" Type="http://schemas.openxmlformats.org/officeDocument/2006/relationships/theme" Target="../theme/theme6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slideLayout" Target="../slideLayouts/slideLayout7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rgbClr val="007C9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78367" y="0"/>
            <a:ext cx="11235267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8367" y="1700213"/>
            <a:ext cx="11235267" cy="450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78367" y="6308726"/>
            <a:ext cx="254000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tx1"/>
                </a:solidFill>
                <a:cs typeface="Arial" pitchFamily="34" charset="0"/>
              </a:defRPr>
            </a:lvl1pPr>
          </a:lstStyle>
          <a:p>
            <a:fld id="{914A044A-7031-4DEB-97BC-795619238A43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24717" y="6308726"/>
            <a:ext cx="6144683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tx1"/>
                </a:solidFill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69401" y="6308726"/>
            <a:ext cx="2544233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52370A5F-6A76-4C4A-A23B-B1F09D5FD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99681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MS PGothic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MS PGothic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MS PGothic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MS PGothic" pitchFamily="34" charset="-128"/>
        </a:defRPr>
      </a:lvl9pPr>
    </p:titleStyle>
    <p:bodyStyle>
      <a:lvl1pPr marL="271463" indent="-271463" algn="l" rtl="0" eaLnBrk="1" fontAlgn="base" hangingPunct="1">
        <a:spcBef>
          <a:spcPct val="7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58775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25730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Symbol" panose="05050102010706020507" pitchFamily="18" charset="2"/>
        <a:buChar char="·"/>
        <a:defRPr sz="2400">
          <a:solidFill>
            <a:schemeClr val="tx1"/>
          </a:solidFill>
          <a:latin typeface="+mn-lt"/>
          <a:ea typeface="+mn-ea"/>
        </a:defRPr>
      </a:lvl3pPr>
      <a:lvl4pPr marL="1704975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15265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60985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306705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52425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98145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-105833" y="0"/>
            <a:ext cx="12297833" cy="3810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-105833" y="3048000"/>
            <a:ext cx="12297833" cy="3810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DCDED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20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908050"/>
            <a:ext cx="113284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1700213"/>
            <a:ext cx="11328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r>
              <a:rPr lang="en-GB"/>
              <a:t>Daniel Muijs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69400" y="6308725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 panose="02040502050405020303" pitchFamily="18" charset="0"/>
              </a:defRPr>
            </a:lvl1pPr>
          </a:lstStyle>
          <a:p>
            <a:fld id="{66E674B9-9F04-4999-9EB0-44E4D3AE9A64}" type="slidenum">
              <a:rPr lang="en-GB" smtClean="0"/>
              <a:t>‹#›</a:t>
            </a:fld>
            <a:endParaRPr lang="en-GB"/>
          </a:p>
        </p:txBody>
      </p:sp>
      <p:pic>
        <p:nvPicPr>
          <p:cNvPr id="1033" name="Picture 11" descr="education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1" y="288926"/>
            <a:ext cx="2825751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432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autoUpdateAnimBg="0"/>
      <p:bldP spid="1029" grpId="0" build="p" autoUpdateAnimBg="0" advAuto="0"/>
    </p:bld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ＭＳ Ｐゴシック" pitchFamily="1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ＭＳ Ｐゴシック" pitchFamily="1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ＭＳ Ｐゴシック" pitchFamily="1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ＭＳ Ｐゴシック" pitchFamily="16" charset="-128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811213" indent="-288925" algn="l" rtl="0" eaLnBrk="1" fontAlgn="base" hangingPunct="1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219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27188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908050"/>
            <a:ext cx="1132840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1700213"/>
            <a:ext cx="113284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56133" y="63087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fld id="{8D695EEA-18B8-425A-8015-63B2514652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2055" name="Picture 12" descr="education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1" y="288926"/>
            <a:ext cx="2825751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3768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908050"/>
            <a:ext cx="1132840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1700213"/>
            <a:ext cx="113284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Daniel Muijs</a:t>
            </a:r>
          </a:p>
        </p:txBody>
      </p:sp>
    </p:spTree>
    <p:extLst>
      <p:ext uri="{BB962C8B-B14F-4D97-AF65-F5344CB8AC3E}">
        <p14:creationId xmlns:p14="http://schemas.microsoft.com/office/powerpoint/2010/main" val="843446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609600" y="1186033"/>
            <a:ext cx="10944000" cy="71942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to insert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0" y="2552203"/>
            <a:ext cx="10944000" cy="360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4" name="Freeform 6"/>
          <p:cNvSpPr>
            <a:spLocks noChangeAspect="1" noEditPoints="1"/>
          </p:cNvSpPr>
          <p:nvPr/>
        </p:nvSpPr>
        <p:spPr bwMode="gray">
          <a:xfrm>
            <a:off x="8113184" y="368301"/>
            <a:ext cx="3623733" cy="592138"/>
          </a:xfrm>
          <a:custGeom>
            <a:avLst/>
            <a:gdLst>
              <a:gd name="T0" fmla="*/ 69 w 3646"/>
              <a:gd name="T1" fmla="*/ 623 h 794"/>
              <a:gd name="T2" fmla="*/ 209 w 3646"/>
              <a:gd name="T3" fmla="*/ 440 h 794"/>
              <a:gd name="T4" fmla="*/ 261 w 3646"/>
              <a:gd name="T5" fmla="*/ 248 h 794"/>
              <a:gd name="T6" fmla="*/ 488 w 3646"/>
              <a:gd name="T7" fmla="*/ 282 h 794"/>
              <a:gd name="T8" fmla="*/ 627 w 3646"/>
              <a:gd name="T9" fmla="*/ 542 h 794"/>
              <a:gd name="T10" fmla="*/ 567 w 3646"/>
              <a:gd name="T11" fmla="*/ 380 h 794"/>
              <a:gd name="T12" fmla="*/ 481 w 3646"/>
              <a:gd name="T13" fmla="*/ 308 h 794"/>
              <a:gd name="T14" fmla="*/ 1184 w 3646"/>
              <a:gd name="T15" fmla="*/ 616 h 794"/>
              <a:gd name="T16" fmla="*/ 1196 w 3646"/>
              <a:gd name="T17" fmla="*/ 290 h 794"/>
              <a:gd name="T18" fmla="*/ 1246 w 3646"/>
              <a:gd name="T19" fmla="*/ 151 h 794"/>
              <a:gd name="T20" fmla="*/ 1316 w 3646"/>
              <a:gd name="T21" fmla="*/ 362 h 794"/>
              <a:gd name="T22" fmla="*/ 1554 w 3646"/>
              <a:gd name="T23" fmla="*/ 627 h 794"/>
              <a:gd name="T24" fmla="*/ 2231 w 3646"/>
              <a:gd name="T25" fmla="*/ 300 h 794"/>
              <a:gd name="T26" fmla="*/ 1884 w 3646"/>
              <a:gd name="T27" fmla="*/ 299 h 794"/>
              <a:gd name="T28" fmla="*/ 1973 w 3646"/>
              <a:gd name="T29" fmla="*/ 599 h 794"/>
              <a:gd name="T30" fmla="*/ 2191 w 3646"/>
              <a:gd name="T31" fmla="*/ 615 h 794"/>
              <a:gd name="T32" fmla="*/ 2341 w 3646"/>
              <a:gd name="T33" fmla="*/ 599 h 794"/>
              <a:gd name="T34" fmla="*/ 2295 w 3646"/>
              <a:gd name="T35" fmla="*/ 282 h 794"/>
              <a:gd name="T36" fmla="*/ 2969 w 3646"/>
              <a:gd name="T37" fmla="*/ 616 h 794"/>
              <a:gd name="T38" fmla="*/ 2981 w 3646"/>
              <a:gd name="T39" fmla="*/ 290 h 794"/>
              <a:gd name="T40" fmla="*/ 3032 w 3646"/>
              <a:gd name="T41" fmla="*/ 580 h 794"/>
              <a:gd name="T42" fmla="*/ 3153 w 3646"/>
              <a:gd name="T43" fmla="*/ 282 h 794"/>
              <a:gd name="T44" fmla="*/ 3087 w 3646"/>
              <a:gd name="T45" fmla="*/ 565 h 794"/>
              <a:gd name="T46" fmla="*/ 3413 w 3646"/>
              <a:gd name="T47" fmla="*/ 282 h 794"/>
              <a:gd name="T48" fmla="*/ 3413 w 3646"/>
              <a:gd name="T49" fmla="*/ 599 h 794"/>
              <a:gd name="T50" fmla="*/ 3646 w 3646"/>
              <a:gd name="T51" fmla="*/ 627 h 794"/>
              <a:gd name="T52" fmla="*/ 2754 w 3646"/>
              <a:gd name="T53" fmla="*/ 378 h 794"/>
              <a:gd name="T54" fmla="*/ 2438 w 3646"/>
              <a:gd name="T55" fmla="*/ 301 h 794"/>
              <a:gd name="T56" fmla="*/ 2557 w 3646"/>
              <a:gd name="T57" fmla="*/ 332 h 794"/>
              <a:gd name="T58" fmla="*/ 2553 w 3646"/>
              <a:gd name="T59" fmla="*/ 627 h 794"/>
              <a:gd name="T60" fmla="*/ 770 w 3646"/>
              <a:gd name="T61" fmla="*/ 566 h 794"/>
              <a:gd name="T62" fmla="*/ 796 w 3646"/>
              <a:gd name="T63" fmla="*/ 633 h 794"/>
              <a:gd name="T64" fmla="*/ 894 w 3646"/>
              <a:gd name="T65" fmla="*/ 308 h 794"/>
              <a:gd name="T66" fmla="*/ 992 w 3646"/>
              <a:gd name="T67" fmla="*/ 610 h 794"/>
              <a:gd name="T68" fmla="*/ 1616 w 3646"/>
              <a:gd name="T69" fmla="*/ 318 h 794"/>
              <a:gd name="T70" fmla="*/ 1754 w 3646"/>
              <a:gd name="T71" fmla="*/ 420 h 794"/>
              <a:gd name="T72" fmla="*/ 1779 w 3646"/>
              <a:gd name="T73" fmla="*/ 560 h 794"/>
              <a:gd name="T74" fmla="*/ 1785 w 3646"/>
              <a:gd name="T75" fmla="*/ 554 h 794"/>
              <a:gd name="T76" fmla="*/ 1473 w 3646"/>
              <a:gd name="T77" fmla="*/ 5 h 794"/>
              <a:gd name="T78" fmla="*/ 1582 w 3646"/>
              <a:gd name="T79" fmla="*/ 5 h 794"/>
              <a:gd name="T80" fmla="*/ 1750 w 3646"/>
              <a:gd name="T81" fmla="*/ 17 h 794"/>
              <a:gd name="T82" fmla="*/ 1608 w 3646"/>
              <a:gd name="T83" fmla="*/ 195 h 794"/>
              <a:gd name="T84" fmla="*/ 1743 w 3646"/>
              <a:gd name="T85" fmla="*/ 5 h 794"/>
              <a:gd name="T86" fmla="*/ 1841 w 3646"/>
              <a:gd name="T87" fmla="*/ 195 h 794"/>
              <a:gd name="T88" fmla="*/ 1907 w 3646"/>
              <a:gd name="T89" fmla="*/ 5 h 794"/>
              <a:gd name="T90" fmla="*/ 2001 w 3646"/>
              <a:gd name="T91" fmla="*/ 18 h 794"/>
              <a:gd name="T92" fmla="*/ 2151 w 3646"/>
              <a:gd name="T93" fmla="*/ 195 h 794"/>
              <a:gd name="T94" fmla="*/ 2128 w 3646"/>
              <a:gd name="T95" fmla="*/ 75 h 794"/>
              <a:gd name="T96" fmla="*/ 2292 w 3646"/>
              <a:gd name="T97" fmla="*/ 52 h 794"/>
              <a:gd name="T98" fmla="*/ 2205 w 3646"/>
              <a:gd name="T99" fmla="*/ 183 h 794"/>
              <a:gd name="T100" fmla="*/ 2317 w 3646"/>
              <a:gd name="T101" fmla="*/ 184 h 794"/>
              <a:gd name="T102" fmla="*/ 2205 w 3646"/>
              <a:gd name="T103" fmla="*/ 93 h 794"/>
              <a:gd name="T104" fmla="*/ 2434 w 3646"/>
              <a:gd name="T105" fmla="*/ 13 h 794"/>
              <a:gd name="T106" fmla="*/ 2336 w 3646"/>
              <a:gd name="T107" fmla="*/ 182 h 794"/>
              <a:gd name="T108" fmla="*/ 2468 w 3646"/>
              <a:gd name="T109" fmla="*/ 195 h 794"/>
              <a:gd name="T110" fmla="*/ 2673 w 3646"/>
              <a:gd name="T111" fmla="*/ 31 h 794"/>
              <a:gd name="T112" fmla="*/ 2579 w 3646"/>
              <a:gd name="T113" fmla="*/ 195 h 794"/>
              <a:gd name="T114" fmla="*/ 2768 w 3646"/>
              <a:gd name="T115" fmla="*/ 91 h 794"/>
              <a:gd name="T116" fmla="*/ 2738 w 3646"/>
              <a:gd name="T117" fmla="*/ 195 h 794"/>
              <a:gd name="T118" fmla="*/ 3100 w 3646"/>
              <a:gd name="T119" fmla="*/ 102 h 794"/>
              <a:gd name="T120" fmla="*/ 3013 w 3646"/>
              <a:gd name="T121" fmla="*/ 185 h 794"/>
              <a:gd name="T122" fmla="*/ 3209 w 3646"/>
              <a:gd name="T123" fmla="*/ 75 h 794"/>
              <a:gd name="T124" fmla="*/ 3119 w 3646"/>
              <a:gd name="T125" fmla="*/ 5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646" h="794">
                <a:moveTo>
                  <a:pt x="161" y="328"/>
                </a:moveTo>
                <a:cubicBezTo>
                  <a:pt x="195" y="345"/>
                  <a:pt x="220" y="359"/>
                  <a:pt x="237" y="369"/>
                </a:cubicBezTo>
                <a:cubicBezTo>
                  <a:pt x="254" y="379"/>
                  <a:pt x="268" y="393"/>
                  <a:pt x="280" y="411"/>
                </a:cubicBezTo>
                <a:cubicBezTo>
                  <a:pt x="293" y="429"/>
                  <a:pt x="299" y="453"/>
                  <a:pt x="299" y="484"/>
                </a:cubicBezTo>
                <a:cubicBezTo>
                  <a:pt x="299" y="528"/>
                  <a:pt x="283" y="563"/>
                  <a:pt x="249" y="591"/>
                </a:cubicBezTo>
                <a:cubicBezTo>
                  <a:pt x="216" y="619"/>
                  <a:pt x="179" y="633"/>
                  <a:pt x="138" y="633"/>
                </a:cubicBezTo>
                <a:cubicBezTo>
                  <a:pt x="110" y="633"/>
                  <a:pt x="87" y="630"/>
                  <a:pt x="69" y="623"/>
                </a:cubicBezTo>
                <a:cubicBezTo>
                  <a:pt x="50" y="616"/>
                  <a:pt x="28" y="606"/>
                  <a:pt x="2" y="592"/>
                </a:cubicBezTo>
                <a:cubicBezTo>
                  <a:pt x="0" y="483"/>
                  <a:pt x="0" y="483"/>
                  <a:pt x="0" y="483"/>
                </a:cubicBezTo>
                <a:cubicBezTo>
                  <a:pt x="10" y="516"/>
                  <a:pt x="26" y="544"/>
                  <a:pt x="47" y="568"/>
                </a:cubicBezTo>
                <a:cubicBezTo>
                  <a:pt x="69" y="591"/>
                  <a:pt x="97" y="602"/>
                  <a:pt x="133" y="602"/>
                </a:cubicBezTo>
                <a:cubicBezTo>
                  <a:pt x="168" y="602"/>
                  <a:pt x="193" y="592"/>
                  <a:pt x="209" y="571"/>
                </a:cubicBezTo>
                <a:cubicBezTo>
                  <a:pt x="224" y="551"/>
                  <a:pt x="232" y="528"/>
                  <a:pt x="232" y="505"/>
                </a:cubicBezTo>
                <a:cubicBezTo>
                  <a:pt x="232" y="473"/>
                  <a:pt x="224" y="452"/>
                  <a:pt x="209" y="440"/>
                </a:cubicBezTo>
                <a:cubicBezTo>
                  <a:pt x="193" y="429"/>
                  <a:pt x="160" y="410"/>
                  <a:pt x="109" y="385"/>
                </a:cubicBezTo>
                <a:cubicBezTo>
                  <a:pt x="72" y="366"/>
                  <a:pt x="45" y="347"/>
                  <a:pt x="27" y="327"/>
                </a:cubicBezTo>
                <a:cubicBezTo>
                  <a:pt x="10" y="307"/>
                  <a:pt x="2" y="282"/>
                  <a:pt x="2" y="253"/>
                </a:cubicBezTo>
                <a:cubicBezTo>
                  <a:pt x="2" y="212"/>
                  <a:pt x="17" y="180"/>
                  <a:pt x="48" y="157"/>
                </a:cubicBezTo>
                <a:cubicBezTo>
                  <a:pt x="79" y="135"/>
                  <a:pt x="114" y="123"/>
                  <a:pt x="153" y="123"/>
                </a:cubicBezTo>
                <a:cubicBezTo>
                  <a:pt x="194" y="123"/>
                  <a:pt x="229" y="133"/>
                  <a:pt x="257" y="152"/>
                </a:cubicBezTo>
                <a:cubicBezTo>
                  <a:pt x="261" y="248"/>
                  <a:pt x="261" y="248"/>
                  <a:pt x="261" y="248"/>
                </a:cubicBezTo>
                <a:cubicBezTo>
                  <a:pt x="256" y="225"/>
                  <a:pt x="243" y="204"/>
                  <a:pt x="222" y="184"/>
                </a:cubicBezTo>
                <a:cubicBezTo>
                  <a:pt x="201" y="163"/>
                  <a:pt x="174" y="153"/>
                  <a:pt x="143" y="153"/>
                </a:cubicBezTo>
                <a:cubicBezTo>
                  <a:pt x="115" y="153"/>
                  <a:pt x="95" y="161"/>
                  <a:pt x="81" y="178"/>
                </a:cubicBezTo>
                <a:cubicBezTo>
                  <a:pt x="68" y="194"/>
                  <a:pt x="62" y="212"/>
                  <a:pt x="62" y="231"/>
                </a:cubicBezTo>
                <a:cubicBezTo>
                  <a:pt x="62" y="252"/>
                  <a:pt x="68" y="269"/>
                  <a:pt x="81" y="280"/>
                </a:cubicBezTo>
                <a:cubicBezTo>
                  <a:pt x="95" y="292"/>
                  <a:pt x="121" y="308"/>
                  <a:pt x="161" y="328"/>
                </a:cubicBezTo>
                <a:close/>
                <a:moveTo>
                  <a:pt x="488" y="282"/>
                </a:moveTo>
                <a:cubicBezTo>
                  <a:pt x="456" y="282"/>
                  <a:pt x="428" y="290"/>
                  <a:pt x="403" y="307"/>
                </a:cubicBezTo>
                <a:cubicBezTo>
                  <a:pt x="378" y="324"/>
                  <a:pt x="360" y="346"/>
                  <a:pt x="346" y="373"/>
                </a:cubicBezTo>
                <a:cubicBezTo>
                  <a:pt x="333" y="401"/>
                  <a:pt x="327" y="429"/>
                  <a:pt x="327" y="458"/>
                </a:cubicBezTo>
                <a:cubicBezTo>
                  <a:pt x="327" y="503"/>
                  <a:pt x="340" y="544"/>
                  <a:pt x="367" y="580"/>
                </a:cubicBezTo>
                <a:cubicBezTo>
                  <a:pt x="394" y="615"/>
                  <a:pt x="434" y="633"/>
                  <a:pt x="487" y="633"/>
                </a:cubicBezTo>
                <a:cubicBezTo>
                  <a:pt x="518" y="633"/>
                  <a:pt x="545" y="625"/>
                  <a:pt x="570" y="608"/>
                </a:cubicBezTo>
                <a:cubicBezTo>
                  <a:pt x="594" y="592"/>
                  <a:pt x="613" y="570"/>
                  <a:pt x="627" y="542"/>
                </a:cubicBezTo>
                <a:cubicBezTo>
                  <a:pt x="640" y="514"/>
                  <a:pt x="647" y="486"/>
                  <a:pt x="647" y="458"/>
                </a:cubicBezTo>
                <a:cubicBezTo>
                  <a:pt x="647" y="428"/>
                  <a:pt x="641" y="400"/>
                  <a:pt x="630" y="373"/>
                </a:cubicBezTo>
                <a:cubicBezTo>
                  <a:pt x="619" y="346"/>
                  <a:pt x="601" y="324"/>
                  <a:pt x="576" y="307"/>
                </a:cubicBezTo>
                <a:cubicBezTo>
                  <a:pt x="552" y="290"/>
                  <a:pt x="523" y="282"/>
                  <a:pt x="488" y="282"/>
                </a:cubicBezTo>
                <a:close/>
                <a:moveTo>
                  <a:pt x="481" y="308"/>
                </a:moveTo>
                <a:cubicBezTo>
                  <a:pt x="503" y="308"/>
                  <a:pt x="521" y="314"/>
                  <a:pt x="535" y="328"/>
                </a:cubicBezTo>
                <a:cubicBezTo>
                  <a:pt x="549" y="341"/>
                  <a:pt x="560" y="358"/>
                  <a:pt x="567" y="380"/>
                </a:cubicBezTo>
                <a:cubicBezTo>
                  <a:pt x="575" y="401"/>
                  <a:pt x="579" y="425"/>
                  <a:pt x="581" y="453"/>
                </a:cubicBezTo>
                <a:cubicBezTo>
                  <a:pt x="582" y="496"/>
                  <a:pt x="575" y="531"/>
                  <a:pt x="560" y="560"/>
                </a:cubicBezTo>
                <a:cubicBezTo>
                  <a:pt x="545" y="588"/>
                  <a:pt x="522" y="603"/>
                  <a:pt x="492" y="604"/>
                </a:cubicBezTo>
                <a:cubicBezTo>
                  <a:pt x="463" y="606"/>
                  <a:pt x="440" y="593"/>
                  <a:pt x="422" y="565"/>
                </a:cubicBezTo>
                <a:cubicBezTo>
                  <a:pt x="404" y="537"/>
                  <a:pt x="395" y="503"/>
                  <a:pt x="393" y="462"/>
                </a:cubicBezTo>
                <a:cubicBezTo>
                  <a:pt x="392" y="420"/>
                  <a:pt x="398" y="384"/>
                  <a:pt x="414" y="354"/>
                </a:cubicBezTo>
                <a:cubicBezTo>
                  <a:pt x="429" y="325"/>
                  <a:pt x="451" y="310"/>
                  <a:pt x="481" y="308"/>
                </a:cubicBezTo>
                <a:close/>
                <a:moveTo>
                  <a:pt x="1095" y="223"/>
                </a:moveTo>
                <a:cubicBezTo>
                  <a:pt x="1000" y="321"/>
                  <a:pt x="1000" y="321"/>
                  <a:pt x="1000" y="321"/>
                </a:cubicBezTo>
                <a:cubicBezTo>
                  <a:pt x="1031" y="321"/>
                  <a:pt x="1031" y="321"/>
                  <a:pt x="1031" y="321"/>
                </a:cubicBezTo>
                <a:cubicBezTo>
                  <a:pt x="1031" y="527"/>
                  <a:pt x="1031" y="527"/>
                  <a:pt x="1031" y="527"/>
                </a:cubicBezTo>
                <a:cubicBezTo>
                  <a:pt x="1031" y="560"/>
                  <a:pt x="1041" y="586"/>
                  <a:pt x="1059" y="605"/>
                </a:cubicBezTo>
                <a:cubicBezTo>
                  <a:pt x="1078" y="624"/>
                  <a:pt x="1103" y="633"/>
                  <a:pt x="1133" y="633"/>
                </a:cubicBezTo>
                <a:cubicBezTo>
                  <a:pt x="1152" y="633"/>
                  <a:pt x="1169" y="627"/>
                  <a:pt x="1184" y="616"/>
                </a:cubicBezTo>
                <a:cubicBezTo>
                  <a:pt x="1199" y="604"/>
                  <a:pt x="1207" y="594"/>
                  <a:pt x="1207" y="583"/>
                </a:cubicBezTo>
                <a:cubicBezTo>
                  <a:pt x="1199" y="590"/>
                  <a:pt x="1192" y="595"/>
                  <a:pt x="1187" y="598"/>
                </a:cubicBezTo>
                <a:cubicBezTo>
                  <a:pt x="1182" y="601"/>
                  <a:pt x="1173" y="602"/>
                  <a:pt x="1160" y="602"/>
                </a:cubicBezTo>
                <a:cubicBezTo>
                  <a:pt x="1116" y="602"/>
                  <a:pt x="1093" y="577"/>
                  <a:pt x="1093" y="527"/>
                </a:cubicBezTo>
                <a:cubicBezTo>
                  <a:pt x="1093" y="321"/>
                  <a:pt x="1093" y="321"/>
                  <a:pt x="1093" y="321"/>
                </a:cubicBezTo>
                <a:cubicBezTo>
                  <a:pt x="1170" y="321"/>
                  <a:pt x="1170" y="321"/>
                  <a:pt x="1170" y="321"/>
                </a:cubicBezTo>
                <a:cubicBezTo>
                  <a:pt x="1196" y="290"/>
                  <a:pt x="1196" y="290"/>
                  <a:pt x="1196" y="290"/>
                </a:cubicBezTo>
                <a:cubicBezTo>
                  <a:pt x="1095" y="290"/>
                  <a:pt x="1095" y="290"/>
                  <a:pt x="1095" y="290"/>
                </a:cubicBezTo>
                <a:cubicBezTo>
                  <a:pt x="1095" y="223"/>
                  <a:pt x="1095" y="223"/>
                  <a:pt x="1095" y="223"/>
                </a:cubicBezTo>
                <a:close/>
                <a:moveTo>
                  <a:pt x="1426" y="282"/>
                </a:moveTo>
                <a:cubicBezTo>
                  <a:pt x="1392" y="282"/>
                  <a:pt x="1356" y="299"/>
                  <a:pt x="1316" y="334"/>
                </a:cubicBezTo>
                <a:cubicBezTo>
                  <a:pt x="1316" y="123"/>
                  <a:pt x="1316" y="123"/>
                  <a:pt x="1316" y="123"/>
                </a:cubicBezTo>
                <a:cubicBezTo>
                  <a:pt x="1226" y="141"/>
                  <a:pt x="1226" y="141"/>
                  <a:pt x="1226" y="141"/>
                </a:cubicBezTo>
                <a:cubicBezTo>
                  <a:pt x="1235" y="144"/>
                  <a:pt x="1242" y="148"/>
                  <a:pt x="1246" y="151"/>
                </a:cubicBezTo>
                <a:cubicBezTo>
                  <a:pt x="1250" y="155"/>
                  <a:pt x="1252" y="161"/>
                  <a:pt x="1252" y="170"/>
                </a:cubicBezTo>
                <a:cubicBezTo>
                  <a:pt x="1252" y="599"/>
                  <a:pt x="1252" y="599"/>
                  <a:pt x="1252" y="599"/>
                </a:cubicBezTo>
                <a:cubicBezTo>
                  <a:pt x="1252" y="611"/>
                  <a:pt x="1246" y="620"/>
                  <a:pt x="1233" y="627"/>
                </a:cubicBezTo>
                <a:cubicBezTo>
                  <a:pt x="1336" y="627"/>
                  <a:pt x="1336" y="627"/>
                  <a:pt x="1336" y="627"/>
                </a:cubicBezTo>
                <a:cubicBezTo>
                  <a:pt x="1328" y="622"/>
                  <a:pt x="1323" y="618"/>
                  <a:pt x="1320" y="614"/>
                </a:cubicBezTo>
                <a:cubicBezTo>
                  <a:pt x="1317" y="610"/>
                  <a:pt x="1316" y="605"/>
                  <a:pt x="1316" y="599"/>
                </a:cubicBezTo>
                <a:cubicBezTo>
                  <a:pt x="1316" y="362"/>
                  <a:pt x="1316" y="362"/>
                  <a:pt x="1316" y="362"/>
                </a:cubicBezTo>
                <a:cubicBezTo>
                  <a:pt x="1324" y="352"/>
                  <a:pt x="1335" y="343"/>
                  <a:pt x="1349" y="335"/>
                </a:cubicBezTo>
                <a:cubicBezTo>
                  <a:pt x="1363" y="328"/>
                  <a:pt x="1379" y="324"/>
                  <a:pt x="1395" y="324"/>
                </a:cubicBezTo>
                <a:cubicBezTo>
                  <a:pt x="1424" y="324"/>
                  <a:pt x="1444" y="332"/>
                  <a:pt x="1456" y="347"/>
                </a:cubicBezTo>
                <a:cubicBezTo>
                  <a:pt x="1467" y="362"/>
                  <a:pt x="1473" y="382"/>
                  <a:pt x="1473" y="407"/>
                </a:cubicBezTo>
                <a:cubicBezTo>
                  <a:pt x="1473" y="599"/>
                  <a:pt x="1473" y="599"/>
                  <a:pt x="1473" y="599"/>
                </a:cubicBezTo>
                <a:cubicBezTo>
                  <a:pt x="1473" y="610"/>
                  <a:pt x="1467" y="619"/>
                  <a:pt x="1454" y="627"/>
                </a:cubicBezTo>
                <a:cubicBezTo>
                  <a:pt x="1554" y="627"/>
                  <a:pt x="1554" y="627"/>
                  <a:pt x="1554" y="627"/>
                </a:cubicBezTo>
                <a:cubicBezTo>
                  <a:pt x="1547" y="622"/>
                  <a:pt x="1542" y="618"/>
                  <a:pt x="1539" y="615"/>
                </a:cubicBezTo>
                <a:cubicBezTo>
                  <a:pt x="1537" y="612"/>
                  <a:pt x="1535" y="607"/>
                  <a:pt x="1535" y="599"/>
                </a:cubicBezTo>
                <a:cubicBezTo>
                  <a:pt x="1535" y="383"/>
                  <a:pt x="1535" y="383"/>
                  <a:pt x="1535" y="383"/>
                </a:cubicBezTo>
                <a:cubicBezTo>
                  <a:pt x="1535" y="351"/>
                  <a:pt x="1525" y="326"/>
                  <a:pt x="1504" y="308"/>
                </a:cubicBezTo>
                <a:cubicBezTo>
                  <a:pt x="1483" y="290"/>
                  <a:pt x="1457" y="282"/>
                  <a:pt x="1426" y="282"/>
                </a:cubicBezTo>
                <a:close/>
                <a:moveTo>
                  <a:pt x="2295" y="282"/>
                </a:moveTo>
                <a:cubicBezTo>
                  <a:pt x="2273" y="282"/>
                  <a:pt x="2252" y="288"/>
                  <a:pt x="2231" y="300"/>
                </a:cubicBezTo>
                <a:cubicBezTo>
                  <a:pt x="2210" y="312"/>
                  <a:pt x="2193" y="328"/>
                  <a:pt x="2179" y="345"/>
                </a:cubicBezTo>
                <a:cubicBezTo>
                  <a:pt x="2173" y="325"/>
                  <a:pt x="2160" y="309"/>
                  <a:pt x="2141" y="298"/>
                </a:cubicBezTo>
                <a:cubicBezTo>
                  <a:pt x="2122" y="287"/>
                  <a:pt x="2101" y="282"/>
                  <a:pt x="2080" y="282"/>
                </a:cubicBezTo>
                <a:cubicBezTo>
                  <a:pt x="2059" y="282"/>
                  <a:pt x="2039" y="287"/>
                  <a:pt x="2023" y="297"/>
                </a:cubicBezTo>
                <a:cubicBezTo>
                  <a:pt x="2006" y="306"/>
                  <a:pt x="1989" y="318"/>
                  <a:pt x="1973" y="332"/>
                </a:cubicBezTo>
                <a:cubicBezTo>
                  <a:pt x="1973" y="282"/>
                  <a:pt x="1973" y="282"/>
                  <a:pt x="1973" y="282"/>
                </a:cubicBezTo>
                <a:cubicBezTo>
                  <a:pt x="1884" y="299"/>
                  <a:pt x="1884" y="299"/>
                  <a:pt x="1884" y="299"/>
                </a:cubicBezTo>
                <a:cubicBezTo>
                  <a:pt x="1892" y="301"/>
                  <a:pt x="1898" y="304"/>
                  <a:pt x="1903" y="308"/>
                </a:cubicBezTo>
                <a:cubicBezTo>
                  <a:pt x="1908" y="312"/>
                  <a:pt x="1911" y="319"/>
                  <a:pt x="1911" y="328"/>
                </a:cubicBezTo>
                <a:cubicBezTo>
                  <a:pt x="1911" y="599"/>
                  <a:pt x="1911" y="599"/>
                  <a:pt x="1911" y="599"/>
                </a:cubicBezTo>
                <a:cubicBezTo>
                  <a:pt x="1911" y="610"/>
                  <a:pt x="1904" y="619"/>
                  <a:pt x="1892" y="627"/>
                </a:cubicBezTo>
                <a:cubicBezTo>
                  <a:pt x="1994" y="627"/>
                  <a:pt x="1994" y="627"/>
                  <a:pt x="1994" y="627"/>
                </a:cubicBezTo>
                <a:cubicBezTo>
                  <a:pt x="1986" y="622"/>
                  <a:pt x="1981" y="618"/>
                  <a:pt x="1978" y="614"/>
                </a:cubicBezTo>
                <a:cubicBezTo>
                  <a:pt x="1975" y="611"/>
                  <a:pt x="1973" y="606"/>
                  <a:pt x="1973" y="599"/>
                </a:cubicBezTo>
                <a:cubicBezTo>
                  <a:pt x="1973" y="360"/>
                  <a:pt x="1973" y="360"/>
                  <a:pt x="1973" y="360"/>
                </a:cubicBezTo>
                <a:cubicBezTo>
                  <a:pt x="1994" y="336"/>
                  <a:pt x="2018" y="323"/>
                  <a:pt x="2047" y="323"/>
                </a:cubicBezTo>
                <a:cubicBezTo>
                  <a:pt x="2098" y="323"/>
                  <a:pt x="2123" y="349"/>
                  <a:pt x="2123" y="400"/>
                </a:cubicBezTo>
                <a:cubicBezTo>
                  <a:pt x="2123" y="599"/>
                  <a:pt x="2123" y="599"/>
                  <a:pt x="2123" y="599"/>
                </a:cubicBezTo>
                <a:cubicBezTo>
                  <a:pt x="2123" y="610"/>
                  <a:pt x="2117" y="619"/>
                  <a:pt x="2104" y="627"/>
                </a:cubicBezTo>
                <a:cubicBezTo>
                  <a:pt x="2206" y="627"/>
                  <a:pt x="2206" y="627"/>
                  <a:pt x="2206" y="627"/>
                </a:cubicBezTo>
                <a:cubicBezTo>
                  <a:pt x="2199" y="623"/>
                  <a:pt x="2195" y="619"/>
                  <a:pt x="2191" y="615"/>
                </a:cubicBezTo>
                <a:cubicBezTo>
                  <a:pt x="2188" y="611"/>
                  <a:pt x="2187" y="605"/>
                  <a:pt x="2187" y="599"/>
                </a:cubicBezTo>
                <a:cubicBezTo>
                  <a:pt x="2187" y="380"/>
                  <a:pt x="2187" y="380"/>
                  <a:pt x="2187" y="380"/>
                </a:cubicBezTo>
                <a:cubicBezTo>
                  <a:pt x="2187" y="375"/>
                  <a:pt x="2186" y="372"/>
                  <a:pt x="2185" y="369"/>
                </a:cubicBezTo>
                <a:cubicBezTo>
                  <a:pt x="2207" y="338"/>
                  <a:pt x="2233" y="323"/>
                  <a:pt x="2264" y="323"/>
                </a:cubicBezTo>
                <a:cubicBezTo>
                  <a:pt x="2291" y="323"/>
                  <a:pt x="2310" y="331"/>
                  <a:pt x="2323" y="345"/>
                </a:cubicBezTo>
                <a:cubicBezTo>
                  <a:pt x="2335" y="360"/>
                  <a:pt x="2341" y="380"/>
                  <a:pt x="2341" y="403"/>
                </a:cubicBezTo>
                <a:cubicBezTo>
                  <a:pt x="2341" y="599"/>
                  <a:pt x="2341" y="599"/>
                  <a:pt x="2341" y="599"/>
                </a:cubicBezTo>
                <a:cubicBezTo>
                  <a:pt x="2341" y="609"/>
                  <a:pt x="2334" y="619"/>
                  <a:pt x="2320" y="627"/>
                </a:cubicBezTo>
                <a:cubicBezTo>
                  <a:pt x="2422" y="627"/>
                  <a:pt x="2422" y="627"/>
                  <a:pt x="2422" y="627"/>
                </a:cubicBezTo>
                <a:cubicBezTo>
                  <a:pt x="2415" y="623"/>
                  <a:pt x="2411" y="619"/>
                  <a:pt x="2408" y="615"/>
                </a:cubicBezTo>
                <a:cubicBezTo>
                  <a:pt x="2404" y="611"/>
                  <a:pt x="2403" y="605"/>
                  <a:pt x="2403" y="599"/>
                </a:cubicBezTo>
                <a:cubicBezTo>
                  <a:pt x="2403" y="382"/>
                  <a:pt x="2403" y="382"/>
                  <a:pt x="2403" y="382"/>
                </a:cubicBezTo>
                <a:cubicBezTo>
                  <a:pt x="2403" y="350"/>
                  <a:pt x="2392" y="325"/>
                  <a:pt x="2370" y="308"/>
                </a:cubicBezTo>
                <a:cubicBezTo>
                  <a:pt x="2347" y="290"/>
                  <a:pt x="2323" y="282"/>
                  <a:pt x="2295" y="282"/>
                </a:cubicBezTo>
                <a:close/>
                <a:moveTo>
                  <a:pt x="2880" y="223"/>
                </a:moveTo>
                <a:cubicBezTo>
                  <a:pt x="2785" y="321"/>
                  <a:pt x="2785" y="321"/>
                  <a:pt x="2785" y="321"/>
                </a:cubicBezTo>
                <a:cubicBezTo>
                  <a:pt x="2816" y="321"/>
                  <a:pt x="2816" y="321"/>
                  <a:pt x="2816" y="321"/>
                </a:cubicBezTo>
                <a:cubicBezTo>
                  <a:pt x="2816" y="527"/>
                  <a:pt x="2816" y="527"/>
                  <a:pt x="2816" y="527"/>
                </a:cubicBezTo>
                <a:cubicBezTo>
                  <a:pt x="2816" y="560"/>
                  <a:pt x="2826" y="586"/>
                  <a:pt x="2845" y="605"/>
                </a:cubicBezTo>
                <a:cubicBezTo>
                  <a:pt x="2863" y="624"/>
                  <a:pt x="2888" y="633"/>
                  <a:pt x="2918" y="633"/>
                </a:cubicBezTo>
                <a:cubicBezTo>
                  <a:pt x="2937" y="633"/>
                  <a:pt x="2954" y="627"/>
                  <a:pt x="2969" y="616"/>
                </a:cubicBezTo>
                <a:cubicBezTo>
                  <a:pt x="2984" y="604"/>
                  <a:pt x="2992" y="594"/>
                  <a:pt x="2992" y="583"/>
                </a:cubicBezTo>
                <a:cubicBezTo>
                  <a:pt x="2984" y="590"/>
                  <a:pt x="2977" y="595"/>
                  <a:pt x="2972" y="598"/>
                </a:cubicBezTo>
                <a:cubicBezTo>
                  <a:pt x="2967" y="601"/>
                  <a:pt x="2958" y="602"/>
                  <a:pt x="2945" y="602"/>
                </a:cubicBezTo>
                <a:cubicBezTo>
                  <a:pt x="2901" y="602"/>
                  <a:pt x="2879" y="577"/>
                  <a:pt x="2879" y="527"/>
                </a:cubicBezTo>
                <a:cubicBezTo>
                  <a:pt x="2879" y="321"/>
                  <a:pt x="2879" y="321"/>
                  <a:pt x="2879" y="321"/>
                </a:cubicBezTo>
                <a:cubicBezTo>
                  <a:pt x="2955" y="321"/>
                  <a:pt x="2955" y="321"/>
                  <a:pt x="2955" y="321"/>
                </a:cubicBezTo>
                <a:cubicBezTo>
                  <a:pt x="2981" y="290"/>
                  <a:pt x="2981" y="290"/>
                  <a:pt x="2981" y="290"/>
                </a:cubicBezTo>
                <a:cubicBezTo>
                  <a:pt x="2880" y="290"/>
                  <a:pt x="2880" y="290"/>
                  <a:pt x="2880" y="290"/>
                </a:cubicBezTo>
                <a:cubicBezTo>
                  <a:pt x="2880" y="223"/>
                  <a:pt x="2880" y="223"/>
                  <a:pt x="2880" y="223"/>
                </a:cubicBezTo>
                <a:close/>
                <a:moveTo>
                  <a:pt x="3153" y="282"/>
                </a:moveTo>
                <a:cubicBezTo>
                  <a:pt x="3121" y="282"/>
                  <a:pt x="3093" y="290"/>
                  <a:pt x="3068" y="307"/>
                </a:cubicBezTo>
                <a:cubicBezTo>
                  <a:pt x="3043" y="324"/>
                  <a:pt x="3024" y="346"/>
                  <a:pt x="3011" y="373"/>
                </a:cubicBezTo>
                <a:cubicBezTo>
                  <a:pt x="2998" y="401"/>
                  <a:pt x="2991" y="429"/>
                  <a:pt x="2991" y="458"/>
                </a:cubicBezTo>
                <a:cubicBezTo>
                  <a:pt x="2991" y="503"/>
                  <a:pt x="3005" y="544"/>
                  <a:pt x="3032" y="580"/>
                </a:cubicBezTo>
                <a:cubicBezTo>
                  <a:pt x="3059" y="615"/>
                  <a:pt x="3099" y="633"/>
                  <a:pt x="3151" y="633"/>
                </a:cubicBezTo>
                <a:cubicBezTo>
                  <a:pt x="3182" y="633"/>
                  <a:pt x="3210" y="625"/>
                  <a:pt x="3234" y="608"/>
                </a:cubicBezTo>
                <a:cubicBezTo>
                  <a:pt x="3259" y="592"/>
                  <a:pt x="3278" y="570"/>
                  <a:pt x="3291" y="542"/>
                </a:cubicBezTo>
                <a:cubicBezTo>
                  <a:pt x="3305" y="514"/>
                  <a:pt x="3312" y="486"/>
                  <a:pt x="3312" y="458"/>
                </a:cubicBezTo>
                <a:cubicBezTo>
                  <a:pt x="3312" y="428"/>
                  <a:pt x="3306" y="400"/>
                  <a:pt x="3295" y="373"/>
                </a:cubicBezTo>
                <a:cubicBezTo>
                  <a:pt x="3283" y="346"/>
                  <a:pt x="3265" y="324"/>
                  <a:pt x="3241" y="307"/>
                </a:cubicBezTo>
                <a:cubicBezTo>
                  <a:pt x="3217" y="290"/>
                  <a:pt x="3187" y="282"/>
                  <a:pt x="3153" y="282"/>
                </a:cubicBezTo>
                <a:close/>
                <a:moveTo>
                  <a:pt x="3146" y="308"/>
                </a:moveTo>
                <a:cubicBezTo>
                  <a:pt x="3168" y="308"/>
                  <a:pt x="3185" y="314"/>
                  <a:pt x="3199" y="328"/>
                </a:cubicBezTo>
                <a:cubicBezTo>
                  <a:pt x="3214" y="341"/>
                  <a:pt x="3224" y="358"/>
                  <a:pt x="3232" y="380"/>
                </a:cubicBezTo>
                <a:cubicBezTo>
                  <a:pt x="3239" y="401"/>
                  <a:pt x="3244" y="425"/>
                  <a:pt x="3245" y="453"/>
                </a:cubicBezTo>
                <a:cubicBezTo>
                  <a:pt x="3247" y="496"/>
                  <a:pt x="3240" y="531"/>
                  <a:pt x="3225" y="560"/>
                </a:cubicBezTo>
                <a:cubicBezTo>
                  <a:pt x="3209" y="588"/>
                  <a:pt x="3186" y="603"/>
                  <a:pt x="3156" y="604"/>
                </a:cubicBezTo>
                <a:cubicBezTo>
                  <a:pt x="3128" y="606"/>
                  <a:pt x="3104" y="593"/>
                  <a:pt x="3087" y="565"/>
                </a:cubicBezTo>
                <a:cubicBezTo>
                  <a:pt x="3069" y="537"/>
                  <a:pt x="3059" y="503"/>
                  <a:pt x="3058" y="462"/>
                </a:cubicBezTo>
                <a:cubicBezTo>
                  <a:pt x="3056" y="420"/>
                  <a:pt x="3063" y="384"/>
                  <a:pt x="3078" y="354"/>
                </a:cubicBezTo>
                <a:cubicBezTo>
                  <a:pt x="3093" y="325"/>
                  <a:pt x="3116" y="310"/>
                  <a:pt x="3146" y="308"/>
                </a:cubicBezTo>
                <a:close/>
                <a:moveTo>
                  <a:pt x="3519" y="282"/>
                </a:moveTo>
                <a:cubicBezTo>
                  <a:pt x="3499" y="282"/>
                  <a:pt x="3479" y="287"/>
                  <a:pt x="3460" y="298"/>
                </a:cubicBezTo>
                <a:cubicBezTo>
                  <a:pt x="3441" y="309"/>
                  <a:pt x="3425" y="321"/>
                  <a:pt x="3413" y="334"/>
                </a:cubicBezTo>
                <a:cubicBezTo>
                  <a:pt x="3413" y="282"/>
                  <a:pt x="3413" y="282"/>
                  <a:pt x="3413" y="282"/>
                </a:cubicBezTo>
                <a:cubicBezTo>
                  <a:pt x="3326" y="298"/>
                  <a:pt x="3326" y="298"/>
                  <a:pt x="3326" y="298"/>
                </a:cubicBezTo>
                <a:cubicBezTo>
                  <a:pt x="3342" y="304"/>
                  <a:pt x="3350" y="314"/>
                  <a:pt x="3350" y="328"/>
                </a:cubicBezTo>
                <a:cubicBezTo>
                  <a:pt x="3350" y="599"/>
                  <a:pt x="3350" y="599"/>
                  <a:pt x="3350" y="599"/>
                </a:cubicBezTo>
                <a:cubicBezTo>
                  <a:pt x="3350" y="611"/>
                  <a:pt x="3344" y="620"/>
                  <a:pt x="3332" y="627"/>
                </a:cubicBezTo>
                <a:cubicBezTo>
                  <a:pt x="3432" y="627"/>
                  <a:pt x="3432" y="627"/>
                  <a:pt x="3432" y="627"/>
                </a:cubicBezTo>
                <a:cubicBezTo>
                  <a:pt x="3426" y="623"/>
                  <a:pt x="3421" y="619"/>
                  <a:pt x="3418" y="615"/>
                </a:cubicBezTo>
                <a:cubicBezTo>
                  <a:pt x="3415" y="611"/>
                  <a:pt x="3413" y="605"/>
                  <a:pt x="3413" y="599"/>
                </a:cubicBezTo>
                <a:cubicBezTo>
                  <a:pt x="3413" y="362"/>
                  <a:pt x="3413" y="362"/>
                  <a:pt x="3413" y="362"/>
                </a:cubicBezTo>
                <a:cubicBezTo>
                  <a:pt x="3422" y="351"/>
                  <a:pt x="3433" y="342"/>
                  <a:pt x="3447" y="335"/>
                </a:cubicBezTo>
                <a:cubicBezTo>
                  <a:pt x="3460" y="328"/>
                  <a:pt x="3474" y="324"/>
                  <a:pt x="3487" y="324"/>
                </a:cubicBezTo>
                <a:cubicBezTo>
                  <a:pt x="3539" y="324"/>
                  <a:pt x="3565" y="352"/>
                  <a:pt x="3565" y="409"/>
                </a:cubicBezTo>
                <a:cubicBezTo>
                  <a:pt x="3565" y="599"/>
                  <a:pt x="3565" y="599"/>
                  <a:pt x="3565" y="599"/>
                </a:cubicBezTo>
                <a:cubicBezTo>
                  <a:pt x="3565" y="611"/>
                  <a:pt x="3558" y="620"/>
                  <a:pt x="3546" y="627"/>
                </a:cubicBezTo>
                <a:cubicBezTo>
                  <a:pt x="3646" y="627"/>
                  <a:pt x="3646" y="627"/>
                  <a:pt x="3646" y="627"/>
                </a:cubicBezTo>
                <a:cubicBezTo>
                  <a:pt x="3637" y="620"/>
                  <a:pt x="3632" y="616"/>
                  <a:pt x="3630" y="613"/>
                </a:cubicBezTo>
                <a:cubicBezTo>
                  <a:pt x="3628" y="610"/>
                  <a:pt x="3627" y="605"/>
                  <a:pt x="3627" y="599"/>
                </a:cubicBezTo>
                <a:cubicBezTo>
                  <a:pt x="3627" y="383"/>
                  <a:pt x="3627" y="383"/>
                  <a:pt x="3627" y="383"/>
                </a:cubicBezTo>
                <a:cubicBezTo>
                  <a:pt x="3627" y="362"/>
                  <a:pt x="3622" y="344"/>
                  <a:pt x="3612" y="329"/>
                </a:cubicBezTo>
                <a:cubicBezTo>
                  <a:pt x="3602" y="314"/>
                  <a:pt x="3588" y="302"/>
                  <a:pt x="3571" y="294"/>
                </a:cubicBezTo>
                <a:cubicBezTo>
                  <a:pt x="3554" y="286"/>
                  <a:pt x="3537" y="282"/>
                  <a:pt x="3519" y="282"/>
                </a:cubicBezTo>
                <a:close/>
                <a:moveTo>
                  <a:pt x="2754" y="378"/>
                </a:moveTo>
                <a:cubicBezTo>
                  <a:pt x="2745" y="355"/>
                  <a:pt x="2734" y="337"/>
                  <a:pt x="2720" y="323"/>
                </a:cubicBezTo>
                <a:cubicBezTo>
                  <a:pt x="2705" y="309"/>
                  <a:pt x="2690" y="299"/>
                  <a:pt x="2674" y="292"/>
                </a:cubicBezTo>
                <a:cubicBezTo>
                  <a:pt x="2658" y="285"/>
                  <a:pt x="2642" y="282"/>
                  <a:pt x="2625" y="282"/>
                </a:cubicBezTo>
                <a:cubicBezTo>
                  <a:pt x="2603" y="282"/>
                  <a:pt x="2584" y="286"/>
                  <a:pt x="2566" y="295"/>
                </a:cubicBezTo>
                <a:cubicBezTo>
                  <a:pt x="2548" y="304"/>
                  <a:pt x="2534" y="315"/>
                  <a:pt x="2525" y="326"/>
                </a:cubicBezTo>
                <a:cubicBezTo>
                  <a:pt x="2525" y="282"/>
                  <a:pt x="2525" y="282"/>
                  <a:pt x="2525" y="282"/>
                </a:cubicBezTo>
                <a:cubicBezTo>
                  <a:pt x="2438" y="301"/>
                  <a:pt x="2438" y="301"/>
                  <a:pt x="2438" y="301"/>
                </a:cubicBezTo>
                <a:cubicBezTo>
                  <a:pt x="2454" y="305"/>
                  <a:pt x="2462" y="316"/>
                  <a:pt x="2462" y="331"/>
                </a:cubicBezTo>
                <a:cubicBezTo>
                  <a:pt x="2462" y="766"/>
                  <a:pt x="2462" y="766"/>
                  <a:pt x="2462" y="766"/>
                </a:cubicBezTo>
                <a:cubicBezTo>
                  <a:pt x="2462" y="779"/>
                  <a:pt x="2455" y="788"/>
                  <a:pt x="2443" y="794"/>
                </a:cubicBezTo>
                <a:cubicBezTo>
                  <a:pt x="2544" y="794"/>
                  <a:pt x="2544" y="794"/>
                  <a:pt x="2544" y="794"/>
                </a:cubicBezTo>
                <a:cubicBezTo>
                  <a:pt x="2532" y="788"/>
                  <a:pt x="2525" y="778"/>
                  <a:pt x="2525" y="766"/>
                </a:cubicBezTo>
                <a:cubicBezTo>
                  <a:pt x="2525" y="358"/>
                  <a:pt x="2525" y="358"/>
                  <a:pt x="2525" y="358"/>
                </a:cubicBezTo>
                <a:cubicBezTo>
                  <a:pt x="2534" y="348"/>
                  <a:pt x="2544" y="339"/>
                  <a:pt x="2557" y="332"/>
                </a:cubicBezTo>
                <a:cubicBezTo>
                  <a:pt x="2569" y="325"/>
                  <a:pt x="2583" y="322"/>
                  <a:pt x="2599" y="322"/>
                </a:cubicBezTo>
                <a:cubicBezTo>
                  <a:pt x="2624" y="322"/>
                  <a:pt x="2647" y="332"/>
                  <a:pt x="2667" y="353"/>
                </a:cubicBezTo>
                <a:cubicBezTo>
                  <a:pt x="2688" y="373"/>
                  <a:pt x="2698" y="408"/>
                  <a:pt x="2698" y="458"/>
                </a:cubicBezTo>
                <a:cubicBezTo>
                  <a:pt x="2698" y="504"/>
                  <a:pt x="2689" y="540"/>
                  <a:pt x="2670" y="566"/>
                </a:cubicBezTo>
                <a:cubicBezTo>
                  <a:pt x="2650" y="592"/>
                  <a:pt x="2624" y="604"/>
                  <a:pt x="2592" y="604"/>
                </a:cubicBezTo>
                <a:cubicBezTo>
                  <a:pt x="2568" y="604"/>
                  <a:pt x="2557" y="600"/>
                  <a:pt x="2536" y="582"/>
                </a:cubicBezTo>
                <a:cubicBezTo>
                  <a:pt x="2553" y="627"/>
                  <a:pt x="2553" y="627"/>
                  <a:pt x="2553" y="627"/>
                </a:cubicBezTo>
                <a:cubicBezTo>
                  <a:pt x="2568" y="631"/>
                  <a:pt x="2584" y="633"/>
                  <a:pt x="2601" y="633"/>
                </a:cubicBezTo>
                <a:cubicBezTo>
                  <a:pt x="2652" y="633"/>
                  <a:pt x="2692" y="615"/>
                  <a:pt x="2722" y="578"/>
                </a:cubicBezTo>
                <a:cubicBezTo>
                  <a:pt x="2752" y="541"/>
                  <a:pt x="2767" y="500"/>
                  <a:pt x="2767" y="455"/>
                </a:cubicBezTo>
                <a:cubicBezTo>
                  <a:pt x="2767" y="427"/>
                  <a:pt x="2763" y="401"/>
                  <a:pt x="2754" y="378"/>
                </a:cubicBezTo>
                <a:close/>
                <a:moveTo>
                  <a:pt x="865" y="581"/>
                </a:moveTo>
                <a:cubicBezTo>
                  <a:pt x="854" y="588"/>
                  <a:pt x="840" y="591"/>
                  <a:pt x="824" y="591"/>
                </a:cubicBezTo>
                <a:cubicBezTo>
                  <a:pt x="802" y="591"/>
                  <a:pt x="784" y="582"/>
                  <a:pt x="770" y="566"/>
                </a:cubicBezTo>
                <a:cubicBezTo>
                  <a:pt x="756" y="549"/>
                  <a:pt x="748" y="526"/>
                  <a:pt x="748" y="496"/>
                </a:cubicBezTo>
                <a:cubicBezTo>
                  <a:pt x="748" y="282"/>
                  <a:pt x="748" y="282"/>
                  <a:pt x="748" y="282"/>
                </a:cubicBezTo>
                <a:cubicBezTo>
                  <a:pt x="660" y="299"/>
                  <a:pt x="660" y="299"/>
                  <a:pt x="660" y="299"/>
                </a:cubicBezTo>
                <a:cubicBezTo>
                  <a:pt x="676" y="305"/>
                  <a:pt x="685" y="314"/>
                  <a:pt x="685" y="328"/>
                </a:cubicBezTo>
                <a:cubicBezTo>
                  <a:pt x="685" y="496"/>
                  <a:pt x="685" y="496"/>
                  <a:pt x="685" y="496"/>
                </a:cubicBezTo>
                <a:cubicBezTo>
                  <a:pt x="685" y="544"/>
                  <a:pt x="696" y="579"/>
                  <a:pt x="720" y="601"/>
                </a:cubicBezTo>
                <a:cubicBezTo>
                  <a:pt x="743" y="622"/>
                  <a:pt x="769" y="633"/>
                  <a:pt x="796" y="633"/>
                </a:cubicBezTo>
                <a:cubicBezTo>
                  <a:pt x="827" y="633"/>
                  <a:pt x="856" y="623"/>
                  <a:pt x="882" y="602"/>
                </a:cubicBezTo>
                <a:cubicBezTo>
                  <a:pt x="895" y="559"/>
                  <a:pt x="895" y="559"/>
                  <a:pt x="895" y="559"/>
                </a:cubicBezTo>
                <a:cubicBezTo>
                  <a:pt x="884" y="569"/>
                  <a:pt x="876" y="575"/>
                  <a:pt x="865" y="581"/>
                </a:cubicBezTo>
                <a:close/>
                <a:moveTo>
                  <a:pt x="963" y="568"/>
                </a:moveTo>
                <a:cubicBezTo>
                  <a:pt x="963" y="282"/>
                  <a:pt x="963" y="282"/>
                  <a:pt x="963" y="282"/>
                </a:cubicBezTo>
                <a:cubicBezTo>
                  <a:pt x="875" y="299"/>
                  <a:pt x="875" y="299"/>
                  <a:pt x="875" y="299"/>
                </a:cubicBezTo>
                <a:cubicBezTo>
                  <a:pt x="883" y="301"/>
                  <a:pt x="889" y="304"/>
                  <a:pt x="894" y="308"/>
                </a:cubicBezTo>
                <a:cubicBezTo>
                  <a:pt x="899" y="312"/>
                  <a:pt x="901" y="319"/>
                  <a:pt x="901" y="328"/>
                </a:cubicBezTo>
                <a:cubicBezTo>
                  <a:pt x="901" y="551"/>
                  <a:pt x="901" y="551"/>
                  <a:pt x="901" y="551"/>
                </a:cubicBezTo>
                <a:cubicBezTo>
                  <a:pt x="902" y="583"/>
                  <a:pt x="902" y="583"/>
                  <a:pt x="902" y="583"/>
                </a:cubicBezTo>
                <a:cubicBezTo>
                  <a:pt x="902" y="582"/>
                  <a:pt x="902" y="582"/>
                  <a:pt x="902" y="582"/>
                </a:cubicBezTo>
                <a:cubicBezTo>
                  <a:pt x="902" y="597"/>
                  <a:pt x="904" y="607"/>
                  <a:pt x="908" y="614"/>
                </a:cubicBezTo>
                <a:cubicBezTo>
                  <a:pt x="912" y="621"/>
                  <a:pt x="919" y="627"/>
                  <a:pt x="929" y="633"/>
                </a:cubicBezTo>
                <a:cubicBezTo>
                  <a:pt x="992" y="610"/>
                  <a:pt x="992" y="610"/>
                  <a:pt x="992" y="610"/>
                </a:cubicBezTo>
                <a:cubicBezTo>
                  <a:pt x="973" y="607"/>
                  <a:pt x="963" y="593"/>
                  <a:pt x="963" y="568"/>
                </a:cubicBezTo>
                <a:close/>
                <a:moveTo>
                  <a:pt x="1849" y="599"/>
                </a:moveTo>
                <a:cubicBezTo>
                  <a:pt x="1847" y="594"/>
                  <a:pt x="1846" y="586"/>
                  <a:pt x="1846" y="575"/>
                </a:cubicBezTo>
                <a:cubicBezTo>
                  <a:pt x="1846" y="380"/>
                  <a:pt x="1846" y="380"/>
                  <a:pt x="1846" y="380"/>
                </a:cubicBezTo>
                <a:cubicBezTo>
                  <a:pt x="1846" y="342"/>
                  <a:pt x="1834" y="316"/>
                  <a:pt x="1811" y="302"/>
                </a:cubicBezTo>
                <a:cubicBezTo>
                  <a:pt x="1787" y="289"/>
                  <a:pt x="1761" y="282"/>
                  <a:pt x="1731" y="282"/>
                </a:cubicBezTo>
                <a:cubicBezTo>
                  <a:pt x="1692" y="282"/>
                  <a:pt x="1653" y="294"/>
                  <a:pt x="1616" y="318"/>
                </a:cubicBezTo>
                <a:cubicBezTo>
                  <a:pt x="1617" y="408"/>
                  <a:pt x="1617" y="408"/>
                  <a:pt x="1617" y="408"/>
                </a:cubicBezTo>
                <a:cubicBezTo>
                  <a:pt x="1627" y="378"/>
                  <a:pt x="1641" y="353"/>
                  <a:pt x="1657" y="336"/>
                </a:cubicBezTo>
                <a:cubicBezTo>
                  <a:pt x="1673" y="318"/>
                  <a:pt x="1695" y="309"/>
                  <a:pt x="1722" y="309"/>
                </a:cubicBezTo>
                <a:cubicBezTo>
                  <a:pt x="1744" y="309"/>
                  <a:pt x="1760" y="315"/>
                  <a:pt x="1770" y="328"/>
                </a:cubicBezTo>
                <a:cubicBezTo>
                  <a:pt x="1780" y="340"/>
                  <a:pt x="1785" y="355"/>
                  <a:pt x="1785" y="373"/>
                </a:cubicBezTo>
                <a:cubicBezTo>
                  <a:pt x="1785" y="391"/>
                  <a:pt x="1784" y="401"/>
                  <a:pt x="1782" y="403"/>
                </a:cubicBezTo>
                <a:cubicBezTo>
                  <a:pt x="1776" y="411"/>
                  <a:pt x="1767" y="416"/>
                  <a:pt x="1754" y="420"/>
                </a:cubicBezTo>
                <a:cubicBezTo>
                  <a:pt x="1742" y="424"/>
                  <a:pt x="1722" y="430"/>
                  <a:pt x="1693" y="439"/>
                </a:cubicBezTo>
                <a:cubicBezTo>
                  <a:pt x="1664" y="447"/>
                  <a:pt x="1644" y="455"/>
                  <a:pt x="1633" y="462"/>
                </a:cubicBezTo>
                <a:cubicBezTo>
                  <a:pt x="1601" y="481"/>
                  <a:pt x="1584" y="509"/>
                  <a:pt x="1584" y="544"/>
                </a:cubicBezTo>
                <a:cubicBezTo>
                  <a:pt x="1584" y="564"/>
                  <a:pt x="1592" y="584"/>
                  <a:pt x="1607" y="604"/>
                </a:cubicBezTo>
                <a:cubicBezTo>
                  <a:pt x="1621" y="623"/>
                  <a:pt x="1643" y="633"/>
                  <a:pt x="1672" y="633"/>
                </a:cubicBezTo>
                <a:cubicBezTo>
                  <a:pt x="1706" y="633"/>
                  <a:pt x="1737" y="622"/>
                  <a:pt x="1765" y="599"/>
                </a:cubicBezTo>
                <a:cubicBezTo>
                  <a:pt x="1779" y="560"/>
                  <a:pt x="1779" y="560"/>
                  <a:pt x="1779" y="560"/>
                </a:cubicBezTo>
                <a:cubicBezTo>
                  <a:pt x="1756" y="581"/>
                  <a:pt x="1730" y="592"/>
                  <a:pt x="1702" y="592"/>
                </a:cubicBezTo>
                <a:cubicBezTo>
                  <a:pt x="1685" y="592"/>
                  <a:pt x="1672" y="586"/>
                  <a:pt x="1662" y="576"/>
                </a:cubicBezTo>
                <a:cubicBezTo>
                  <a:pt x="1652" y="565"/>
                  <a:pt x="1646" y="550"/>
                  <a:pt x="1646" y="532"/>
                </a:cubicBezTo>
                <a:cubicBezTo>
                  <a:pt x="1646" y="515"/>
                  <a:pt x="1652" y="501"/>
                  <a:pt x="1662" y="491"/>
                </a:cubicBezTo>
                <a:cubicBezTo>
                  <a:pt x="1672" y="481"/>
                  <a:pt x="1687" y="472"/>
                  <a:pt x="1707" y="464"/>
                </a:cubicBezTo>
                <a:cubicBezTo>
                  <a:pt x="1749" y="451"/>
                  <a:pt x="1775" y="442"/>
                  <a:pt x="1785" y="437"/>
                </a:cubicBezTo>
                <a:cubicBezTo>
                  <a:pt x="1785" y="554"/>
                  <a:pt x="1785" y="554"/>
                  <a:pt x="1785" y="554"/>
                </a:cubicBezTo>
                <a:cubicBezTo>
                  <a:pt x="1785" y="554"/>
                  <a:pt x="1786" y="579"/>
                  <a:pt x="1786" y="579"/>
                </a:cubicBezTo>
                <a:cubicBezTo>
                  <a:pt x="1786" y="597"/>
                  <a:pt x="1788" y="608"/>
                  <a:pt x="1792" y="614"/>
                </a:cubicBezTo>
                <a:cubicBezTo>
                  <a:pt x="1795" y="620"/>
                  <a:pt x="1802" y="626"/>
                  <a:pt x="1811" y="634"/>
                </a:cubicBezTo>
                <a:cubicBezTo>
                  <a:pt x="1868" y="609"/>
                  <a:pt x="1868" y="609"/>
                  <a:pt x="1868" y="609"/>
                </a:cubicBezTo>
                <a:cubicBezTo>
                  <a:pt x="1858" y="607"/>
                  <a:pt x="1851" y="603"/>
                  <a:pt x="1849" y="599"/>
                </a:cubicBezTo>
                <a:close/>
                <a:moveTo>
                  <a:pt x="1464" y="17"/>
                </a:moveTo>
                <a:cubicBezTo>
                  <a:pt x="1464" y="11"/>
                  <a:pt x="1468" y="7"/>
                  <a:pt x="1473" y="5"/>
                </a:cubicBezTo>
                <a:cubicBezTo>
                  <a:pt x="1428" y="5"/>
                  <a:pt x="1428" y="5"/>
                  <a:pt x="1428" y="5"/>
                </a:cubicBezTo>
                <a:cubicBezTo>
                  <a:pt x="1432" y="7"/>
                  <a:pt x="1437" y="11"/>
                  <a:pt x="1437" y="17"/>
                </a:cubicBezTo>
                <a:cubicBezTo>
                  <a:pt x="1437" y="135"/>
                  <a:pt x="1437" y="135"/>
                  <a:pt x="1437" y="135"/>
                </a:cubicBezTo>
                <a:cubicBezTo>
                  <a:pt x="1437" y="183"/>
                  <a:pt x="1478" y="198"/>
                  <a:pt x="1509" y="198"/>
                </a:cubicBezTo>
                <a:cubicBezTo>
                  <a:pt x="1544" y="198"/>
                  <a:pt x="1573" y="181"/>
                  <a:pt x="1573" y="135"/>
                </a:cubicBezTo>
                <a:cubicBezTo>
                  <a:pt x="1574" y="17"/>
                  <a:pt x="1574" y="17"/>
                  <a:pt x="1574" y="17"/>
                </a:cubicBezTo>
                <a:cubicBezTo>
                  <a:pt x="1574" y="11"/>
                  <a:pt x="1577" y="7"/>
                  <a:pt x="1582" y="5"/>
                </a:cubicBezTo>
                <a:cubicBezTo>
                  <a:pt x="1551" y="5"/>
                  <a:pt x="1551" y="5"/>
                  <a:pt x="1551" y="5"/>
                </a:cubicBezTo>
                <a:cubicBezTo>
                  <a:pt x="1555" y="7"/>
                  <a:pt x="1558" y="11"/>
                  <a:pt x="1558" y="17"/>
                </a:cubicBezTo>
                <a:cubicBezTo>
                  <a:pt x="1559" y="136"/>
                  <a:pt x="1559" y="136"/>
                  <a:pt x="1559" y="136"/>
                </a:cubicBezTo>
                <a:cubicBezTo>
                  <a:pt x="1559" y="161"/>
                  <a:pt x="1547" y="185"/>
                  <a:pt x="1510" y="185"/>
                </a:cubicBezTo>
                <a:cubicBezTo>
                  <a:pt x="1470" y="185"/>
                  <a:pt x="1464" y="155"/>
                  <a:pt x="1464" y="136"/>
                </a:cubicBezTo>
                <a:cubicBezTo>
                  <a:pt x="1464" y="17"/>
                  <a:pt x="1464" y="17"/>
                  <a:pt x="1464" y="17"/>
                </a:cubicBezTo>
                <a:close/>
                <a:moveTo>
                  <a:pt x="1750" y="17"/>
                </a:moveTo>
                <a:cubicBezTo>
                  <a:pt x="1750" y="141"/>
                  <a:pt x="1750" y="141"/>
                  <a:pt x="1750" y="141"/>
                </a:cubicBezTo>
                <a:cubicBezTo>
                  <a:pt x="1639" y="5"/>
                  <a:pt x="1639" y="5"/>
                  <a:pt x="1639" y="5"/>
                </a:cubicBezTo>
                <a:cubicBezTo>
                  <a:pt x="1599" y="5"/>
                  <a:pt x="1599" y="5"/>
                  <a:pt x="1599" y="5"/>
                </a:cubicBezTo>
                <a:cubicBezTo>
                  <a:pt x="1606" y="8"/>
                  <a:pt x="1609" y="12"/>
                  <a:pt x="1612" y="15"/>
                </a:cubicBezTo>
                <a:cubicBezTo>
                  <a:pt x="1615" y="19"/>
                  <a:pt x="1615" y="20"/>
                  <a:pt x="1615" y="28"/>
                </a:cubicBezTo>
                <a:cubicBezTo>
                  <a:pt x="1615" y="183"/>
                  <a:pt x="1615" y="183"/>
                  <a:pt x="1615" y="183"/>
                </a:cubicBezTo>
                <a:cubicBezTo>
                  <a:pt x="1615" y="189"/>
                  <a:pt x="1612" y="193"/>
                  <a:pt x="1608" y="195"/>
                </a:cubicBezTo>
                <a:cubicBezTo>
                  <a:pt x="1638" y="195"/>
                  <a:pt x="1638" y="195"/>
                  <a:pt x="1638" y="195"/>
                </a:cubicBezTo>
                <a:cubicBezTo>
                  <a:pt x="1633" y="193"/>
                  <a:pt x="1630" y="189"/>
                  <a:pt x="1630" y="183"/>
                </a:cubicBezTo>
                <a:cubicBezTo>
                  <a:pt x="1630" y="36"/>
                  <a:pt x="1630" y="36"/>
                  <a:pt x="1630" y="36"/>
                </a:cubicBezTo>
                <a:cubicBezTo>
                  <a:pt x="1630" y="39"/>
                  <a:pt x="1764" y="201"/>
                  <a:pt x="1764" y="201"/>
                </a:cubicBezTo>
                <a:cubicBezTo>
                  <a:pt x="1764" y="17"/>
                  <a:pt x="1764" y="17"/>
                  <a:pt x="1764" y="17"/>
                </a:cubicBezTo>
                <a:cubicBezTo>
                  <a:pt x="1764" y="11"/>
                  <a:pt x="1767" y="7"/>
                  <a:pt x="1772" y="5"/>
                </a:cubicBezTo>
                <a:cubicBezTo>
                  <a:pt x="1743" y="5"/>
                  <a:pt x="1743" y="5"/>
                  <a:pt x="1743" y="5"/>
                </a:cubicBezTo>
                <a:cubicBezTo>
                  <a:pt x="1747" y="7"/>
                  <a:pt x="1750" y="11"/>
                  <a:pt x="1750" y="17"/>
                </a:cubicBezTo>
                <a:close/>
                <a:moveTo>
                  <a:pt x="1841" y="5"/>
                </a:moveTo>
                <a:cubicBezTo>
                  <a:pt x="1799" y="5"/>
                  <a:pt x="1799" y="5"/>
                  <a:pt x="1799" y="5"/>
                </a:cubicBezTo>
                <a:cubicBezTo>
                  <a:pt x="1804" y="7"/>
                  <a:pt x="1807" y="11"/>
                  <a:pt x="1807" y="17"/>
                </a:cubicBezTo>
                <a:cubicBezTo>
                  <a:pt x="1807" y="183"/>
                  <a:pt x="1807" y="183"/>
                  <a:pt x="1807" y="183"/>
                </a:cubicBezTo>
                <a:cubicBezTo>
                  <a:pt x="1807" y="189"/>
                  <a:pt x="1804" y="193"/>
                  <a:pt x="1799" y="195"/>
                </a:cubicBezTo>
                <a:cubicBezTo>
                  <a:pt x="1841" y="195"/>
                  <a:pt x="1841" y="195"/>
                  <a:pt x="1841" y="195"/>
                </a:cubicBezTo>
                <a:cubicBezTo>
                  <a:pt x="1837" y="193"/>
                  <a:pt x="1833" y="189"/>
                  <a:pt x="1833" y="183"/>
                </a:cubicBezTo>
                <a:cubicBezTo>
                  <a:pt x="1833" y="17"/>
                  <a:pt x="1833" y="17"/>
                  <a:pt x="1833" y="17"/>
                </a:cubicBezTo>
                <a:cubicBezTo>
                  <a:pt x="1833" y="11"/>
                  <a:pt x="1837" y="7"/>
                  <a:pt x="1841" y="5"/>
                </a:cubicBezTo>
                <a:close/>
                <a:moveTo>
                  <a:pt x="2001" y="18"/>
                </a:moveTo>
                <a:cubicBezTo>
                  <a:pt x="2001" y="19"/>
                  <a:pt x="1952" y="151"/>
                  <a:pt x="1952" y="151"/>
                </a:cubicBezTo>
                <a:cubicBezTo>
                  <a:pt x="1952" y="151"/>
                  <a:pt x="1902" y="22"/>
                  <a:pt x="1902" y="21"/>
                </a:cubicBezTo>
                <a:cubicBezTo>
                  <a:pt x="1900" y="14"/>
                  <a:pt x="1900" y="8"/>
                  <a:pt x="1907" y="5"/>
                </a:cubicBezTo>
                <a:cubicBezTo>
                  <a:pt x="1856" y="5"/>
                  <a:pt x="1856" y="5"/>
                  <a:pt x="1856" y="5"/>
                </a:cubicBezTo>
                <a:cubicBezTo>
                  <a:pt x="1865" y="8"/>
                  <a:pt x="1868" y="13"/>
                  <a:pt x="1871" y="18"/>
                </a:cubicBezTo>
                <a:cubicBezTo>
                  <a:pt x="1876" y="29"/>
                  <a:pt x="1948" y="203"/>
                  <a:pt x="1948" y="203"/>
                </a:cubicBezTo>
                <a:cubicBezTo>
                  <a:pt x="1948" y="203"/>
                  <a:pt x="2013" y="29"/>
                  <a:pt x="2017" y="18"/>
                </a:cubicBezTo>
                <a:cubicBezTo>
                  <a:pt x="2021" y="11"/>
                  <a:pt x="2020" y="10"/>
                  <a:pt x="2027" y="5"/>
                </a:cubicBezTo>
                <a:cubicBezTo>
                  <a:pt x="1997" y="5"/>
                  <a:pt x="1997" y="5"/>
                  <a:pt x="1997" y="5"/>
                </a:cubicBezTo>
                <a:cubicBezTo>
                  <a:pt x="2003" y="8"/>
                  <a:pt x="2004" y="12"/>
                  <a:pt x="2001" y="18"/>
                </a:cubicBezTo>
                <a:close/>
                <a:moveTo>
                  <a:pt x="2145" y="30"/>
                </a:moveTo>
                <a:cubicBezTo>
                  <a:pt x="2144" y="5"/>
                  <a:pt x="2144" y="5"/>
                  <a:pt x="2144" y="5"/>
                </a:cubicBezTo>
                <a:cubicBezTo>
                  <a:pt x="2039" y="5"/>
                  <a:pt x="2039" y="5"/>
                  <a:pt x="2039" y="5"/>
                </a:cubicBezTo>
                <a:cubicBezTo>
                  <a:pt x="2043" y="7"/>
                  <a:pt x="2047" y="11"/>
                  <a:pt x="2047" y="17"/>
                </a:cubicBezTo>
                <a:cubicBezTo>
                  <a:pt x="2047" y="183"/>
                  <a:pt x="2047" y="183"/>
                  <a:pt x="2047" y="183"/>
                </a:cubicBezTo>
                <a:cubicBezTo>
                  <a:pt x="2047" y="189"/>
                  <a:pt x="2043" y="193"/>
                  <a:pt x="2038" y="195"/>
                </a:cubicBezTo>
                <a:cubicBezTo>
                  <a:pt x="2151" y="195"/>
                  <a:pt x="2151" y="195"/>
                  <a:pt x="2151" y="195"/>
                </a:cubicBezTo>
                <a:cubicBezTo>
                  <a:pt x="2157" y="164"/>
                  <a:pt x="2157" y="164"/>
                  <a:pt x="2157" y="164"/>
                </a:cubicBezTo>
                <a:cubicBezTo>
                  <a:pt x="2146" y="182"/>
                  <a:pt x="2136" y="182"/>
                  <a:pt x="2105" y="182"/>
                </a:cubicBezTo>
                <a:cubicBezTo>
                  <a:pt x="2092" y="182"/>
                  <a:pt x="2079" y="181"/>
                  <a:pt x="2073" y="180"/>
                </a:cubicBezTo>
                <a:cubicBezTo>
                  <a:pt x="2073" y="97"/>
                  <a:pt x="2073" y="97"/>
                  <a:pt x="2073" y="97"/>
                </a:cubicBezTo>
                <a:cubicBezTo>
                  <a:pt x="2119" y="97"/>
                  <a:pt x="2119" y="97"/>
                  <a:pt x="2119" y="97"/>
                </a:cubicBezTo>
                <a:cubicBezTo>
                  <a:pt x="2123" y="97"/>
                  <a:pt x="2127" y="102"/>
                  <a:pt x="2128" y="105"/>
                </a:cubicBezTo>
                <a:cubicBezTo>
                  <a:pt x="2128" y="75"/>
                  <a:pt x="2128" y="75"/>
                  <a:pt x="2128" y="75"/>
                </a:cubicBezTo>
                <a:cubicBezTo>
                  <a:pt x="2127" y="78"/>
                  <a:pt x="2123" y="83"/>
                  <a:pt x="2119" y="83"/>
                </a:cubicBezTo>
                <a:cubicBezTo>
                  <a:pt x="2073" y="83"/>
                  <a:pt x="2073" y="83"/>
                  <a:pt x="2073" y="83"/>
                </a:cubicBezTo>
                <a:cubicBezTo>
                  <a:pt x="2073" y="19"/>
                  <a:pt x="2073" y="19"/>
                  <a:pt x="2073" y="19"/>
                </a:cubicBezTo>
                <a:cubicBezTo>
                  <a:pt x="2073" y="19"/>
                  <a:pt x="2116" y="20"/>
                  <a:pt x="2121" y="20"/>
                </a:cubicBezTo>
                <a:cubicBezTo>
                  <a:pt x="2133" y="20"/>
                  <a:pt x="2139" y="23"/>
                  <a:pt x="2145" y="30"/>
                </a:cubicBezTo>
                <a:close/>
                <a:moveTo>
                  <a:pt x="2248" y="99"/>
                </a:moveTo>
                <a:cubicBezTo>
                  <a:pt x="2265" y="97"/>
                  <a:pt x="2292" y="82"/>
                  <a:pt x="2292" y="52"/>
                </a:cubicBezTo>
                <a:cubicBezTo>
                  <a:pt x="2292" y="34"/>
                  <a:pt x="2280" y="5"/>
                  <a:pt x="2224" y="5"/>
                </a:cubicBezTo>
                <a:cubicBezTo>
                  <a:pt x="2171" y="5"/>
                  <a:pt x="2171" y="5"/>
                  <a:pt x="2171" y="5"/>
                </a:cubicBezTo>
                <a:cubicBezTo>
                  <a:pt x="2176" y="7"/>
                  <a:pt x="2179" y="11"/>
                  <a:pt x="2179" y="17"/>
                </a:cubicBezTo>
                <a:cubicBezTo>
                  <a:pt x="2179" y="183"/>
                  <a:pt x="2179" y="183"/>
                  <a:pt x="2179" y="183"/>
                </a:cubicBezTo>
                <a:cubicBezTo>
                  <a:pt x="2179" y="189"/>
                  <a:pt x="2176" y="193"/>
                  <a:pt x="2171" y="195"/>
                </a:cubicBezTo>
                <a:cubicBezTo>
                  <a:pt x="2213" y="195"/>
                  <a:pt x="2213" y="195"/>
                  <a:pt x="2213" y="195"/>
                </a:cubicBezTo>
                <a:cubicBezTo>
                  <a:pt x="2209" y="193"/>
                  <a:pt x="2205" y="189"/>
                  <a:pt x="2205" y="183"/>
                </a:cubicBezTo>
                <a:cubicBezTo>
                  <a:pt x="2205" y="107"/>
                  <a:pt x="2205" y="107"/>
                  <a:pt x="2205" y="107"/>
                </a:cubicBezTo>
                <a:cubicBezTo>
                  <a:pt x="2205" y="107"/>
                  <a:pt x="2216" y="107"/>
                  <a:pt x="2221" y="107"/>
                </a:cubicBezTo>
                <a:cubicBezTo>
                  <a:pt x="2236" y="107"/>
                  <a:pt x="2242" y="119"/>
                  <a:pt x="2249" y="131"/>
                </a:cubicBezTo>
                <a:cubicBezTo>
                  <a:pt x="2259" y="146"/>
                  <a:pt x="2269" y="162"/>
                  <a:pt x="2283" y="183"/>
                </a:cubicBezTo>
                <a:cubicBezTo>
                  <a:pt x="2288" y="189"/>
                  <a:pt x="2295" y="196"/>
                  <a:pt x="2306" y="196"/>
                </a:cubicBezTo>
                <a:cubicBezTo>
                  <a:pt x="2335" y="195"/>
                  <a:pt x="2335" y="195"/>
                  <a:pt x="2335" y="195"/>
                </a:cubicBezTo>
                <a:cubicBezTo>
                  <a:pt x="2335" y="195"/>
                  <a:pt x="2323" y="191"/>
                  <a:pt x="2317" y="184"/>
                </a:cubicBezTo>
                <a:cubicBezTo>
                  <a:pt x="2305" y="171"/>
                  <a:pt x="2275" y="120"/>
                  <a:pt x="2275" y="120"/>
                </a:cubicBezTo>
                <a:cubicBezTo>
                  <a:pt x="2271" y="114"/>
                  <a:pt x="2263" y="102"/>
                  <a:pt x="2248" y="99"/>
                </a:cubicBezTo>
                <a:close/>
                <a:moveTo>
                  <a:pt x="2205" y="17"/>
                </a:moveTo>
                <a:cubicBezTo>
                  <a:pt x="2205" y="17"/>
                  <a:pt x="2214" y="16"/>
                  <a:pt x="2226" y="16"/>
                </a:cubicBezTo>
                <a:cubicBezTo>
                  <a:pt x="2256" y="16"/>
                  <a:pt x="2264" y="39"/>
                  <a:pt x="2264" y="52"/>
                </a:cubicBezTo>
                <a:cubicBezTo>
                  <a:pt x="2264" y="82"/>
                  <a:pt x="2243" y="93"/>
                  <a:pt x="2221" y="93"/>
                </a:cubicBezTo>
                <a:cubicBezTo>
                  <a:pt x="2214" y="93"/>
                  <a:pt x="2205" y="93"/>
                  <a:pt x="2205" y="93"/>
                </a:cubicBezTo>
                <a:cubicBezTo>
                  <a:pt x="2205" y="17"/>
                  <a:pt x="2205" y="17"/>
                  <a:pt x="2205" y="17"/>
                </a:cubicBezTo>
                <a:close/>
                <a:moveTo>
                  <a:pt x="2450" y="141"/>
                </a:moveTo>
                <a:cubicBezTo>
                  <a:pt x="2450" y="103"/>
                  <a:pt x="2424" y="94"/>
                  <a:pt x="2397" y="81"/>
                </a:cubicBezTo>
                <a:cubicBezTo>
                  <a:pt x="2370" y="68"/>
                  <a:pt x="2359" y="61"/>
                  <a:pt x="2359" y="43"/>
                </a:cubicBezTo>
                <a:cubicBezTo>
                  <a:pt x="2359" y="31"/>
                  <a:pt x="2366" y="13"/>
                  <a:pt x="2390" y="13"/>
                </a:cubicBezTo>
                <a:cubicBezTo>
                  <a:pt x="2416" y="13"/>
                  <a:pt x="2432" y="36"/>
                  <a:pt x="2436" y="50"/>
                </a:cubicBezTo>
                <a:cubicBezTo>
                  <a:pt x="2434" y="13"/>
                  <a:pt x="2434" y="13"/>
                  <a:pt x="2434" y="13"/>
                </a:cubicBezTo>
                <a:cubicBezTo>
                  <a:pt x="2421" y="4"/>
                  <a:pt x="2404" y="2"/>
                  <a:pt x="2394" y="2"/>
                </a:cubicBezTo>
                <a:cubicBezTo>
                  <a:pt x="2367" y="2"/>
                  <a:pt x="2336" y="18"/>
                  <a:pt x="2336" y="52"/>
                </a:cubicBezTo>
                <a:cubicBezTo>
                  <a:pt x="2336" y="75"/>
                  <a:pt x="2350" y="89"/>
                  <a:pt x="2377" y="103"/>
                </a:cubicBezTo>
                <a:cubicBezTo>
                  <a:pt x="2404" y="116"/>
                  <a:pt x="2424" y="122"/>
                  <a:pt x="2424" y="149"/>
                </a:cubicBezTo>
                <a:cubicBezTo>
                  <a:pt x="2424" y="162"/>
                  <a:pt x="2416" y="186"/>
                  <a:pt x="2386" y="186"/>
                </a:cubicBezTo>
                <a:cubicBezTo>
                  <a:pt x="2356" y="186"/>
                  <a:pt x="2341" y="160"/>
                  <a:pt x="2335" y="140"/>
                </a:cubicBezTo>
                <a:cubicBezTo>
                  <a:pt x="2336" y="182"/>
                  <a:pt x="2336" y="182"/>
                  <a:pt x="2336" y="182"/>
                </a:cubicBezTo>
                <a:cubicBezTo>
                  <a:pt x="2346" y="188"/>
                  <a:pt x="2364" y="198"/>
                  <a:pt x="2388" y="198"/>
                </a:cubicBezTo>
                <a:cubicBezTo>
                  <a:pt x="2418" y="198"/>
                  <a:pt x="2450" y="176"/>
                  <a:pt x="2450" y="141"/>
                </a:cubicBezTo>
                <a:close/>
                <a:moveTo>
                  <a:pt x="2510" y="5"/>
                </a:moveTo>
                <a:cubicBezTo>
                  <a:pt x="2468" y="5"/>
                  <a:pt x="2468" y="5"/>
                  <a:pt x="2468" y="5"/>
                </a:cubicBezTo>
                <a:cubicBezTo>
                  <a:pt x="2473" y="7"/>
                  <a:pt x="2476" y="11"/>
                  <a:pt x="2476" y="17"/>
                </a:cubicBezTo>
                <a:cubicBezTo>
                  <a:pt x="2476" y="183"/>
                  <a:pt x="2476" y="183"/>
                  <a:pt x="2476" y="183"/>
                </a:cubicBezTo>
                <a:cubicBezTo>
                  <a:pt x="2476" y="189"/>
                  <a:pt x="2473" y="193"/>
                  <a:pt x="2468" y="195"/>
                </a:cubicBezTo>
                <a:cubicBezTo>
                  <a:pt x="2510" y="195"/>
                  <a:pt x="2510" y="195"/>
                  <a:pt x="2510" y="195"/>
                </a:cubicBezTo>
                <a:cubicBezTo>
                  <a:pt x="2505" y="193"/>
                  <a:pt x="2502" y="189"/>
                  <a:pt x="2502" y="183"/>
                </a:cubicBezTo>
                <a:cubicBezTo>
                  <a:pt x="2502" y="17"/>
                  <a:pt x="2502" y="17"/>
                  <a:pt x="2502" y="17"/>
                </a:cubicBezTo>
                <a:cubicBezTo>
                  <a:pt x="2502" y="11"/>
                  <a:pt x="2505" y="7"/>
                  <a:pt x="2510" y="5"/>
                </a:cubicBezTo>
                <a:close/>
                <a:moveTo>
                  <a:pt x="2613" y="18"/>
                </a:moveTo>
                <a:cubicBezTo>
                  <a:pt x="2633" y="18"/>
                  <a:pt x="2659" y="20"/>
                  <a:pt x="2659" y="20"/>
                </a:cubicBezTo>
                <a:cubicBezTo>
                  <a:pt x="2666" y="21"/>
                  <a:pt x="2670" y="27"/>
                  <a:pt x="2673" y="31"/>
                </a:cubicBezTo>
                <a:cubicBezTo>
                  <a:pt x="2673" y="5"/>
                  <a:pt x="2673" y="5"/>
                  <a:pt x="2673" y="5"/>
                </a:cubicBezTo>
                <a:cubicBezTo>
                  <a:pt x="2525" y="5"/>
                  <a:pt x="2525" y="5"/>
                  <a:pt x="2525" y="5"/>
                </a:cubicBezTo>
                <a:cubicBezTo>
                  <a:pt x="2525" y="31"/>
                  <a:pt x="2525" y="31"/>
                  <a:pt x="2525" y="31"/>
                </a:cubicBezTo>
                <a:cubicBezTo>
                  <a:pt x="2528" y="27"/>
                  <a:pt x="2533" y="20"/>
                  <a:pt x="2540" y="20"/>
                </a:cubicBezTo>
                <a:cubicBezTo>
                  <a:pt x="2540" y="20"/>
                  <a:pt x="2565" y="18"/>
                  <a:pt x="2586" y="18"/>
                </a:cubicBezTo>
                <a:cubicBezTo>
                  <a:pt x="2586" y="183"/>
                  <a:pt x="2586" y="183"/>
                  <a:pt x="2586" y="183"/>
                </a:cubicBezTo>
                <a:cubicBezTo>
                  <a:pt x="2586" y="189"/>
                  <a:pt x="2583" y="193"/>
                  <a:pt x="2579" y="195"/>
                </a:cubicBezTo>
                <a:cubicBezTo>
                  <a:pt x="2620" y="195"/>
                  <a:pt x="2620" y="195"/>
                  <a:pt x="2620" y="195"/>
                </a:cubicBezTo>
                <a:cubicBezTo>
                  <a:pt x="2616" y="193"/>
                  <a:pt x="2613" y="189"/>
                  <a:pt x="2613" y="183"/>
                </a:cubicBezTo>
                <a:cubicBezTo>
                  <a:pt x="2613" y="18"/>
                  <a:pt x="2613" y="18"/>
                  <a:pt x="2613" y="18"/>
                </a:cubicBezTo>
                <a:close/>
                <a:moveTo>
                  <a:pt x="2838" y="5"/>
                </a:moveTo>
                <a:cubicBezTo>
                  <a:pt x="2800" y="5"/>
                  <a:pt x="2800" y="5"/>
                  <a:pt x="2800" y="5"/>
                </a:cubicBezTo>
                <a:cubicBezTo>
                  <a:pt x="2808" y="7"/>
                  <a:pt x="2810" y="11"/>
                  <a:pt x="2806" y="18"/>
                </a:cubicBezTo>
                <a:cubicBezTo>
                  <a:pt x="2768" y="91"/>
                  <a:pt x="2768" y="91"/>
                  <a:pt x="2768" y="91"/>
                </a:cubicBezTo>
                <a:cubicBezTo>
                  <a:pt x="2729" y="22"/>
                  <a:pt x="2729" y="22"/>
                  <a:pt x="2729" y="22"/>
                </a:cubicBezTo>
                <a:cubicBezTo>
                  <a:pt x="2722" y="9"/>
                  <a:pt x="2727" y="8"/>
                  <a:pt x="2733" y="5"/>
                </a:cubicBezTo>
                <a:cubicBezTo>
                  <a:pt x="2679" y="5"/>
                  <a:pt x="2679" y="5"/>
                  <a:pt x="2679" y="5"/>
                </a:cubicBezTo>
                <a:cubicBezTo>
                  <a:pt x="2687" y="9"/>
                  <a:pt x="2690" y="12"/>
                  <a:pt x="2695" y="18"/>
                </a:cubicBezTo>
                <a:cubicBezTo>
                  <a:pt x="2748" y="106"/>
                  <a:pt x="2748" y="106"/>
                  <a:pt x="2748" y="106"/>
                </a:cubicBezTo>
                <a:cubicBezTo>
                  <a:pt x="2748" y="183"/>
                  <a:pt x="2748" y="183"/>
                  <a:pt x="2748" y="183"/>
                </a:cubicBezTo>
                <a:cubicBezTo>
                  <a:pt x="2748" y="189"/>
                  <a:pt x="2743" y="193"/>
                  <a:pt x="2738" y="195"/>
                </a:cubicBezTo>
                <a:cubicBezTo>
                  <a:pt x="2786" y="195"/>
                  <a:pt x="2786" y="195"/>
                  <a:pt x="2786" y="195"/>
                </a:cubicBezTo>
                <a:cubicBezTo>
                  <a:pt x="2781" y="193"/>
                  <a:pt x="2776" y="189"/>
                  <a:pt x="2776" y="183"/>
                </a:cubicBezTo>
                <a:cubicBezTo>
                  <a:pt x="2776" y="105"/>
                  <a:pt x="2776" y="105"/>
                  <a:pt x="2776" y="105"/>
                </a:cubicBezTo>
                <a:cubicBezTo>
                  <a:pt x="2821" y="20"/>
                  <a:pt x="2821" y="20"/>
                  <a:pt x="2821" y="20"/>
                </a:cubicBezTo>
                <a:cubicBezTo>
                  <a:pt x="2824" y="13"/>
                  <a:pt x="2829" y="8"/>
                  <a:pt x="2838" y="5"/>
                </a:cubicBezTo>
                <a:close/>
                <a:moveTo>
                  <a:pt x="3010" y="198"/>
                </a:moveTo>
                <a:cubicBezTo>
                  <a:pt x="3051" y="199"/>
                  <a:pt x="3099" y="166"/>
                  <a:pt x="3100" y="102"/>
                </a:cubicBezTo>
                <a:cubicBezTo>
                  <a:pt x="3102" y="38"/>
                  <a:pt x="3055" y="3"/>
                  <a:pt x="3015" y="2"/>
                </a:cubicBezTo>
                <a:cubicBezTo>
                  <a:pt x="2958" y="0"/>
                  <a:pt x="2925" y="52"/>
                  <a:pt x="2923" y="97"/>
                </a:cubicBezTo>
                <a:cubicBezTo>
                  <a:pt x="2922" y="155"/>
                  <a:pt x="2963" y="197"/>
                  <a:pt x="3010" y="198"/>
                </a:cubicBezTo>
                <a:close/>
                <a:moveTo>
                  <a:pt x="2953" y="96"/>
                </a:moveTo>
                <a:cubicBezTo>
                  <a:pt x="2953" y="45"/>
                  <a:pt x="2977" y="14"/>
                  <a:pt x="3012" y="14"/>
                </a:cubicBezTo>
                <a:cubicBezTo>
                  <a:pt x="3049" y="14"/>
                  <a:pt x="3071" y="49"/>
                  <a:pt x="3071" y="103"/>
                </a:cubicBezTo>
                <a:cubicBezTo>
                  <a:pt x="3071" y="153"/>
                  <a:pt x="3049" y="185"/>
                  <a:pt x="3013" y="185"/>
                </a:cubicBezTo>
                <a:cubicBezTo>
                  <a:pt x="2983" y="185"/>
                  <a:pt x="2953" y="157"/>
                  <a:pt x="2953" y="96"/>
                </a:cubicBezTo>
                <a:close/>
                <a:moveTo>
                  <a:pt x="3161" y="195"/>
                </a:moveTo>
                <a:cubicBezTo>
                  <a:pt x="3156" y="193"/>
                  <a:pt x="3153" y="189"/>
                  <a:pt x="3153" y="183"/>
                </a:cubicBezTo>
                <a:cubicBezTo>
                  <a:pt x="3153" y="97"/>
                  <a:pt x="3153" y="97"/>
                  <a:pt x="3153" y="97"/>
                </a:cubicBezTo>
                <a:cubicBezTo>
                  <a:pt x="3200" y="97"/>
                  <a:pt x="3200" y="97"/>
                  <a:pt x="3200" y="97"/>
                </a:cubicBezTo>
                <a:cubicBezTo>
                  <a:pt x="3203" y="97"/>
                  <a:pt x="3208" y="102"/>
                  <a:pt x="3209" y="105"/>
                </a:cubicBezTo>
                <a:cubicBezTo>
                  <a:pt x="3209" y="75"/>
                  <a:pt x="3209" y="75"/>
                  <a:pt x="3209" y="75"/>
                </a:cubicBezTo>
                <a:cubicBezTo>
                  <a:pt x="3208" y="78"/>
                  <a:pt x="3203" y="83"/>
                  <a:pt x="3200" y="83"/>
                </a:cubicBezTo>
                <a:cubicBezTo>
                  <a:pt x="3153" y="83"/>
                  <a:pt x="3153" y="83"/>
                  <a:pt x="3153" y="83"/>
                </a:cubicBezTo>
                <a:cubicBezTo>
                  <a:pt x="3153" y="19"/>
                  <a:pt x="3153" y="19"/>
                  <a:pt x="3153" y="19"/>
                </a:cubicBezTo>
                <a:cubicBezTo>
                  <a:pt x="3153" y="19"/>
                  <a:pt x="3200" y="19"/>
                  <a:pt x="3206" y="20"/>
                </a:cubicBezTo>
                <a:cubicBezTo>
                  <a:pt x="3220" y="20"/>
                  <a:pt x="3226" y="24"/>
                  <a:pt x="3230" y="30"/>
                </a:cubicBezTo>
                <a:cubicBezTo>
                  <a:pt x="3230" y="5"/>
                  <a:pt x="3230" y="5"/>
                  <a:pt x="3230" y="5"/>
                </a:cubicBezTo>
                <a:cubicBezTo>
                  <a:pt x="3119" y="5"/>
                  <a:pt x="3119" y="5"/>
                  <a:pt x="3119" y="5"/>
                </a:cubicBezTo>
                <a:cubicBezTo>
                  <a:pt x="3123" y="7"/>
                  <a:pt x="3126" y="11"/>
                  <a:pt x="3126" y="17"/>
                </a:cubicBezTo>
                <a:cubicBezTo>
                  <a:pt x="3126" y="183"/>
                  <a:pt x="3126" y="183"/>
                  <a:pt x="3126" y="183"/>
                </a:cubicBezTo>
                <a:cubicBezTo>
                  <a:pt x="3126" y="189"/>
                  <a:pt x="3124" y="193"/>
                  <a:pt x="3119" y="195"/>
                </a:cubicBezTo>
                <a:cubicBezTo>
                  <a:pt x="3161" y="195"/>
                  <a:pt x="3161" y="195"/>
                  <a:pt x="3161" y="195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noProof="0" dirty="0"/>
          </a:p>
        </p:txBody>
      </p:sp>
    </p:spTree>
    <p:extLst>
      <p:ext uri="{BB962C8B-B14F-4D97-AF65-F5344CB8AC3E}">
        <p14:creationId xmlns:p14="http://schemas.microsoft.com/office/powerpoint/2010/main" val="282314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</p:sldLayoutIdLst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 advAuto="0"/>
    </p:bldLst>
  </p:timing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buFont typeface="Arial" panose="020B0604020202020204" pitchFamily="34" charset="0"/>
        <a:buNone/>
        <a:defRPr sz="3000" kern="1200">
          <a:solidFill>
            <a:schemeClr val="accent1"/>
          </a:solidFill>
          <a:latin typeface="+mj-lt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270000" indent="-270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540000" indent="-270000" algn="l" defTabSz="914400" rtl="0" eaLnBrk="1" latinLnBrk="0" hangingPunct="1">
        <a:spcBef>
          <a:spcPts val="300"/>
        </a:spcBef>
        <a:buClr>
          <a:schemeClr val="tx1"/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810000" indent="-270000" algn="l" defTabSz="914400" rtl="0" eaLnBrk="1" latinLnBrk="0" hangingPunct="1">
        <a:spcBef>
          <a:spcPts val="300"/>
        </a:spcBef>
        <a:buClr>
          <a:schemeClr val="tx1"/>
        </a:buClr>
        <a:buFont typeface="Verdana" panose="020B0604030504040204" pitchFamily="34" charset="0"/>
        <a:buChar char="–"/>
        <a:defRPr sz="2000" kern="1200" baseline="0">
          <a:solidFill>
            <a:schemeClr val="tx1"/>
          </a:solidFill>
          <a:latin typeface="+mj-lt"/>
          <a:ea typeface="+mn-ea"/>
          <a:cs typeface="+mn-cs"/>
        </a:defRPr>
      </a:lvl5pPr>
      <a:lvl6pPr marL="1080000" indent="-270000" algn="l" defTabSz="914400" rtl="0" eaLnBrk="1" latinLnBrk="0" hangingPunct="1">
        <a:spcBef>
          <a:spcPts val="300"/>
        </a:spcBef>
        <a:buClr>
          <a:schemeClr val="tx1"/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6pPr>
      <a:lvl7pPr marL="1350000" indent="-270000" algn="l" defTabSz="914400" rtl="0" eaLnBrk="1" latinLnBrk="0" hangingPunct="1">
        <a:spcBef>
          <a:spcPts val="300"/>
        </a:spcBef>
        <a:buClr>
          <a:schemeClr val="tx1"/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7pPr>
      <a:lvl8pPr marL="1620000" indent="-270000" algn="l" defTabSz="914400" rtl="0" eaLnBrk="1" latinLnBrk="0" hangingPunct="1">
        <a:spcBef>
          <a:spcPts val="300"/>
        </a:spcBef>
        <a:buClr>
          <a:schemeClr val="tx1"/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8pPr>
      <a:lvl9pPr marL="1890000" indent="-269875" algn="l" defTabSz="914400" rtl="0" eaLnBrk="1" latinLnBrk="0" hangingPunct="1">
        <a:spcBef>
          <a:spcPts val="300"/>
        </a:spcBef>
        <a:buClr>
          <a:schemeClr val="tx1"/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9pPr>
    </p:bodyStyle>
    <p:otherStyle>
      <a:defPPr>
        <a:defRPr lang="en-GB"/>
      </a:defPPr>
      <a:lvl1pPr marL="0" indent="0" algn="l" defTabSz="914400" rtl="0" eaLnBrk="1" latinLnBrk="0" hangingPunct="1">
        <a:spcBef>
          <a:spcPts val="4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0000" indent="-27000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270000" algn="l" defTabSz="914400" rtl="0" eaLnBrk="1" latinLnBrk="0" hangingPunct="1">
        <a:spcBef>
          <a:spcPts val="200"/>
        </a:spcBef>
        <a:buClr>
          <a:schemeClr val="tx1"/>
        </a:buClr>
        <a:buFont typeface="Verdana" panose="020B060403050404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10000" indent="-270000" algn="l" defTabSz="914400" rtl="0" eaLnBrk="1" latinLnBrk="0" hangingPunct="1">
        <a:spcBef>
          <a:spcPts val="200"/>
        </a:spcBef>
        <a:buClr>
          <a:schemeClr val="tx1"/>
        </a:buClr>
        <a:buFont typeface="Verdana" panose="020B060403050404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080000" indent="-270000" algn="l" defTabSz="914400" rtl="0" eaLnBrk="1" latinLnBrk="0" hangingPunct="1">
        <a:spcBef>
          <a:spcPts val="200"/>
        </a:spcBef>
        <a:buClr>
          <a:schemeClr val="tx1"/>
        </a:buClr>
        <a:buFont typeface="Verdana" panose="020B060403050404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350000" indent="-270000" algn="l" defTabSz="914400" rtl="0" eaLnBrk="1" latinLnBrk="0" hangingPunct="1">
        <a:spcBef>
          <a:spcPts val="200"/>
        </a:spcBef>
        <a:buClr>
          <a:schemeClr val="tx1"/>
        </a:buClr>
        <a:buFont typeface="Verdana" panose="020B060403050404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620000" indent="-270000" algn="l" defTabSz="914400" rtl="0" eaLnBrk="1" latinLnBrk="0" hangingPunct="1">
        <a:spcBef>
          <a:spcPts val="200"/>
        </a:spcBef>
        <a:buClr>
          <a:schemeClr val="tx1"/>
        </a:buClr>
        <a:buFont typeface="Verdana" panose="020B060403050404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890000" indent="-269875" algn="l" defTabSz="914400" rtl="0" eaLnBrk="1" latinLnBrk="0" hangingPunct="1">
        <a:spcBef>
          <a:spcPts val="200"/>
        </a:spcBef>
        <a:buClr>
          <a:schemeClr val="tx1"/>
        </a:buClr>
        <a:buFont typeface="Verdana" panose="020B060403050404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160000" indent="-269875" algn="l" defTabSz="914400" rtl="0" eaLnBrk="1" latinLnBrk="0" hangingPunct="1">
        <a:spcBef>
          <a:spcPts val="200"/>
        </a:spcBef>
        <a:buClr>
          <a:schemeClr val="tx1"/>
        </a:buClr>
        <a:buFont typeface="Verdana" panose="020B060403050404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609600" y="1186033"/>
            <a:ext cx="10944000" cy="71942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to insert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0" y="2552203"/>
            <a:ext cx="10944000" cy="360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4" name="Freeform 6"/>
          <p:cNvSpPr>
            <a:spLocks noChangeAspect="1" noEditPoints="1"/>
          </p:cNvSpPr>
          <p:nvPr/>
        </p:nvSpPr>
        <p:spPr bwMode="gray">
          <a:xfrm>
            <a:off x="8113184" y="368301"/>
            <a:ext cx="3623733" cy="592138"/>
          </a:xfrm>
          <a:custGeom>
            <a:avLst/>
            <a:gdLst>
              <a:gd name="T0" fmla="*/ 69 w 3646"/>
              <a:gd name="T1" fmla="*/ 623 h 794"/>
              <a:gd name="T2" fmla="*/ 209 w 3646"/>
              <a:gd name="T3" fmla="*/ 440 h 794"/>
              <a:gd name="T4" fmla="*/ 261 w 3646"/>
              <a:gd name="T5" fmla="*/ 248 h 794"/>
              <a:gd name="T6" fmla="*/ 488 w 3646"/>
              <a:gd name="T7" fmla="*/ 282 h 794"/>
              <a:gd name="T8" fmla="*/ 627 w 3646"/>
              <a:gd name="T9" fmla="*/ 542 h 794"/>
              <a:gd name="T10" fmla="*/ 567 w 3646"/>
              <a:gd name="T11" fmla="*/ 380 h 794"/>
              <a:gd name="T12" fmla="*/ 481 w 3646"/>
              <a:gd name="T13" fmla="*/ 308 h 794"/>
              <a:gd name="T14" fmla="*/ 1184 w 3646"/>
              <a:gd name="T15" fmla="*/ 616 h 794"/>
              <a:gd name="T16" fmla="*/ 1196 w 3646"/>
              <a:gd name="T17" fmla="*/ 290 h 794"/>
              <a:gd name="T18" fmla="*/ 1246 w 3646"/>
              <a:gd name="T19" fmla="*/ 151 h 794"/>
              <a:gd name="T20" fmla="*/ 1316 w 3646"/>
              <a:gd name="T21" fmla="*/ 362 h 794"/>
              <a:gd name="T22" fmla="*/ 1554 w 3646"/>
              <a:gd name="T23" fmla="*/ 627 h 794"/>
              <a:gd name="T24" fmla="*/ 2231 w 3646"/>
              <a:gd name="T25" fmla="*/ 300 h 794"/>
              <a:gd name="T26" fmla="*/ 1884 w 3646"/>
              <a:gd name="T27" fmla="*/ 299 h 794"/>
              <a:gd name="T28" fmla="*/ 1973 w 3646"/>
              <a:gd name="T29" fmla="*/ 599 h 794"/>
              <a:gd name="T30" fmla="*/ 2191 w 3646"/>
              <a:gd name="T31" fmla="*/ 615 h 794"/>
              <a:gd name="T32" fmla="*/ 2341 w 3646"/>
              <a:gd name="T33" fmla="*/ 599 h 794"/>
              <a:gd name="T34" fmla="*/ 2295 w 3646"/>
              <a:gd name="T35" fmla="*/ 282 h 794"/>
              <a:gd name="T36" fmla="*/ 2969 w 3646"/>
              <a:gd name="T37" fmla="*/ 616 h 794"/>
              <a:gd name="T38" fmla="*/ 2981 w 3646"/>
              <a:gd name="T39" fmla="*/ 290 h 794"/>
              <a:gd name="T40" fmla="*/ 3032 w 3646"/>
              <a:gd name="T41" fmla="*/ 580 h 794"/>
              <a:gd name="T42" fmla="*/ 3153 w 3646"/>
              <a:gd name="T43" fmla="*/ 282 h 794"/>
              <a:gd name="T44" fmla="*/ 3087 w 3646"/>
              <a:gd name="T45" fmla="*/ 565 h 794"/>
              <a:gd name="T46" fmla="*/ 3413 w 3646"/>
              <a:gd name="T47" fmla="*/ 282 h 794"/>
              <a:gd name="T48" fmla="*/ 3413 w 3646"/>
              <a:gd name="T49" fmla="*/ 599 h 794"/>
              <a:gd name="T50" fmla="*/ 3646 w 3646"/>
              <a:gd name="T51" fmla="*/ 627 h 794"/>
              <a:gd name="T52" fmla="*/ 2754 w 3646"/>
              <a:gd name="T53" fmla="*/ 378 h 794"/>
              <a:gd name="T54" fmla="*/ 2438 w 3646"/>
              <a:gd name="T55" fmla="*/ 301 h 794"/>
              <a:gd name="T56" fmla="*/ 2557 w 3646"/>
              <a:gd name="T57" fmla="*/ 332 h 794"/>
              <a:gd name="T58" fmla="*/ 2553 w 3646"/>
              <a:gd name="T59" fmla="*/ 627 h 794"/>
              <a:gd name="T60" fmla="*/ 770 w 3646"/>
              <a:gd name="T61" fmla="*/ 566 h 794"/>
              <a:gd name="T62" fmla="*/ 796 w 3646"/>
              <a:gd name="T63" fmla="*/ 633 h 794"/>
              <a:gd name="T64" fmla="*/ 894 w 3646"/>
              <a:gd name="T65" fmla="*/ 308 h 794"/>
              <a:gd name="T66" fmla="*/ 992 w 3646"/>
              <a:gd name="T67" fmla="*/ 610 h 794"/>
              <a:gd name="T68" fmla="*/ 1616 w 3646"/>
              <a:gd name="T69" fmla="*/ 318 h 794"/>
              <a:gd name="T70" fmla="*/ 1754 w 3646"/>
              <a:gd name="T71" fmla="*/ 420 h 794"/>
              <a:gd name="T72" fmla="*/ 1779 w 3646"/>
              <a:gd name="T73" fmla="*/ 560 h 794"/>
              <a:gd name="T74" fmla="*/ 1785 w 3646"/>
              <a:gd name="T75" fmla="*/ 554 h 794"/>
              <a:gd name="T76" fmla="*/ 1473 w 3646"/>
              <a:gd name="T77" fmla="*/ 5 h 794"/>
              <a:gd name="T78" fmla="*/ 1582 w 3646"/>
              <a:gd name="T79" fmla="*/ 5 h 794"/>
              <a:gd name="T80" fmla="*/ 1750 w 3646"/>
              <a:gd name="T81" fmla="*/ 17 h 794"/>
              <a:gd name="T82" fmla="*/ 1608 w 3646"/>
              <a:gd name="T83" fmla="*/ 195 h 794"/>
              <a:gd name="T84" fmla="*/ 1743 w 3646"/>
              <a:gd name="T85" fmla="*/ 5 h 794"/>
              <a:gd name="T86" fmla="*/ 1841 w 3646"/>
              <a:gd name="T87" fmla="*/ 195 h 794"/>
              <a:gd name="T88" fmla="*/ 1907 w 3646"/>
              <a:gd name="T89" fmla="*/ 5 h 794"/>
              <a:gd name="T90" fmla="*/ 2001 w 3646"/>
              <a:gd name="T91" fmla="*/ 18 h 794"/>
              <a:gd name="T92" fmla="*/ 2151 w 3646"/>
              <a:gd name="T93" fmla="*/ 195 h 794"/>
              <a:gd name="T94" fmla="*/ 2128 w 3646"/>
              <a:gd name="T95" fmla="*/ 75 h 794"/>
              <a:gd name="T96" fmla="*/ 2292 w 3646"/>
              <a:gd name="T97" fmla="*/ 52 h 794"/>
              <a:gd name="T98" fmla="*/ 2205 w 3646"/>
              <a:gd name="T99" fmla="*/ 183 h 794"/>
              <a:gd name="T100" fmla="*/ 2317 w 3646"/>
              <a:gd name="T101" fmla="*/ 184 h 794"/>
              <a:gd name="T102" fmla="*/ 2205 w 3646"/>
              <a:gd name="T103" fmla="*/ 93 h 794"/>
              <a:gd name="T104" fmla="*/ 2434 w 3646"/>
              <a:gd name="T105" fmla="*/ 13 h 794"/>
              <a:gd name="T106" fmla="*/ 2336 w 3646"/>
              <a:gd name="T107" fmla="*/ 182 h 794"/>
              <a:gd name="T108" fmla="*/ 2468 w 3646"/>
              <a:gd name="T109" fmla="*/ 195 h 794"/>
              <a:gd name="T110" fmla="*/ 2673 w 3646"/>
              <a:gd name="T111" fmla="*/ 31 h 794"/>
              <a:gd name="T112" fmla="*/ 2579 w 3646"/>
              <a:gd name="T113" fmla="*/ 195 h 794"/>
              <a:gd name="T114" fmla="*/ 2768 w 3646"/>
              <a:gd name="T115" fmla="*/ 91 h 794"/>
              <a:gd name="T116" fmla="*/ 2738 w 3646"/>
              <a:gd name="T117" fmla="*/ 195 h 794"/>
              <a:gd name="T118" fmla="*/ 3100 w 3646"/>
              <a:gd name="T119" fmla="*/ 102 h 794"/>
              <a:gd name="T120" fmla="*/ 3013 w 3646"/>
              <a:gd name="T121" fmla="*/ 185 h 794"/>
              <a:gd name="T122" fmla="*/ 3209 w 3646"/>
              <a:gd name="T123" fmla="*/ 75 h 794"/>
              <a:gd name="T124" fmla="*/ 3119 w 3646"/>
              <a:gd name="T125" fmla="*/ 5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646" h="794">
                <a:moveTo>
                  <a:pt x="161" y="328"/>
                </a:moveTo>
                <a:cubicBezTo>
                  <a:pt x="195" y="345"/>
                  <a:pt x="220" y="359"/>
                  <a:pt x="237" y="369"/>
                </a:cubicBezTo>
                <a:cubicBezTo>
                  <a:pt x="254" y="379"/>
                  <a:pt x="268" y="393"/>
                  <a:pt x="280" y="411"/>
                </a:cubicBezTo>
                <a:cubicBezTo>
                  <a:pt x="293" y="429"/>
                  <a:pt x="299" y="453"/>
                  <a:pt x="299" y="484"/>
                </a:cubicBezTo>
                <a:cubicBezTo>
                  <a:pt x="299" y="528"/>
                  <a:pt x="283" y="563"/>
                  <a:pt x="249" y="591"/>
                </a:cubicBezTo>
                <a:cubicBezTo>
                  <a:pt x="216" y="619"/>
                  <a:pt x="179" y="633"/>
                  <a:pt x="138" y="633"/>
                </a:cubicBezTo>
                <a:cubicBezTo>
                  <a:pt x="110" y="633"/>
                  <a:pt x="87" y="630"/>
                  <a:pt x="69" y="623"/>
                </a:cubicBezTo>
                <a:cubicBezTo>
                  <a:pt x="50" y="616"/>
                  <a:pt x="28" y="606"/>
                  <a:pt x="2" y="592"/>
                </a:cubicBezTo>
                <a:cubicBezTo>
                  <a:pt x="0" y="483"/>
                  <a:pt x="0" y="483"/>
                  <a:pt x="0" y="483"/>
                </a:cubicBezTo>
                <a:cubicBezTo>
                  <a:pt x="10" y="516"/>
                  <a:pt x="26" y="544"/>
                  <a:pt x="47" y="568"/>
                </a:cubicBezTo>
                <a:cubicBezTo>
                  <a:pt x="69" y="591"/>
                  <a:pt x="97" y="602"/>
                  <a:pt x="133" y="602"/>
                </a:cubicBezTo>
                <a:cubicBezTo>
                  <a:pt x="168" y="602"/>
                  <a:pt x="193" y="592"/>
                  <a:pt x="209" y="571"/>
                </a:cubicBezTo>
                <a:cubicBezTo>
                  <a:pt x="224" y="551"/>
                  <a:pt x="232" y="528"/>
                  <a:pt x="232" y="505"/>
                </a:cubicBezTo>
                <a:cubicBezTo>
                  <a:pt x="232" y="473"/>
                  <a:pt x="224" y="452"/>
                  <a:pt x="209" y="440"/>
                </a:cubicBezTo>
                <a:cubicBezTo>
                  <a:pt x="193" y="429"/>
                  <a:pt x="160" y="410"/>
                  <a:pt x="109" y="385"/>
                </a:cubicBezTo>
                <a:cubicBezTo>
                  <a:pt x="72" y="366"/>
                  <a:pt x="45" y="347"/>
                  <a:pt x="27" y="327"/>
                </a:cubicBezTo>
                <a:cubicBezTo>
                  <a:pt x="10" y="307"/>
                  <a:pt x="2" y="282"/>
                  <a:pt x="2" y="253"/>
                </a:cubicBezTo>
                <a:cubicBezTo>
                  <a:pt x="2" y="212"/>
                  <a:pt x="17" y="180"/>
                  <a:pt x="48" y="157"/>
                </a:cubicBezTo>
                <a:cubicBezTo>
                  <a:pt x="79" y="135"/>
                  <a:pt x="114" y="123"/>
                  <a:pt x="153" y="123"/>
                </a:cubicBezTo>
                <a:cubicBezTo>
                  <a:pt x="194" y="123"/>
                  <a:pt x="229" y="133"/>
                  <a:pt x="257" y="152"/>
                </a:cubicBezTo>
                <a:cubicBezTo>
                  <a:pt x="261" y="248"/>
                  <a:pt x="261" y="248"/>
                  <a:pt x="261" y="248"/>
                </a:cubicBezTo>
                <a:cubicBezTo>
                  <a:pt x="256" y="225"/>
                  <a:pt x="243" y="204"/>
                  <a:pt x="222" y="184"/>
                </a:cubicBezTo>
                <a:cubicBezTo>
                  <a:pt x="201" y="163"/>
                  <a:pt x="174" y="153"/>
                  <a:pt x="143" y="153"/>
                </a:cubicBezTo>
                <a:cubicBezTo>
                  <a:pt x="115" y="153"/>
                  <a:pt x="95" y="161"/>
                  <a:pt x="81" y="178"/>
                </a:cubicBezTo>
                <a:cubicBezTo>
                  <a:pt x="68" y="194"/>
                  <a:pt x="62" y="212"/>
                  <a:pt x="62" y="231"/>
                </a:cubicBezTo>
                <a:cubicBezTo>
                  <a:pt x="62" y="252"/>
                  <a:pt x="68" y="269"/>
                  <a:pt x="81" y="280"/>
                </a:cubicBezTo>
                <a:cubicBezTo>
                  <a:pt x="95" y="292"/>
                  <a:pt x="121" y="308"/>
                  <a:pt x="161" y="328"/>
                </a:cubicBezTo>
                <a:close/>
                <a:moveTo>
                  <a:pt x="488" y="282"/>
                </a:moveTo>
                <a:cubicBezTo>
                  <a:pt x="456" y="282"/>
                  <a:pt x="428" y="290"/>
                  <a:pt x="403" y="307"/>
                </a:cubicBezTo>
                <a:cubicBezTo>
                  <a:pt x="378" y="324"/>
                  <a:pt x="360" y="346"/>
                  <a:pt x="346" y="373"/>
                </a:cubicBezTo>
                <a:cubicBezTo>
                  <a:pt x="333" y="401"/>
                  <a:pt x="327" y="429"/>
                  <a:pt x="327" y="458"/>
                </a:cubicBezTo>
                <a:cubicBezTo>
                  <a:pt x="327" y="503"/>
                  <a:pt x="340" y="544"/>
                  <a:pt x="367" y="580"/>
                </a:cubicBezTo>
                <a:cubicBezTo>
                  <a:pt x="394" y="615"/>
                  <a:pt x="434" y="633"/>
                  <a:pt x="487" y="633"/>
                </a:cubicBezTo>
                <a:cubicBezTo>
                  <a:pt x="518" y="633"/>
                  <a:pt x="545" y="625"/>
                  <a:pt x="570" y="608"/>
                </a:cubicBezTo>
                <a:cubicBezTo>
                  <a:pt x="594" y="592"/>
                  <a:pt x="613" y="570"/>
                  <a:pt x="627" y="542"/>
                </a:cubicBezTo>
                <a:cubicBezTo>
                  <a:pt x="640" y="514"/>
                  <a:pt x="647" y="486"/>
                  <a:pt x="647" y="458"/>
                </a:cubicBezTo>
                <a:cubicBezTo>
                  <a:pt x="647" y="428"/>
                  <a:pt x="641" y="400"/>
                  <a:pt x="630" y="373"/>
                </a:cubicBezTo>
                <a:cubicBezTo>
                  <a:pt x="619" y="346"/>
                  <a:pt x="601" y="324"/>
                  <a:pt x="576" y="307"/>
                </a:cubicBezTo>
                <a:cubicBezTo>
                  <a:pt x="552" y="290"/>
                  <a:pt x="523" y="282"/>
                  <a:pt x="488" y="282"/>
                </a:cubicBezTo>
                <a:close/>
                <a:moveTo>
                  <a:pt x="481" y="308"/>
                </a:moveTo>
                <a:cubicBezTo>
                  <a:pt x="503" y="308"/>
                  <a:pt x="521" y="314"/>
                  <a:pt x="535" y="328"/>
                </a:cubicBezTo>
                <a:cubicBezTo>
                  <a:pt x="549" y="341"/>
                  <a:pt x="560" y="358"/>
                  <a:pt x="567" y="380"/>
                </a:cubicBezTo>
                <a:cubicBezTo>
                  <a:pt x="575" y="401"/>
                  <a:pt x="579" y="425"/>
                  <a:pt x="581" y="453"/>
                </a:cubicBezTo>
                <a:cubicBezTo>
                  <a:pt x="582" y="496"/>
                  <a:pt x="575" y="531"/>
                  <a:pt x="560" y="560"/>
                </a:cubicBezTo>
                <a:cubicBezTo>
                  <a:pt x="545" y="588"/>
                  <a:pt x="522" y="603"/>
                  <a:pt x="492" y="604"/>
                </a:cubicBezTo>
                <a:cubicBezTo>
                  <a:pt x="463" y="606"/>
                  <a:pt x="440" y="593"/>
                  <a:pt x="422" y="565"/>
                </a:cubicBezTo>
                <a:cubicBezTo>
                  <a:pt x="404" y="537"/>
                  <a:pt x="395" y="503"/>
                  <a:pt x="393" y="462"/>
                </a:cubicBezTo>
                <a:cubicBezTo>
                  <a:pt x="392" y="420"/>
                  <a:pt x="398" y="384"/>
                  <a:pt x="414" y="354"/>
                </a:cubicBezTo>
                <a:cubicBezTo>
                  <a:pt x="429" y="325"/>
                  <a:pt x="451" y="310"/>
                  <a:pt x="481" y="308"/>
                </a:cubicBezTo>
                <a:close/>
                <a:moveTo>
                  <a:pt x="1095" y="223"/>
                </a:moveTo>
                <a:cubicBezTo>
                  <a:pt x="1000" y="321"/>
                  <a:pt x="1000" y="321"/>
                  <a:pt x="1000" y="321"/>
                </a:cubicBezTo>
                <a:cubicBezTo>
                  <a:pt x="1031" y="321"/>
                  <a:pt x="1031" y="321"/>
                  <a:pt x="1031" y="321"/>
                </a:cubicBezTo>
                <a:cubicBezTo>
                  <a:pt x="1031" y="527"/>
                  <a:pt x="1031" y="527"/>
                  <a:pt x="1031" y="527"/>
                </a:cubicBezTo>
                <a:cubicBezTo>
                  <a:pt x="1031" y="560"/>
                  <a:pt x="1041" y="586"/>
                  <a:pt x="1059" y="605"/>
                </a:cubicBezTo>
                <a:cubicBezTo>
                  <a:pt x="1078" y="624"/>
                  <a:pt x="1103" y="633"/>
                  <a:pt x="1133" y="633"/>
                </a:cubicBezTo>
                <a:cubicBezTo>
                  <a:pt x="1152" y="633"/>
                  <a:pt x="1169" y="627"/>
                  <a:pt x="1184" y="616"/>
                </a:cubicBezTo>
                <a:cubicBezTo>
                  <a:pt x="1199" y="604"/>
                  <a:pt x="1207" y="594"/>
                  <a:pt x="1207" y="583"/>
                </a:cubicBezTo>
                <a:cubicBezTo>
                  <a:pt x="1199" y="590"/>
                  <a:pt x="1192" y="595"/>
                  <a:pt x="1187" y="598"/>
                </a:cubicBezTo>
                <a:cubicBezTo>
                  <a:pt x="1182" y="601"/>
                  <a:pt x="1173" y="602"/>
                  <a:pt x="1160" y="602"/>
                </a:cubicBezTo>
                <a:cubicBezTo>
                  <a:pt x="1116" y="602"/>
                  <a:pt x="1093" y="577"/>
                  <a:pt x="1093" y="527"/>
                </a:cubicBezTo>
                <a:cubicBezTo>
                  <a:pt x="1093" y="321"/>
                  <a:pt x="1093" y="321"/>
                  <a:pt x="1093" y="321"/>
                </a:cubicBezTo>
                <a:cubicBezTo>
                  <a:pt x="1170" y="321"/>
                  <a:pt x="1170" y="321"/>
                  <a:pt x="1170" y="321"/>
                </a:cubicBezTo>
                <a:cubicBezTo>
                  <a:pt x="1196" y="290"/>
                  <a:pt x="1196" y="290"/>
                  <a:pt x="1196" y="290"/>
                </a:cubicBezTo>
                <a:cubicBezTo>
                  <a:pt x="1095" y="290"/>
                  <a:pt x="1095" y="290"/>
                  <a:pt x="1095" y="290"/>
                </a:cubicBezTo>
                <a:cubicBezTo>
                  <a:pt x="1095" y="223"/>
                  <a:pt x="1095" y="223"/>
                  <a:pt x="1095" y="223"/>
                </a:cubicBezTo>
                <a:close/>
                <a:moveTo>
                  <a:pt x="1426" y="282"/>
                </a:moveTo>
                <a:cubicBezTo>
                  <a:pt x="1392" y="282"/>
                  <a:pt x="1356" y="299"/>
                  <a:pt x="1316" y="334"/>
                </a:cubicBezTo>
                <a:cubicBezTo>
                  <a:pt x="1316" y="123"/>
                  <a:pt x="1316" y="123"/>
                  <a:pt x="1316" y="123"/>
                </a:cubicBezTo>
                <a:cubicBezTo>
                  <a:pt x="1226" y="141"/>
                  <a:pt x="1226" y="141"/>
                  <a:pt x="1226" y="141"/>
                </a:cubicBezTo>
                <a:cubicBezTo>
                  <a:pt x="1235" y="144"/>
                  <a:pt x="1242" y="148"/>
                  <a:pt x="1246" y="151"/>
                </a:cubicBezTo>
                <a:cubicBezTo>
                  <a:pt x="1250" y="155"/>
                  <a:pt x="1252" y="161"/>
                  <a:pt x="1252" y="170"/>
                </a:cubicBezTo>
                <a:cubicBezTo>
                  <a:pt x="1252" y="599"/>
                  <a:pt x="1252" y="599"/>
                  <a:pt x="1252" y="599"/>
                </a:cubicBezTo>
                <a:cubicBezTo>
                  <a:pt x="1252" y="611"/>
                  <a:pt x="1246" y="620"/>
                  <a:pt x="1233" y="627"/>
                </a:cubicBezTo>
                <a:cubicBezTo>
                  <a:pt x="1336" y="627"/>
                  <a:pt x="1336" y="627"/>
                  <a:pt x="1336" y="627"/>
                </a:cubicBezTo>
                <a:cubicBezTo>
                  <a:pt x="1328" y="622"/>
                  <a:pt x="1323" y="618"/>
                  <a:pt x="1320" y="614"/>
                </a:cubicBezTo>
                <a:cubicBezTo>
                  <a:pt x="1317" y="610"/>
                  <a:pt x="1316" y="605"/>
                  <a:pt x="1316" y="599"/>
                </a:cubicBezTo>
                <a:cubicBezTo>
                  <a:pt x="1316" y="362"/>
                  <a:pt x="1316" y="362"/>
                  <a:pt x="1316" y="362"/>
                </a:cubicBezTo>
                <a:cubicBezTo>
                  <a:pt x="1324" y="352"/>
                  <a:pt x="1335" y="343"/>
                  <a:pt x="1349" y="335"/>
                </a:cubicBezTo>
                <a:cubicBezTo>
                  <a:pt x="1363" y="328"/>
                  <a:pt x="1379" y="324"/>
                  <a:pt x="1395" y="324"/>
                </a:cubicBezTo>
                <a:cubicBezTo>
                  <a:pt x="1424" y="324"/>
                  <a:pt x="1444" y="332"/>
                  <a:pt x="1456" y="347"/>
                </a:cubicBezTo>
                <a:cubicBezTo>
                  <a:pt x="1467" y="362"/>
                  <a:pt x="1473" y="382"/>
                  <a:pt x="1473" y="407"/>
                </a:cubicBezTo>
                <a:cubicBezTo>
                  <a:pt x="1473" y="599"/>
                  <a:pt x="1473" y="599"/>
                  <a:pt x="1473" y="599"/>
                </a:cubicBezTo>
                <a:cubicBezTo>
                  <a:pt x="1473" y="610"/>
                  <a:pt x="1467" y="619"/>
                  <a:pt x="1454" y="627"/>
                </a:cubicBezTo>
                <a:cubicBezTo>
                  <a:pt x="1554" y="627"/>
                  <a:pt x="1554" y="627"/>
                  <a:pt x="1554" y="627"/>
                </a:cubicBezTo>
                <a:cubicBezTo>
                  <a:pt x="1547" y="622"/>
                  <a:pt x="1542" y="618"/>
                  <a:pt x="1539" y="615"/>
                </a:cubicBezTo>
                <a:cubicBezTo>
                  <a:pt x="1537" y="612"/>
                  <a:pt x="1535" y="607"/>
                  <a:pt x="1535" y="599"/>
                </a:cubicBezTo>
                <a:cubicBezTo>
                  <a:pt x="1535" y="383"/>
                  <a:pt x="1535" y="383"/>
                  <a:pt x="1535" y="383"/>
                </a:cubicBezTo>
                <a:cubicBezTo>
                  <a:pt x="1535" y="351"/>
                  <a:pt x="1525" y="326"/>
                  <a:pt x="1504" y="308"/>
                </a:cubicBezTo>
                <a:cubicBezTo>
                  <a:pt x="1483" y="290"/>
                  <a:pt x="1457" y="282"/>
                  <a:pt x="1426" y="282"/>
                </a:cubicBezTo>
                <a:close/>
                <a:moveTo>
                  <a:pt x="2295" y="282"/>
                </a:moveTo>
                <a:cubicBezTo>
                  <a:pt x="2273" y="282"/>
                  <a:pt x="2252" y="288"/>
                  <a:pt x="2231" y="300"/>
                </a:cubicBezTo>
                <a:cubicBezTo>
                  <a:pt x="2210" y="312"/>
                  <a:pt x="2193" y="328"/>
                  <a:pt x="2179" y="345"/>
                </a:cubicBezTo>
                <a:cubicBezTo>
                  <a:pt x="2173" y="325"/>
                  <a:pt x="2160" y="309"/>
                  <a:pt x="2141" y="298"/>
                </a:cubicBezTo>
                <a:cubicBezTo>
                  <a:pt x="2122" y="287"/>
                  <a:pt x="2101" y="282"/>
                  <a:pt x="2080" y="282"/>
                </a:cubicBezTo>
                <a:cubicBezTo>
                  <a:pt x="2059" y="282"/>
                  <a:pt x="2039" y="287"/>
                  <a:pt x="2023" y="297"/>
                </a:cubicBezTo>
                <a:cubicBezTo>
                  <a:pt x="2006" y="306"/>
                  <a:pt x="1989" y="318"/>
                  <a:pt x="1973" y="332"/>
                </a:cubicBezTo>
                <a:cubicBezTo>
                  <a:pt x="1973" y="282"/>
                  <a:pt x="1973" y="282"/>
                  <a:pt x="1973" y="282"/>
                </a:cubicBezTo>
                <a:cubicBezTo>
                  <a:pt x="1884" y="299"/>
                  <a:pt x="1884" y="299"/>
                  <a:pt x="1884" y="299"/>
                </a:cubicBezTo>
                <a:cubicBezTo>
                  <a:pt x="1892" y="301"/>
                  <a:pt x="1898" y="304"/>
                  <a:pt x="1903" y="308"/>
                </a:cubicBezTo>
                <a:cubicBezTo>
                  <a:pt x="1908" y="312"/>
                  <a:pt x="1911" y="319"/>
                  <a:pt x="1911" y="328"/>
                </a:cubicBezTo>
                <a:cubicBezTo>
                  <a:pt x="1911" y="599"/>
                  <a:pt x="1911" y="599"/>
                  <a:pt x="1911" y="599"/>
                </a:cubicBezTo>
                <a:cubicBezTo>
                  <a:pt x="1911" y="610"/>
                  <a:pt x="1904" y="619"/>
                  <a:pt x="1892" y="627"/>
                </a:cubicBezTo>
                <a:cubicBezTo>
                  <a:pt x="1994" y="627"/>
                  <a:pt x="1994" y="627"/>
                  <a:pt x="1994" y="627"/>
                </a:cubicBezTo>
                <a:cubicBezTo>
                  <a:pt x="1986" y="622"/>
                  <a:pt x="1981" y="618"/>
                  <a:pt x="1978" y="614"/>
                </a:cubicBezTo>
                <a:cubicBezTo>
                  <a:pt x="1975" y="611"/>
                  <a:pt x="1973" y="606"/>
                  <a:pt x="1973" y="599"/>
                </a:cubicBezTo>
                <a:cubicBezTo>
                  <a:pt x="1973" y="360"/>
                  <a:pt x="1973" y="360"/>
                  <a:pt x="1973" y="360"/>
                </a:cubicBezTo>
                <a:cubicBezTo>
                  <a:pt x="1994" y="336"/>
                  <a:pt x="2018" y="323"/>
                  <a:pt x="2047" y="323"/>
                </a:cubicBezTo>
                <a:cubicBezTo>
                  <a:pt x="2098" y="323"/>
                  <a:pt x="2123" y="349"/>
                  <a:pt x="2123" y="400"/>
                </a:cubicBezTo>
                <a:cubicBezTo>
                  <a:pt x="2123" y="599"/>
                  <a:pt x="2123" y="599"/>
                  <a:pt x="2123" y="599"/>
                </a:cubicBezTo>
                <a:cubicBezTo>
                  <a:pt x="2123" y="610"/>
                  <a:pt x="2117" y="619"/>
                  <a:pt x="2104" y="627"/>
                </a:cubicBezTo>
                <a:cubicBezTo>
                  <a:pt x="2206" y="627"/>
                  <a:pt x="2206" y="627"/>
                  <a:pt x="2206" y="627"/>
                </a:cubicBezTo>
                <a:cubicBezTo>
                  <a:pt x="2199" y="623"/>
                  <a:pt x="2195" y="619"/>
                  <a:pt x="2191" y="615"/>
                </a:cubicBezTo>
                <a:cubicBezTo>
                  <a:pt x="2188" y="611"/>
                  <a:pt x="2187" y="605"/>
                  <a:pt x="2187" y="599"/>
                </a:cubicBezTo>
                <a:cubicBezTo>
                  <a:pt x="2187" y="380"/>
                  <a:pt x="2187" y="380"/>
                  <a:pt x="2187" y="380"/>
                </a:cubicBezTo>
                <a:cubicBezTo>
                  <a:pt x="2187" y="375"/>
                  <a:pt x="2186" y="372"/>
                  <a:pt x="2185" y="369"/>
                </a:cubicBezTo>
                <a:cubicBezTo>
                  <a:pt x="2207" y="338"/>
                  <a:pt x="2233" y="323"/>
                  <a:pt x="2264" y="323"/>
                </a:cubicBezTo>
                <a:cubicBezTo>
                  <a:pt x="2291" y="323"/>
                  <a:pt x="2310" y="331"/>
                  <a:pt x="2323" y="345"/>
                </a:cubicBezTo>
                <a:cubicBezTo>
                  <a:pt x="2335" y="360"/>
                  <a:pt x="2341" y="380"/>
                  <a:pt x="2341" y="403"/>
                </a:cubicBezTo>
                <a:cubicBezTo>
                  <a:pt x="2341" y="599"/>
                  <a:pt x="2341" y="599"/>
                  <a:pt x="2341" y="599"/>
                </a:cubicBezTo>
                <a:cubicBezTo>
                  <a:pt x="2341" y="609"/>
                  <a:pt x="2334" y="619"/>
                  <a:pt x="2320" y="627"/>
                </a:cubicBezTo>
                <a:cubicBezTo>
                  <a:pt x="2422" y="627"/>
                  <a:pt x="2422" y="627"/>
                  <a:pt x="2422" y="627"/>
                </a:cubicBezTo>
                <a:cubicBezTo>
                  <a:pt x="2415" y="623"/>
                  <a:pt x="2411" y="619"/>
                  <a:pt x="2408" y="615"/>
                </a:cubicBezTo>
                <a:cubicBezTo>
                  <a:pt x="2404" y="611"/>
                  <a:pt x="2403" y="605"/>
                  <a:pt x="2403" y="599"/>
                </a:cubicBezTo>
                <a:cubicBezTo>
                  <a:pt x="2403" y="382"/>
                  <a:pt x="2403" y="382"/>
                  <a:pt x="2403" y="382"/>
                </a:cubicBezTo>
                <a:cubicBezTo>
                  <a:pt x="2403" y="350"/>
                  <a:pt x="2392" y="325"/>
                  <a:pt x="2370" y="308"/>
                </a:cubicBezTo>
                <a:cubicBezTo>
                  <a:pt x="2347" y="290"/>
                  <a:pt x="2323" y="282"/>
                  <a:pt x="2295" y="282"/>
                </a:cubicBezTo>
                <a:close/>
                <a:moveTo>
                  <a:pt x="2880" y="223"/>
                </a:moveTo>
                <a:cubicBezTo>
                  <a:pt x="2785" y="321"/>
                  <a:pt x="2785" y="321"/>
                  <a:pt x="2785" y="321"/>
                </a:cubicBezTo>
                <a:cubicBezTo>
                  <a:pt x="2816" y="321"/>
                  <a:pt x="2816" y="321"/>
                  <a:pt x="2816" y="321"/>
                </a:cubicBezTo>
                <a:cubicBezTo>
                  <a:pt x="2816" y="527"/>
                  <a:pt x="2816" y="527"/>
                  <a:pt x="2816" y="527"/>
                </a:cubicBezTo>
                <a:cubicBezTo>
                  <a:pt x="2816" y="560"/>
                  <a:pt x="2826" y="586"/>
                  <a:pt x="2845" y="605"/>
                </a:cubicBezTo>
                <a:cubicBezTo>
                  <a:pt x="2863" y="624"/>
                  <a:pt x="2888" y="633"/>
                  <a:pt x="2918" y="633"/>
                </a:cubicBezTo>
                <a:cubicBezTo>
                  <a:pt x="2937" y="633"/>
                  <a:pt x="2954" y="627"/>
                  <a:pt x="2969" y="616"/>
                </a:cubicBezTo>
                <a:cubicBezTo>
                  <a:pt x="2984" y="604"/>
                  <a:pt x="2992" y="594"/>
                  <a:pt x="2992" y="583"/>
                </a:cubicBezTo>
                <a:cubicBezTo>
                  <a:pt x="2984" y="590"/>
                  <a:pt x="2977" y="595"/>
                  <a:pt x="2972" y="598"/>
                </a:cubicBezTo>
                <a:cubicBezTo>
                  <a:pt x="2967" y="601"/>
                  <a:pt x="2958" y="602"/>
                  <a:pt x="2945" y="602"/>
                </a:cubicBezTo>
                <a:cubicBezTo>
                  <a:pt x="2901" y="602"/>
                  <a:pt x="2879" y="577"/>
                  <a:pt x="2879" y="527"/>
                </a:cubicBezTo>
                <a:cubicBezTo>
                  <a:pt x="2879" y="321"/>
                  <a:pt x="2879" y="321"/>
                  <a:pt x="2879" y="321"/>
                </a:cubicBezTo>
                <a:cubicBezTo>
                  <a:pt x="2955" y="321"/>
                  <a:pt x="2955" y="321"/>
                  <a:pt x="2955" y="321"/>
                </a:cubicBezTo>
                <a:cubicBezTo>
                  <a:pt x="2981" y="290"/>
                  <a:pt x="2981" y="290"/>
                  <a:pt x="2981" y="290"/>
                </a:cubicBezTo>
                <a:cubicBezTo>
                  <a:pt x="2880" y="290"/>
                  <a:pt x="2880" y="290"/>
                  <a:pt x="2880" y="290"/>
                </a:cubicBezTo>
                <a:cubicBezTo>
                  <a:pt x="2880" y="223"/>
                  <a:pt x="2880" y="223"/>
                  <a:pt x="2880" y="223"/>
                </a:cubicBezTo>
                <a:close/>
                <a:moveTo>
                  <a:pt x="3153" y="282"/>
                </a:moveTo>
                <a:cubicBezTo>
                  <a:pt x="3121" y="282"/>
                  <a:pt x="3093" y="290"/>
                  <a:pt x="3068" y="307"/>
                </a:cubicBezTo>
                <a:cubicBezTo>
                  <a:pt x="3043" y="324"/>
                  <a:pt x="3024" y="346"/>
                  <a:pt x="3011" y="373"/>
                </a:cubicBezTo>
                <a:cubicBezTo>
                  <a:pt x="2998" y="401"/>
                  <a:pt x="2991" y="429"/>
                  <a:pt x="2991" y="458"/>
                </a:cubicBezTo>
                <a:cubicBezTo>
                  <a:pt x="2991" y="503"/>
                  <a:pt x="3005" y="544"/>
                  <a:pt x="3032" y="580"/>
                </a:cubicBezTo>
                <a:cubicBezTo>
                  <a:pt x="3059" y="615"/>
                  <a:pt x="3099" y="633"/>
                  <a:pt x="3151" y="633"/>
                </a:cubicBezTo>
                <a:cubicBezTo>
                  <a:pt x="3182" y="633"/>
                  <a:pt x="3210" y="625"/>
                  <a:pt x="3234" y="608"/>
                </a:cubicBezTo>
                <a:cubicBezTo>
                  <a:pt x="3259" y="592"/>
                  <a:pt x="3278" y="570"/>
                  <a:pt x="3291" y="542"/>
                </a:cubicBezTo>
                <a:cubicBezTo>
                  <a:pt x="3305" y="514"/>
                  <a:pt x="3312" y="486"/>
                  <a:pt x="3312" y="458"/>
                </a:cubicBezTo>
                <a:cubicBezTo>
                  <a:pt x="3312" y="428"/>
                  <a:pt x="3306" y="400"/>
                  <a:pt x="3295" y="373"/>
                </a:cubicBezTo>
                <a:cubicBezTo>
                  <a:pt x="3283" y="346"/>
                  <a:pt x="3265" y="324"/>
                  <a:pt x="3241" y="307"/>
                </a:cubicBezTo>
                <a:cubicBezTo>
                  <a:pt x="3217" y="290"/>
                  <a:pt x="3187" y="282"/>
                  <a:pt x="3153" y="282"/>
                </a:cubicBezTo>
                <a:close/>
                <a:moveTo>
                  <a:pt x="3146" y="308"/>
                </a:moveTo>
                <a:cubicBezTo>
                  <a:pt x="3168" y="308"/>
                  <a:pt x="3185" y="314"/>
                  <a:pt x="3199" y="328"/>
                </a:cubicBezTo>
                <a:cubicBezTo>
                  <a:pt x="3214" y="341"/>
                  <a:pt x="3224" y="358"/>
                  <a:pt x="3232" y="380"/>
                </a:cubicBezTo>
                <a:cubicBezTo>
                  <a:pt x="3239" y="401"/>
                  <a:pt x="3244" y="425"/>
                  <a:pt x="3245" y="453"/>
                </a:cubicBezTo>
                <a:cubicBezTo>
                  <a:pt x="3247" y="496"/>
                  <a:pt x="3240" y="531"/>
                  <a:pt x="3225" y="560"/>
                </a:cubicBezTo>
                <a:cubicBezTo>
                  <a:pt x="3209" y="588"/>
                  <a:pt x="3186" y="603"/>
                  <a:pt x="3156" y="604"/>
                </a:cubicBezTo>
                <a:cubicBezTo>
                  <a:pt x="3128" y="606"/>
                  <a:pt x="3104" y="593"/>
                  <a:pt x="3087" y="565"/>
                </a:cubicBezTo>
                <a:cubicBezTo>
                  <a:pt x="3069" y="537"/>
                  <a:pt x="3059" y="503"/>
                  <a:pt x="3058" y="462"/>
                </a:cubicBezTo>
                <a:cubicBezTo>
                  <a:pt x="3056" y="420"/>
                  <a:pt x="3063" y="384"/>
                  <a:pt x="3078" y="354"/>
                </a:cubicBezTo>
                <a:cubicBezTo>
                  <a:pt x="3093" y="325"/>
                  <a:pt x="3116" y="310"/>
                  <a:pt x="3146" y="308"/>
                </a:cubicBezTo>
                <a:close/>
                <a:moveTo>
                  <a:pt x="3519" y="282"/>
                </a:moveTo>
                <a:cubicBezTo>
                  <a:pt x="3499" y="282"/>
                  <a:pt x="3479" y="287"/>
                  <a:pt x="3460" y="298"/>
                </a:cubicBezTo>
                <a:cubicBezTo>
                  <a:pt x="3441" y="309"/>
                  <a:pt x="3425" y="321"/>
                  <a:pt x="3413" y="334"/>
                </a:cubicBezTo>
                <a:cubicBezTo>
                  <a:pt x="3413" y="282"/>
                  <a:pt x="3413" y="282"/>
                  <a:pt x="3413" y="282"/>
                </a:cubicBezTo>
                <a:cubicBezTo>
                  <a:pt x="3326" y="298"/>
                  <a:pt x="3326" y="298"/>
                  <a:pt x="3326" y="298"/>
                </a:cubicBezTo>
                <a:cubicBezTo>
                  <a:pt x="3342" y="304"/>
                  <a:pt x="3350" y="314"/>
                  <a:pt x="3350" y="328"/>
                </a:cubicBezTo>
                <a:cubicBezTo>
                  <a:pt x="3350" y="599"/>
                  <a:pt x="3350" y="599"/>
                  <a:pt x="3350" y="599"/>
                </a:cubicBezTo>
                <a:cubicBezTo>
                  <a:pt x="3350" y="611"/>
                  <a:pt x="3344" y="620"/>
                  <a:pt x="3332" y="627"/>
                </a:cubicBezTo>
                <a:cubicBezTo>
                  <a:pt x="3432" y="627"/>
                  <a:pt x="3432" y="627"/>
                  <a:pt x="3432" y="627"/>
                </a:cubicBezTo>
                <a:cubicBezTo>
                  <a:pt x="3426" y="623"/>
                  <a:pt x="3421" y="619"/>
                  <a:pt x="3418" y="615"/>
                </a:cubicBezTo>
                <a:cubicBezTo>
                  <a:pt x="3415" y="611"/>
                  <a:pt x="3413" y="605"/>
                  <a:pt x="3413" y="599"/>
                </a:cubicBezTo>
                <a:cubicBezTo>
                  <a:pt x="3413" y="362"/>
                  <a:pt x="3413" y="362"/>
                  <a:pt x="3413" y="362"/>
                </a:cubicBezTo>
                <a:cubicBezTo>
                  <a:pt x="3422" y="351"/>
                  <a:pt x="3433" y="342"/>
                  <a:pt x="3447" y="335"/>
                </a:cubicBezTo>
                <a:cubicBezTo>
                  <a:pt x="3460" y="328"/>
                  <a:pt x="3474" y="324"/>
                  <a:pt x="3487" y="324"/>
                </a:cubicBezTo>
                <a:cubicBezTo>
                  <a:pt x="3539" y="324"/>
                  <a:pt x="3565" y="352"/>
                  <a:pt x="3565" y="409"/>
                </a:cubicBezTo>
                <a:cubicBezTo>
                  <a:pt x="3565" y="599"/>
                  <a:pt x="3565" y="599"/>
                  <a:pt x="3565" y="599"/>
                </a:cubicBezTo>
                <a:cubicBezTo>
                  <a:pt x="3565" y="611"/>
                  <a:pt x="3558" y="620"/>
                  <a:pt x="3546" y="627"/>
                </a:cubicBezTo>
                <a:cubicBezTo>
                  <a:pt x="3646" y="627"/>
                  <a:pt x="3646" y="627"/>
                  <a:pt x="3646" y="627"/>
                </a:cubicBezTo>
                <a:cubicBezTo>
                  <a:pt x="3637" y="620"/>
                  <a:pt x="3632" y="616"/>
                  <a:pt x="3630" y="613"/>
                </a:cubicBezTo>
                <a:cubicBezTo>
                  <a:pt x="3628" y="610"/>
                  <a:pt x="3627" y="605"/>
                  <a:pt x="3627" y="599"/>
                </a:cubicBezTo>
                <a:cubicBezTo>
                  <a:pt x="3627" y="383"/>
                  <a:pt x="3627" y="383"/>
                  <a:pt x="3627" y="383"/>
                </a:cubicBezTo>
                <a:cubicBezTo>
                  <a:pt x="3627" y="362"/>
                  <a:pt x="3622" y="344"/>
                  <a:pt x="3612" y="329"/>
                </a:cubicBezTo>
                <a:cubicBezTo>
                  <a:pt x="3602" y="314"/>
                  <a:pt x="3588" y="302"/>
                  <a:pt x="3571" y="294"/>
                </a:cubicBezTo>
                <a:cubicBezTo>
                  <a:pt x="3554" y="286"/>
                  <a:pt x="3537" y="282"/>
                  <a:pt x="3519" y="282"/>
                </a:cubicBezTo>
                <a:close/>
                <a:moveTo>
                  <a:pt x="2754" y="378"/>
                </a:moveTo>
                <a:cubicBezTo>
                  <a:pt x="2745" y="355"/>
                  <a:pt x="2734" y="337"/>
                  <a:pt x="2720" y="323"/>
                </a:cubicBezTo>
                <a:cubicBezTo>
                  <a:pt x="2705" y="309"/>
                  <a:pt x="2690" y="299"/>
                  <a:pt x="2674" y="292"/>
                </a:cubicBezTo>
                <a:cubicBezTo>
                  <a:pt x="2658" y="285"/>
                  <a:pt x="2642" y="282"/>
                  <a:pt x="2625" y="282"/>
                </a:cubicBezTo>
                <a:cubicBezTo>
                  <a:pt x="2603" y="282"/>
                  <a:pt x="2584" y="286"/>
                  <a:pt x="2566" y="295"/>
                </a:cubicBezTo>
                <a:cubicBezTo>
                  <a:pt x="2548" y="304"/>
                  <a:pt x="2534" y="315"/>
                  <a:pt x="2525" y="326"/>
                </a:cubicBezTo>
                <a:cubicBezTo>
                  <a:pt x="2525" y="282"/>
                  <a:pt x="2525" y="282"/>
                  <a:pt x="2525" y="282"/>
                </a:cubicBezTo>
                <a:cubicBezTo>
                  <a:pt x="2438" y="301"/>
                  <a:pt x="2438" y="301"/>
                  <a:pt x="2438" y="301"/>
                </a:cubicBezTo>
                <a:cubicBezTo>
                  <a:pt x="2454" y="305"/>
                  <a:pt x="2462" y="316"/>
                  <a:pt x="2462" y="331"/>
                </a:cubicBezTo>
                <a:cubicBezTo>
                  <a:pt x="2462" y="766"/>
                  <a:pt x="2462" y="766"/>
                  <a:pt x="2462" y="766"/>
                </a:cubicBezTo>
                <a:cubicBezTo>
                  <a:pt x="2462" y="779"/>
                  <a:pt x="2455" y="788"/>
                  <a:pt x="2443" y="794"/>
                </a:cubicBezTo>
                <a:cubicBezTo>
                  <a:pt x="2544" y="794"/>
                  <a:pt x="2544" y="794"/>
                  <a:pt x="2544" y="794"/>
                </a:cubicBezTo>
                <a:cubicBezTo>
                  <a:pt x="2532" y="788"/>
                  <a:pt x="2525" y="778"/>
                  <a:pt x="2525" y="766"/>
                </a:cubicBezTo>
                <a:cubicBezTo>
                  <a:pt x="2525" y="358"/>
                  <a:pt x="2525" y="358"/>
                  <a:pt x="2525" y="358"/>
                </a:cubicBezTo>
                <a:cubicBezTo>
                  <a:pt x="2534" y="348"/>
                  <a:pt x="2544" y="339"/>
                  <a:pt x="2557" y="332"/>
                </a:cubicBezTo>
                <a:cubicBezTo>
                  <a:pt x="2569" y="325"/>
                  <a:pt x="2583" y="322"/>
                  <a:pt x="2599" y="322"/>
                </a:cubicBezTo>
                <a:cubicBezTo>
                  <a:pt x="2624" y="322"/>
                  <a:pt x="2647" y="332"/>
                  <a:pt x="2667" y="353"/>
                </a:cubicBezTo>
                <a:cubicBezTo>
                  <a:pt x="2688" y="373"/>
                  <a:pt x="2698" y="408"/>
                  <a:pt x="2698" y="458"/>
                </a:cubicBezTo>
                <a:cubicBezTo>
                  <a:pt x="2698" y="504"/>
                  <a:pt x="2689" y="540"/>
                  <a:pt x="2670" y="566"/>
                </a:cubicBezTo>
                <a:cubicBezTo>
                  <a:pt x="2650" y="592"/>
                  <a:pt x="2624" y="604"/>
                  <a:pt x="2592" y="604"/>
                </a:cubicBezTo>
                <a:cubicBezTo>
                  <a:pt x="2568" y="604"/>
                  <a:pt x="2557" y="600"/>
                  <a:pt x="2536" y="582"/>
                </a:cubicBezTo>
                <a:cubicBezTo>
                  <a:pt x="2553" y="627"/>
                  <a:pt x="2553" y="627"/>
                  <a:pt x="2553" y="627"/>
                </a:cubicBezTo>
                <a:cubicBezTo>
                  <a:pt x="2568" y="631"/>
                  <a:pt x="2584" y="633"/>
                  <a:pt x="2601" y="633"/>
                </a:cubicBezTo>
                <a:cubicBezTo>
                  <a:pt x="2652" y="633"/>
                  <a:pt x="2692" y="615"/>
                  <a:pt x="2722" y="578"/>
                </a:cubicBezTo>
                <a:cubicBezTo>
                  <a:pt x="2752" y="541"/>
                  <a:pt x="2767" y="500"/>
                  <a:pt x="2767" y="455"/>
                </a:cubicBezTo>
                <a:cubicBezTo>
                  <a:pt x="2767" y="427"/>
                  <a:pt x="2763" y="401"/>
                  <a:pt x="2754" y="378"/>
                </a:cubicBezTo>
                <a:close/>
                <a:moveTo>
                  <a:pt x="865" y="581"/>
                </a:moveTo>
                <a:cubicBezTo>
                  <a:pt x="854" y="588"/>
                  <a:pt x="840" y="591"/>
                  <a:pt x="824" y="591"/>
                </a:cubicBezTo>
                <a:cubicBezTo>
                  <a:pt x="802" y="591"/>
                  <a:pt x="784" y="582"/>
                  <a:pt x="770" y="566"/>
                </a:cubicBezTo>
                <a:cubicBezTo>
                  <a:pt x="756" y="549"/>
                  <a:pt x="748" y="526"/>
                  <a:pt x="748" y="496"/>
                </a:cubicBezTo>
                <a:cubicBezTo>
                  <a:pt x="748" y="282"/>
                  <a:pt x="748" y="282"/>
                  <a:pt x="748" y="282"/>
                </a:cubicBezTo>
                <a:cubicBezTo>
                  <a:pt x="660" y="299"/>
                  <a:pt x="660" y="299"/>
                  <a:pt x="660" y="299"/>
                </a:cubicBezTo>
                <a:cubicBezTo>
                  <a:pt x="676" y="305"/>
                  <a:pt x="685" y="314"/>
                  <a:pt x="685" y="328"/>
                </a:cubicBezTo>
                <a:cubicBezTo>
                  <a:pt x="685" y="496"/>
                  <a:pt x="685" y="496"/>
                  <a:pt x="685" y="496"/>
                </a:cubicBezTo>
                <a:cubicBezTo>
                  <a:pt x="685" y="544"/>
                  <a:pt x="696" y="579"/>
                  <a:pt x="720" y="601"/>
                </a:cubicBezTo>
                <a:cubicBezTo>
                  <a:pt x="743" y="622"/>
                  <a:pt x="769" y="633"/>
                  <a:pt x="796" y="633"/>
                </a:cubicBezTo>
                <a:cubicBezTo>
                  <a:pt x="827" y="633"/>
                  <a:pt x="856" y="623"/>
                  <a:pt x="882" y="602"/>
                </a:cubicBezTo>
                <a:cubicBezTo>
                  <a:pt x="895" y="559"/>
                  <a:pt x="895" y="559"/>
                  <a:pt x="895" y="559"/>
                </a:cubicBezTo>
                <a:cubicBezTo>
                  <a:pt x="884" y="569"/>
                  <a:pt x="876" y="575"/>
                  <a:pt x="865" y="581"/>
                </a:cubicBezTo>
                <a:close/>
                <a:moveTo>
                  <a:pt x="963" y="568"/>
                </a:moveTo>
                <a:cubicBezTo>
                  <a:pt x="963" y="282"/>
                  <a:pt x="963" y="282"/>
                  <a:pt x="963" y="282"/>
                </a:cubicBezTo>
                <a:cubicBezTo>
                  <a:pt x="875" y="299"/>
                  <a:pt x="875" y="299"/>
                  <a:pt x="875" y="299"/>
                </a:cubicBezTo>
                <a:cubicBezTo>
                  <a:pt x="883" y="301"/>
                  <a:pt x="889" y="304"/>
                  <a:pt x="894" y="308"/>
                </a:cubicBezTo>
                <a:cubicBezTo>
                  <a:pt x="899" y="312"/>
                  <a:pt x="901" y="319"/>
                  <a:pt x="901" y="328"/>
                </a:cubicBezTo>
                <a:cubicBezTo>
                  <a:pt x="901" y="551"/>
                  <a:pt x="901" y="551"/>
                  <a:pt x="901" y="551"/>
                </a:cubicBezTo>
                <a:cubicBezTo>
                  <a:pt x="902" y="583"/>
                  <a:pt x="902" y="583"/>
                  <a:pt x="902" y="583"/>
                </a:cubicBezTo>
                <a:cubicBezTo>
                  <a:pt x="902" y="582"/>
                  <a:pt x="902" y="582"/>
                  <a:pt x="902" y="582"/>
                </a:cubicBezTo>
                <a:cubicBezTo>
                  <a:pt x="902" y="597"/>
                  <a:pt x="904" y="607"/>
                  <a:pt x="908" y="614"/>
                </a:cubicBezTo>
                <a:cubicBezTo>
                  <a:pt x="912" y="621"/>
                  <a:pt x="919" y="627"/>
                  <a:pt x="929" y="633"/>
                </a:cubicBezTo>
                <a:cubicBezTo>
                  <a:pt x="992" y="610"/>
                  <a:pt x="992" y="610"/>
                  <a:pt x="992" y="610"/>
                </a:cubicBezTo>
                <a:cubicBezTo>
                  <a:pt x="973" y="607"/>
                  <a:pt x="963" y="593"/>
                  <a:pt x="963" y="568"/>
                </a:cubicBezTo>
                <a:close/>
                <a:moveTo>
                  <a:pt x="1849" y="599"/>
                </a:moveTo>
                <a:cubicBezTo>
                  <a:pt x="1847" y="594"/>
                  <a:pt x="1846" y="586"/>
                  <a:pt x="1846" y="575"/>
                </a:cubicBezTo>
                <a:cubicBezTo>
                  <a:pt x="1846" y="380"/>
                  <a:pt x="1846" y="380"/>
                  <a:pt x="1846" y="380"/>
                </a:cubicBezTo>
                <a:cubicBezTo>
                  <a:pt x="1846" y="342"/>
                  <a:pt x="1834" y="316"/>
                  <a:pt x="1811" y="302"/>
                </a:cubicBezTo>
                <a:cubicBezTo>
                  <a:pt x="1787" y="289"/>
                  <a:pt x="1761" y="282"/>
                  <a:pt x="1731" y="282"/>
                </a:cubicBezTo>
                <a:cubicBezTo>
                  <a:pt x="1692" y="282"/>
                  <a:pt x="1653" y="294"/>
                  <a:pt x="1616" y="318"/>
                </a:cubicBezTo>
                <a:cubicBezTo>
                  <a:pt x="1617" y="408"/>
                  <a:pt x="1617" y="408"/>
                  <a:pt x="1617" y="408"/>
                </a:cubicBezTo>
                <a:cubicBezTo>
                  <a:pt x="1627" y="378"/>
                  <a:pt x="1641" y="353"/>
                  <a:pt x="1657" y="336"/>
                </a:cubicBezTo>
                <a:cubicBezTo>
                  <a:pt x="1673" y="318"/>
                  <a:pt x="1695" y="309"/>
                  <a:pt x="1722" y="309"/>
                </a:cubicBezTo>
                <a:cubicBezTo>
                  <a:pt x="1744" y="309"/>
                  <a:pt x="1760" y="315"/>
                  <a:pt x="1770" y="328"/>
                </a:cubicBezTo>
                <a:cubicBezTo>
                  <a:pt x="1780" y="340"/>
                  <a:pt x="1785" y="355"/>
                  <a:pt x="1785" y="373"/>
                </a:cubicBezTo>
                <a:cubicBezTo>
                  <a:pt x="1785" y="391"/>
                  <a:pt x="1784" y="401"/>
                  <a:pt x="1782" y="403"/>
                </a:cubicBezTo>
                <a:cubicBezTo>
                  <a:pt x="1776" y="411"/>
                  <a:pt x="1767" y="416"/>
                  <a:pt x="1754" y="420"/>
                </a:cubicBezTo>
                <a:cubicBezTo>
                  <a:pt x="1742" y="424"/>
                  <a:pt x="1722" y="430"/>
                  <a:pt x="1693" y="439"/>
                </a:cubicBezTo>
                <a:cubicBezTo>
                  <a:pt x="1664" y="447"/>
                  <a:pt x="1644" y="455"/>
                  <a:pt x="1633" y="462"/>
                </a:cubicBezTo>
                <a:cubicBezTo>
                  <a:pt x="1601" y="481"/>
                  <a:pt x="1584" y="509"/>
                  <a:pt x="1584" y="544"/>
                </a:cubicBezTo>
                <a:cubicBezTo>
                  <a:pt x="1584" y="564"/>
                  <a:pt x="1592" y="584"/>
                  <a:pt x="1607" y="604"/>
                </a:cubicBezTo>
                <a:cubicBezTo>
                  <a:pt x="1621" y="623"/>
                  <a:pt x="1643" y="633"/>
                  <a:pt x="1672" y="633"/>
                </a:cubicBezTo>
                <a:cubicBezTo>
                  <a:pt x="1706" y="633"/>
                  <a:pt x="1737" y="622"/>
                  <a:pt x="1765" y="599"/>
                </a:cubicBezTo>
                <a:cubicBezTo>
                  <a:pt x="1779" y="560"/>
                  <a:pt x="1779" y="560"/>
                  <a:pt x="1779" y="560"/>
                </a:cubicBezTo>
                <a:cubicBezTo>
                  <a:pt x="1756" y="581"/>
                  <a:pt x="1730" y="592"/>
                  <a:pt x="1702" y="592"/>
                </a:cubicBezTo>
                <a:cubicBezTo>
                  <a:pt x="1685" y="592"/>
                  <a:pt x="1672" y="586"/>
                  <a:pt x="1662" y="576"/>
                </a:cubicBezTo>
                <a:cubicBezTo>
                  <a:pt x="1652" y="565"/>
                  <a:pt x="1646" y="550"/>
                  <a:pt x="1646" y="532"/>
                </a:cubicBezTo>
                <a:cubicBezTo>
                  <a:pt x="1646" y="515"/>
                  <a:pt x="1652" y="501"/>
                  <a:pt x="1662" y="491"/>
                </a:cubicBezTo>
                <a:cubicBezTo>
                  <a:pt x="1672" y="481"/>
                  <a:pt x="1687" y="472"/>
                  <a:pt x="1707" y="464"/>
                </a:cubicBezTo>
                <a:cubicBezTo>
                  <a:pt x="1749" y="451"/>
                  <a:pt x="1775" y="442"/>
                  <a:pt x="1785" y="437"/>
                </a:cubicBezTo>
                <a:cubicBezTo>
                  <a:pt x="1785" y="554"/>
                  <a:pt x="1785" y="554"/>
                  <a:pt x="1785" y="554"/>
                </a:cubicBezTo>
                <a:cubicBezTo>
                  <a:pt x="1785" y="554"/>
                  <a:pt x="1786" y="579"/>
                  <a:pt x="1786" y="579"/>
                </a:cubicBezTo>
                <a:cubicBezTo>
                  <a:pt x="1786" y="597"/>
                  <a:pt x="1788" y="608"/>
                  <a:pt x="1792" y="614"/>
                </a:cubicBezTo>
                <a:cubicBezTo>
                  <a:pt x="1795" y="620"/>
                  <a:pt x="1802" y="626"/>
                  <a:pt x="1811" y="634"/>
                </a:cubicBezTo>
                <a:cubicBezTo>
                  <a:pt x="1868" y="609"/>
                  <a:pt x="1868" y="609"/>
                  <a:pt x="1868" y="609"/>
                </a:cubicBezTo>
                <a:cubicBezTo>
                  <a:pt x="1858" y="607"/>
                  <a:pt x="1851" y="603"/>
                  <a:pt x="1849" y="599"/>
                </a:cubicBezTo>
                <a:close/>
                <a:moveTo>
                  <a:pt x="1464" y="17"/>
                </a:moveTo>
                <a:cubicBezTo>
                  <a:pt x="1464" y="11"/>
                  <a:pt x="1468" y="7"/>
                  <a:pt x="1473" y="5"/>
                </a:cubicBezTo>
                <a:cubicBezTo>
                  <a:pt x="1428" y="5"/>
                  <a:pt x="1428" y="5"/>
                  <a:pt x="1428" y="5"/>
                </a:cubicBezTo>
                <a:cubicBezTo>
                  <a:pt x="1432" y="7"/>
                  <a:pt x="1437" y="11"/>
                  <a:pt x="1437" y="17"/>
                </a:cubicBezTo>
                <a:cubicBezTo>
                  <a:pt x="1437" y="135"/>
                  <a:pt x="1437" y="135"/>
                  <a:pt x="1437" y="135"/>
                </a:cubicBezTo>
                <a:cubicBezTo>
                  <a:pt x="1437" y="183"/>
                  <a:pt x="1478" y="198"/>
                  <a:pt x="1509" y="198"/>
                </a:cubicBezTo>
                <a:cubicBezTo>
                  <a:pt x="1544" y="198"/>
                  <a:pt x="1573" y="181"/>
                  <a:pt x="1573" y="135"/>
                </a:cubicBezTo>
                <a:cubicBezTo>
                  <a:pt x="1574" y="17"/>
                  <a:pt x="1574" y="17"/>
                  <a:pt x="1574" y="17"/>
                </a:cubicBezTo>
                <a:cubicBezTo>
                  <a:pt x="1574" y="11"/>
                  <a:pt x="1577" y="7"/>
                  <a:pt x="1582" y="5"/>
                </a:cubicBezTo>
                <a:cubicBezTo>
                  <a:pt x="1551" y="5"/>
                  <a:pt x="1551" y="5"/>
                  <a:pt x="1551" y="5"/>
                </a:cubicBezTo>
                <a:cubicBezTo>
                  <a:pt x="1555" y="7"/>
                  <a:pt x="1558" y="11"/>
                  <a:pt x="1558" y="17"/>
                </a:cubicBezTo>
                <a:cubicBezTo>
                  <a:pt x="1559" y="136"/>
                  <a:pt x="1559" y="136"/>
                  <a:pt x="1559" y="136"/>
                </a:cubicBezTo>
                <a:cubicBezTo>
                  <a:pt x="1559" y="161"/>
                  <a:pt x="1547" y="185"/>
                  <a:pt x="1510" y="185"/>
                </a:cubicBezTo>
                <a:cubicBezTo>
                  <a:pt x="1470" y="185"/>
                  <a:pt x="1464" y="155"/>
                  <a:pt x="1464" y="136"/>
                </a:cubicBezTo>
                <a:cubicBezTo>
                  <a:pt x="1464" y="17"/>
                  <a:pt x="1464" y="17"/>
                  <a:pt x="1464" y="17"/>
                </a:cubicBezTo>
                <a:close/>
                <a:moveTo>
                  <a:pt x="1750" y="17"/>
                </a:moveTo>
                <a:cubicBezTo>
                  <a:pt x="1750" y="141"/>
                  <a:pt x="1750" y="141"/>
                  <a:pt x="1750" y="141"/>
                </a:cubicBezTo>
                <a:cubicBezTo>
                  <a:pt x="1639" y="5"/>
                  <a:pt x="1639" y="5"/>
                  <a:pt x="1639" y="5"/>
                </a:cubicBezTo>
                <a:cubicBezTo>
                  <a:pt x="1599" y="5"/>
                  <a:pt x="1599" y="5"/>
                  <a:pt x="1599" y="5"/>
                </a:cubicBezTo>
                <a:cubicBezTo>
                  <a:pt x="1606" y="8"/>
                  <a:pt x="1609" y="12"/>
                  <a:pt x="1612" y="15"/>
                </a:cubicBezTo>
                <a:cubicBezTo>
                  <a:pt x="1615" y="19"/>
                  <a:pt x="1615" y="20"/>
                  <a:pt x="1615" y="28"/>
                </a:cubicBezTo>
                <a:cubicBezTo>
                  <a:pt x="1615" y="183"/>
                  <a:pt x="1615" y="183"/>
                  <a:pt x="1615" y="183"/>
                </a:cubicBezTo>
                <a:cubicBezTo>
                  <a:pt x="1615" y="189"/>
                  <a:pt x="1612" y="193"/>
                  <a:pt x="1608" y="195"/>
                </a:cubicBezTo>
                <a:cubicBezTo>
                  <a:pt x="1638" y="195"/>
                  <a:pt x="1638" y="195"/>
                  <a:pt x="1638" y="195"/>
                </a:cubicBezTo>
                <a:cubicBezTo>
                  <a:pt x="1633" y="193"/>
                  <a:pt x="1630" y="189"/>
                  <a:pt x="1630" y="183"/>
                </a:cubicBezTo>
                <a:cubicBezTo>
                  <a:pt x="1630" y="36"/>
                  <a:pt x="1630" y="36"/>
                  <a:pt x="1630" y="36"/>
                </a:cubicBezTo>
                <a:cubicBezTo>
                  <a:pt x="1630" y="39"/>
                  <a:pt x="1764" y="201"/>
                  <a:pt x="1764" y="201"/>
                </a:cubicBezTo>
                <a:cubicBezTo>
                  <a:pt x="1764" y="17"/>
                  <a:pt x="1764" y="17"/>
                  <a:pt x="1764" y="17"/>
                </a:cubicBezTo>
                <a:cubicBezTo>
                  <a:pt x="1764" y="11"/>
                  <a:pt x="1767" y="7"/>
                  <a:pt x="1772" y="5"/>
                </a:cubicBezTo>
                <a:cubicBezTo>
                  <a:pt x="1743" y="5"/>
                  <a:pt x="1743" y="5"/>
                  <a:pt x="1743" y="5"/>
                </a:cubicBezTo>
                <a:cubicBezTo>
                  <a:pt x="1747" y="7"/>
                  <a:pt x="1750" y="11"/>
                  <a:pt x="1750" y="17"/>
                </a:cubicBezTo>
                <a:close/>
                <a:moveTo>
                  <a:pt x="1841" y="5"/>
                </a:moveTo>
                <a:cubicBezTo>
                  <a:pt x="1799" y="5"/>
                  <a:pt x="1799" y="5"/>
                  <a:pt x="1799" y="5"/>
                </a:cubicBezTo>
                <a:cubicBezTo>
                  <a:pt x="1804" y="7"/>
                  <a:pt x="1807" y="11"/>
                  <a:pt x="1807" y="17"/>
                </a:cubicBezTo>
                <a:cubicBezTo>
                  <a:pt x="1807" y="183"/>
                  <a:pt x="1807" y="183"/>
                  <a:pt x="1807" y="183"/>
                </a:cubicBezTo>
                <a:cubicBezTo>
                  <a:pt x="1807" y="189"/>
                  <a:pt x="1804" y="193"/>
                  <a:pt x="1799" y="195"/>
                </a:cubicBezTo>
                <a:cubicBezTo>
                  <a:pt x="1841" y="195"/>
                  <a:pt x="1841" y="195"/>
                  <a:pt x="1841" y="195"/>
                </a:cubicBezTo>
                <a:cubicBezTo>
                  <a:pt x="1837" y="193"/>
                  <a:pt x="1833" y="189"/>
                  <a:pt x="1833" y="183"/>
                </a:cubicBezTo>
                <a:cubicBezTo>
                  <a:pt x="1833" y="17"/>
                  <a:pt x="1833" y="17"/>
                  <a:pt x="1833" y="17"/>
                </a:cubicBezTo>
                <a:cubicBezTo>
                  <a:pt x="1833" y="11"/>
                  <a:pt x="1837" y="7"/>
                  <a:pt x="1841" y="5"/>
                </a:cubicBezTo>
                <a:close/>
                <a:moveTo>
                  <a:pt x="2001" y="18"/>
                </a:moveTo>
                <a:cubicBezTo>
                  <a:pt x="2001" y="19"/>
                  <a:pt x="1952" y="151"/>
                  <a:pt x="1952" y="151"/>
                </a:cubicBezTo>
                <a:cubicBezTo>
                  <a:pt x="1952" y="151"/>
                  <a:pt x="1902" y="22"/>
                  <a:pt x="1902" y="21"/>
                </a:cubicBezTo>
                <a:cubicBezTo>
                  <a:pt x="1900" y="14"/>
                  <a:pt x="1900" y="8"/>
                  <a:pt x="1907" y="5"/>
                </a:cubicBezTo>
                <a:cubicBezTo>
                  <a:pt x="1856" y="5"/>
                  <a:pt x="1856" y="5"/>
                  <a:pt x="1856" y="5"/>
                </a:cubicBezTo>
                <a:cubicBezTo>
                  <a:pt x="1865" y="8"/>
                  <a:pt x="1868" y="13"/>
                  <a:pt x="1871" y="18"/>
                </a:cubicBezTo>
                <a:cubicBezTo>
                  <a:pt x="1876" y="29"/>
                  <a:pt x="1948" y="203"/>
                  <a:pt x="1948" y="203"/>
                </a:cubicBezTo>
                <a:cubicBezTo>
                  <a:pt x="1948" y="203"/>
                  <a:pt x="2013" y="29"/>
                  <a:pt x="2017" y="18"/>
                </a:cubicBezTo>
                <a:cubicBezTo>
                  <a:pt x="2021" y="11"/>
                  <a:pt x="2020" y="10"/>
                  <a:pt x="2027" y="5"/>
                </a:cubicBezTo>
                <a:cubicBezTo>
                  <a:pt x="1997" y="5"/>
                  <a:pt x="1997" y="5"/>
                  <a:pt x="1997" y="5"/>
                </a:cubicBezTo>
                <a:cubicBezTo>
                  <a:pt x="2003" y="8"/>
                  <a:pt x="2004" y="12"/>
                  <a:pt x="2001" y="18"/>
                </a:cubicBezTo>
                <a:close/>
                <a:moveTo>
                  <a:pt x="2145" y="30"/>
                </a:moveTo>
                <a:cubicBezTo>
                  <a:pt x="2144" y="5"/>
                  <a:pt x="2144" y="5"/>
                  <a:pt x="2144" y="5"/>
                </a:cubicBezTo>
                <a:cubicBezTo>
                  <a:pt x="2039" y="5"/>
                  <a:pt x="2039" y="5"/>
                  <a:pt x="2039" y="5"/>
                </a:cubicBezTo>
                <a:cubicBezTo>
                  <a:pt x="2043" y="7"/>
                  <a:pt x="2047" y="11"/>
                  <a:pt x="2047" y="17"/>
                </a:cubicBezTo>
                <a:cubicBezTo>
                  <a:pt x="2047" y="183"/>
                  <a:pt x="2047" y="183"/>
                  <a:pt x="2047" y="183"/>
                </a:cubicBezTo>
                <a:cubicBezTo>
                  <a:pt x="2047" y="189"/>
                  <a:pt x="2043" y="193"/>
                  <a:pt x="2038" y="195"/>
                </a:cubicBezTo>
                <a:cubicBezTo>
                  <a:pt x="2151" y="195"/>
                  <a:pt x="2151" y="195"/>
                  <a:pt x="2151" y="195"/>
                </a:cubicBezTo>
                <a:cubicBezTo>
                  <a:pt x="2157" y="164"/>
                  <a:pt x="2157" y="164"/>
                  <a:pt x="2157" y="164"/>
                </a:cubicBezTo>
                <a:cubicBezTo>
                  <a:pt x="2146" y="182"/>
                  <a:pt x="2136" y="182"/>
                  <a:pt x="2105" y="182"/>
                </a:cubicBezTo>
                <a:cubicBezTo>
                  <a:pt x="2092" y="182"/>
                  <a:pt x="2079" y="181"/>
                  <a:pt x="2073" y="180"/>
                </a:cubicBezTo>
                <a:cubicBezTo>
                  <a:pt x="2073" y="97"/>
                  <a:pt x="2073" y="97"/>
                  <a:pt x="2073" y="97"/>
                </a:cubicBezTo>
                <a:cubicBezTo>
                  <a:pt x="2119" y="97"/>
                  <a:pt x="2119" y="97"/>
                  <a:pt x="2119" y="97"/>
                </a:cubicBezTo>
                <a:cubicBezTo>
                  <a:pt x="2123" y="97"/>
                  <a:pt x="2127" y="102"/>
                  <a:pt x="2128" y="105"/>
                </a:cubicBezTo>
                <a:cubicBezTo>
                  <a:pt x="2128" y="75"/>
                  <a:pt x="2128" y="75"/>
                  <a:pt x="2128" y="75"/>
                </a:cubicBezTo>
                <a:cubicBezTo>
                  <a:pt x="2127" y="78"/>
                  <a:pt x="2123" y="83"/>
                  <a:pt x="2119" y="83"/>
                </a:cubicBezTo>
                <a:cubicBezTo>
                  <a:pt x="2073" y="83"/>
                  <a:pt x="2073" y="83"/>
                  <a:pt x="2073" y="83"/>
                </a:cubicBezTo>
                <a:cubicBezTo>
                  <a:pt x="2073" y="19"/>
                  <a:pt x="2073" y="19"/>
                  <a:pt x="2073" y="19"/>
                </a:cubicBezTo>
                <a:cubicBezTo>
                  <a:pt x="2073" y="19"/>
                  <a:pt x="2116" y="20"/>
                  <a:pt x="2121" y="20"/>
                </a:cubicBezTo>
                <a:cubicBezTo>
                  <a:pt x="2133" y="20"/>
                  <a:pt x="2139" y="23"/>
                  <a:pt x="2145" y="30"/>
                </a:cubicBezTo>
                <a:close/>
                <a:moveTo>
                  <a:pt x="2248" y="99"/>
                </a:moveTo>
                <a:cubicBezTo>
                  <a:pt x="2265" y="97"/>
                  <a:pt x="2292" y="82"/>
                  <a:pt x="2292" y="52"/>
                </a:cubicBezTo>
                <a:cubicBezTo>
                  <a:pt x="2292" y="34"/>
                  <a:pt x="2280" y="5"/>
                  <a:pt x="2224" y="5"/>
                </a:cubicBezTo>
                <a:cubicBezTo>
                  <a:pt x="2171" y="5"/>
                  <a:pt x="2171" y="5"/>
                  <a:pt x="2171" y="5"/>
                </a:cubicBezTo>
                <a:cubicBezTo>
                  <a:pt x="2176" y="7"/>
                  <a:pt x="2179" y="11"/>
                  <a:pt x="2179" y="17"/>
                </a:cubicBezTo>
                <a:cubicBezTo>
                  <a:pt x="2179" y="183"/>
                  <a:pt x="2179" y="183"/>
                  <a:pt x="2179" y="183"/>
                </a:cubicBezTo>
                <a:cubicBezTo>
                  <a:pt x="2179" y="189"/>
                  <a:pt x="2176" y="193"/>
                  <a:pt x="2171" y="195"/>
                </a:cubicBezTo>
                <a:cubicBezTo>
                  <a:pt x="2213" y="195"/>
                  <a:pt x="2213" y="195"/>
                  <a:pt x="2213" y="195"/>
                </a:cubicBezTo>
                <a:cubicBezTo>
                  <a:pt x="2209" y="193"/>
                  <a:pt x="2205" y="189"/>
                  <a:pt x="2205" y="183"/>
                </a:cubicBezTo>
                <a:cubicBezTo>
                  <a:pt x="2205" y="107"/>
                  <a:pt x="2205" y="107"/>
                  <a:pt x="2205" y="107"/>
                </a:cubicBezTo>
                <a:cubicBezTo>
                  <a:pt x="2205" y="107"/>
                  <a:pt x="2216" y="107"/>
                  <a:pt x="2221" y="107"/>
                </a:cubicBezTo>
                <a:cubicBezTo>
                  <a:pt x="2236" y="107"/>
                  <a:pt x="2242" y="119"/>
                  <a:pt x="2249" y="131"/>
                </a:cubicBezTo>
                <a:cubicBezTo>
                  <a:pt x="2259" y="146"/>
                  <a:pt x="2269" y="162"/>
                  <a:pt x="2283" y="183"/>
                </a:cubicBezTo>
                <a:cubicBezTo>
                  <a:pt x="2288" y="189"/>
                  <a:pt x="2295" y="196"/>
                  <a:pt x="2306" y="196"/>
                </a:cubicBezTo>
                <a:cubicBezTo>
                  <a:pt x="2335" y="195"/>
                  <a:pt x="2335" y="195"/>
                  <a:pt x="2335" y="195"/>
                </a:cubicBezTo>
                <a:cubicBezTo>
                  <a:pt x="2335" y="195"/>
                  <a:pt x="2323" y="191"/>
                  <a:pt x="2317" y="184"/>
                </a:cubicBezTo>
                <a:cubicBezTo>
                  <a:pt x="2305" y="171"/>
                  <a:pt x="2275" y="120"/>
                  <a:pt x="2275" y="120"/>
                </a:cubicBezTo>
                <a:cubicBezTo>
                  <a:pt x="2271" y="114"/>
                  <a:pt x="2263" y="102"/>
                  <a:pt x="2248" y="99"/>
                </a:cubicBezTo>
                <a:close/>
                <a:moveTo>
                  <a:pt x="2205" y="17"/>
                </a:moveTo>
                <a:cubicBezTo>
                  <a:pt x="2205" y="17"/>
                  <a:pt x="2214" y="16"/>
                  <a:pt x="2226" y="16"/>
                </a:cubicBezTo>
                <a:cubicBezTo>
                  <a:pt x="2256" y="16"/>
                  <a:pt x="2264" y="39"/>
                  <a:pt x="2264" y="52"/>
                </a:cubicBezTo>
                <a:cubicBezTo>
                  <a:pt x="2264" y="82"/>
                  <a:pt x="2243" y="93"/>
                  <a:pt x="2221" y="93"/>
                </a:cubicBezTo>
                <a:cubicBezTo>
                  <a:pt x="2214" y="93"/>
                  <a:pt x="2205" y="93"/>
                  <a:pt x="2205" y="93"/>
                </a:cubicBezTo>
                <a:cubicBezTo>
                  <a:pt x="2205" y="17"/>
                  <a:pt x="2205" y="17"/>
                  <a:pt x="2205" y="17"/>
                </a:cubicBezTo>
                <a:close/>
                <a:moveTo>
                  <a:pt x="2450" y="141"/>
                </a:moveTo>
                <a:cubicBezTo>
                  <a:pt x="2450" y="103"/>
                  <a:pt x="2424" y="94"/>
                  <a:pt x="2397" y="81"/>
                </a:cubicBezTo>
                <a:cubicBezTo>
                  <a:pt x="2370" y="68"/>
                  <a:pt x="2359" y="61"/>
                  <a:pt x="2359" y="43"/>
                </a:cubicBezTo>
                <a:cubicBezTo>
                  <a:pt x="2359" y="31"/>
                  <a:pt x="2366" y="13"/>
                  <a:pt x="2390" y="13"/>
                </a:cubicBezTo>
                <a:cubicBezTo>
                  <a:pt x="2416" y="13"/>
                  <a:pt x="2432" y="36"/>
                  <a:pt x="2436" y="50"/>
                </a:cubicBezTo>
                <a:cubicBezTo>
                  <a:pt x="2434" y="13"/>
                  <a:pt x="2434" y="13"/>
                  <a:pt x="2434" y="13"/>
                </a:cubicBezTo>
                <a:cubicBezTo>
                  <a:pt x="2421" y="4"/>
                  <a:pt x="2404" y="2"/>
                  <a:pt x="2394" y="2"/>
                </a:cubicBezTo>
                <a:cubicBezTo>
                  <a:pt x="2367" y="2"/>
                  <a:pt x="2336" y="18"/>
                  <a:pt x="2336" y="52"/>
                </a:cubicBezTo>
                <a:cubicBezTo>
                  <a:pt x="2336" y="75"/>
                  <a:pt x="2350" y="89"/>
                  <a:pt x="2377" y="103"/>
                </a:cubicBezTo>
                <a:cubicBezTo>
                  <a:pt x="2404" y="116"/>
                  <a:pt x="2424" y="122"/>
                  <a:pt x="2424" y="149"/>
                </a:cubicBezTo>
                <a:cubicBezTo>
                  <a:pt x="2424" y="162"/>
                  <a:pt x="2416" y="186"/>
                  <a:pt x="2386" y="186"/>
                </a:cubicBezTo>
                <a:cubicBezTo>
                  <a:pt x="2356" y="186"/>
                  <a:pt x="2341" y="160"/>
                  <a:pt x="2335" y="140"/>
                </a:cubicBezTo>
                <a:cubicBezTo>
                  <a:pt x="2336" y="182"/>
                  <a:pt x="2336" y="182"/>
                  <a:pt x="2336" y="182"/>
                </a:cubicBezTo>
                <a:cubicBezTo>
                  <a:pt x="2346" y="188"/>
                  <a:pt x="2364" y="198"/>
                  <a:pt x="2388" y="198"/>
                </a:cubicBezTo>
                <a:cubicBezTo>
                  <a:pt x="2418" y="198"/>
                  <a:pt x="2450" y="176"/>
                  <a:pt x="2450" y="141"/>
                </a:cubicBezTo>
                <a:close/>
                <a:moveTo>
                  <a:pt x="2510" y="5"/>
                </a:moveTo>
                <a:cubicBezTo>
                  <a:pt x="2468" y="5"/>
                  <a:pt x="2468" y="5"/>
                  <a:pt x="2468" y="5"/>
                </a:cubicBezTo>
                <a:cubicBezTo>
                  <a:pt x="2473" y="7"/>
                  <a:pt x="2476" y="11"/>
                  <a:pt x="2476" y="17"/>
                </a:cubicBezTo>
                <a:cubicBezTo>
                  <a:pt x="2476" y="183"/>
                  <a:pt x="2476" y="183"/>
                  <a:pt x="2476" y="183"/>
                </a:cubicBezTo>
                <a:cubicBezTo>
                  <a:pt x="2476" y="189"/>
                  <a:pt x="2473" y="193"/>
                  <a:pt x="2468" y="195"/>
                </a:cubicBezTo>
                <a:cubicBezTo>
                  <a:pt x="2510" y="195"/>
                  <a:pt x="2510" y="195"/>
                  <a:pt x="2510" y="195"/>
                </a:cubicBezTo>
                <a:cubicBezTo>
                  <a:pt x="2505" y="193"/>
                  <a:pt x="2502" y="189"/>
                  <a:pt x="2502" y="183"/>
                </a:cubicBezTo>
                <a:cubicBezTo>
                  <a:pt x="2502" y="17"/>
                  <a:pt x="2502" y="17"/>
                  <a:pt x="2502" y="17"/>
                </a:cubicBezTo>
                <a:cubicBezTo>
                  <a:pt x="2502" y="11"/>
                  <a:pt x="2505" y="7"/>
                  <a:pt x="2510" y="5"/>
                </a:cubicBezTo>
                <a:close/>
                <a:moveTo>
                  <a:pt x="2613" y="18"/>
                </a:moveTo>
                <a:cubicBezTo>
                  <a:pt x="2633" y="18"/>
                  <a:pt x="2659" y="20"/>
                  <a:pt x="2659" y="20"/>
                </a:cubicBezTo>
                <a:cubicBezTo>
                  <a:pt x="2666" y="21"/>
                  <a:pt x="2670" y="27"/>
                  <a:pt x="2673" y="31"/>
                </a:cubicBezTo>
                <a:cubicBezTo>
                  <a:pt x="2673" y="5"/>
                  <a:pt x="2673" y="5"/>
                  <a:pt x="2673" y="5"/>
                </a:cubicBezTo>
                <a:cubicBezTo>
                  <a:pt x="2525" y="5"/>
                  <a:pt x="2525" y="5"/>
                  <a:pt x="2525" y="5"/>
                </a:cubicBezTo>
                <a:cubicBezTo>
                  <a:pt x="2525" y="31"/>
                  <a:pt x="2525" y="31"/>
                  <a:pt x="2525" y="31"/>
                </a:cubicBezTo>
                <a:cubicBezTo>
                  <a:pt x="2528" y="27"/>
                  <a:pt x="2533" y="20"/>
                  <a:pt x="2540" y="20"/>
                </a:cubicBezTo>
                <a:cubicBezTo>
                  <a:pt x="2540" y="20"/>
                  <a:pt x="2565" y="18"/>
                  <a:pt x="2586" y="18"/>
                </a:cubicBezTo>
                <a:cubicBezTo>
                  <a:pt x="2586" y="183"/>
                  <a:pt x="2586" y="183"/>
                  <a:pt x="2586" y="183"/>
                </a:cubicBezTo>
                <a:cubicBezTo>
                  <a:pt x="2586" y="189"/>
                  <a:pt x="2583" y="193"/>
                  <a:pt x="2579" y="195"/>
                </a:cubicBezTo>
                <a:cubicBezTo>
                  <a:pt x="2620" y="195"/>
                  <a:pt x="2620" y="195"/>
                  <a:pt x="2620" y="195"/>
                </a:cubicBezTo>
                <a:cubicBezTo>
                  <a:pt x="2616" y="193"/>
                  <a:pt x="2613" y="189"/>
                  <a:pt x="2613" y="183"/>
                </a:cubicBezTo>
                <a:cubicBezTo>
                  <a:pt x="2613" y="18"/>
                  <a:pt x="2613" y="18"/>
                  <a:pt x="2613" y="18"/>
                </a:cubicBezTo>
                <a:close/>
                <a:moveTo>
                  <a:pt x="2838" y="5"/>
                </a:moveTo>
                <a:cubicBezTo>
                  <a:pt x="2800" y="5"/>
                  <a:pt x="2800" y="5"/>
                  <a:pt x="2800" y="5"/>
                </a:cubicBezTo>
                <a:cubicBezTo>
                  <a:pt x="2808" y="7"/>
                  <a:pt x="2810" y="11"/>
                  <a:pt x="2806" y="18"/>
                </a:cubicBezTo>
                <a:cubicBezTo>
                  <a:pt x="2768" y="91"/>
                  <a:pt x="2768" y="91"/>
                  <a:pt x="2768" y="91"/>
                </a:cubicBezTo>
                <a:cubicBezTo>
                  <a:pt x="2729" y="22"/>
                  <a:pt x="2729" y="22"/>
                  <a:pt x="2729" y="22"/>
                </a:cubicBezTo>
                <a:cubicBezTo>
                  <a:pt x="2722" y="9"/>
                  <a:pt x="2727" y="8"/>
                  <a:pt x="2733" y="5"/>
                </a:cubicBezTo>
                <a:cubicBezTo>
                  <a:pt x="2679" y="5"/>
                  <a:pt x="2679" y="5"/>
                  <a:pt x="2679" y="5"/>
                </a:cubicBezTo>
                <a:cubicBezTo>
                  <a:pt x="2687" y="9"/>
                  <a:pt x="2690" y="12"/>
                  <a:pt x="2695" y="18"/>
                </a:cubicBezTo>
                <a:cubicBezTo>
                  <a:pt x="2748" y="106"/>
                  <a:pt x="2748" y="106"/>
                  <a:pt x="2748" y="106"/>
                </a:cubicBezTo>
                <a:cubicBezTo>
                  <a:pt x="2748" y="183"/>
                  <a:pt x="2748" y="183"/>
                  <a:pt x="2748" y="183"/>
                </a:cubicBezTo>
                <a:cubicBezTo>
                  <a:pt x="2748" y="189"/>
                  <a:pt x="2743" y="193"/>
                  <a:pt x="2738" y="195"/>
                </a:cubicBezTo>
                <a:cubicBezTo>
                  <a:pt x="2786" y="195"/>
                  <a:pt x="2786" y="195"/>
                  <a:pt x="2786" y="195"/>
                </a:cubicBezTo>
                <a:cubicBezTo>
                  <a:pt x="2781" y="193"/>
                  <a:pt x="2776" y="189"/>
                  <a:pt x="2776" y="183"/>
                </a:cubicBezTo>
                <a:cubicBezTo>
                  <a:pt x="2776" y="105"/>
                  <a:pt x="2776" y="105"/>
                  <a:pt x="2776" y="105"/>
                </a:cubicBezTo>
                <a:cubicBezTo>
                  <a:pt x="2821" y="20"/>
                  <a:pt x="2821" y="20"/>
                  <a:pt x="2821" y="20"/>
                </a:cubicBezTo>
                <a:cubicBezTo>
                  <a:pt x="2824" y="13"/>
                  <a:pt x="2829" y="8"/>
                  <a:pt x="2838" y="5"/>
                </a:cubicBezTo>
                <a:close/>
                <a:moveTo>
                  <a:pt x="3010" y="198"/>
                </a:moveTo>
                <a:cubicBezTo>
                  <a:pt x="3051" y="199"/>
                  <a:pt x="3099" y="166"/>
                  <a:pt x="3100" y="102"/>
                </a:cubicBezTo>
                <a:cubicBezTo>
                  <a:pt x="3102" y="38"/>
                  <a:pt x="3055" y="3"/>
                  <a:pt x="3015" y="2"/>
                </a:cubicBezTo>
                <a:cubicBezTo>
                  <a:pt x="2958" y="0"/>
                  <a:pt x="2925" y="52"/>
                  <a:pt x="2923" y="97"/>
                </a:cubicBezTo>
                <a:cubicBezTo>
                  <a:pt x="2922" y="155"/>
                  <a:pt x="2963" y="197"/>
                  <a:pt x="3010" y="198"/>
                </a:cubicBezTo>
                <a:close/>
                <a:moveTo>
                  <a:pt x="2953" y="96"/>
                </a:moveTo>
                <a:cubicBezTo>
                  <a:pt x="2953" y="45"/>
                  <a:pt x="2977" y="14"/>
                  <a:pt x="3012" y="14"/>
                </a:cubicBezTo>
                <a:cubicBezTo>
                  <a:pt x="3049" y="14"/>
                  <a:pt x="3071" y="49"/>
                  <a:pt x="3071" y="103"/>
                </a:cubicBezTo>
                <a:cubicBezTo>
                  <a:pt x="3071" y="153"/>
                  <a:pt x="3049" y="185"/>
                  <a:pt x="3013" y="185"/>
                </a:cubicBezTo>
                <a:cubicBezTo>
                  <a:pt x="2983" y="185"/>
                  <a:pt x="2953" y="157"/>
                  <a:pt x="2953" y="96"/>
                </a:cubicBezTo>
                <a:close/>
                <a:moveTo>
                  <a:pt x="3161" y="195"/>
                </a:moveTo>
                <a:cubicBezTo>
                  <a:pt x="3156" y="193"/>
                  <a:pt x="3153" y="189"/>
                  <a:pt x="3153" y="183"/>
                </a:cubicBezTo>
                <a:cubicBezTo>
                  <a:pt x="3153" y="97"/>
                  <a:pt x="3153" y="97"/>
                  <a:pt x="3153" y="97"/>
                </a:cubicBezTo>
                <a:cubicBezTo>
                  <a:pt x="3200" y="97"/>
                  <a:pt x="3200" y="97"/>
                  <a:pt x="3200" y="97"/>
                </a:cubicBezTo>
                <a:cubicBezTo>
                  <a:pt x="3203" y="97"/>
                  <a:pt x="3208" y="102"/>
                  <a:pt x="3209" y="105"/>
                </a:cubicBezTo>
                <a:cubicBezTo>
                  <a:pt x="3209" y="75"/>
                  <a:pt x="3209" y="75"/>
                  <a:pt x="3209" y="75"/>
                </a:cubicBezTo>
                <a:cubicBezTo>
                  <a:pt x="3208" y="78"/>
                  <a:pt x="3203" y="83"/>
                  <a:pt x="3200" y="83"/>
                </a:cubicBezTo>
                <a:cubicBezTo>
                  <a:pt x="3153" y="83"/>
                  <a:pt x="3153" y="83"/>
                  <a:pt x="3153" y="83"/>
                </a:cubicBezTo>
                <a:cubicBezTo>
                  <a:pt x="3153" y="19"/>
                  <a:pt x="3153" y="19"/>
                  <a:pt x="3153" y="19"/>
                </a:cubicBezTo>
                <a:cubicBezTo>
                  <a:pt x="3153" y="19"/>
                  <a:pt x="3200" y="19"/>
                  <a:pt x="3206" y="20"/>
                </a:cubicBezTo>
                <a:cubicBezTo>
                  <a:pt x="3220" y="20"/>
                  <a:pt x="3226" y="24"/>
                  <a:pt x="3230" y="30"/>
                </a:cubicBezTo>
                <a:cubicBezTo>
                  <a:pt x="3230" y="5"/>
                  <a:pt x="3230" y="5"/>
                  <a:pt x="3230" y="5"/>
                </a:cubicBezTo>
                <a:cubicBezTo>
                  <a:pt x="3119" y="5"/>
                  <a:pt x="3119" y="5"/>
                  <a:pt x="3119" y="5"/>
                </a:cubicBezTo>
                <a:cubicBezTo>
                  <a:pt x="3123" y="7"/>
                  <a:pt x="3126" y="11"/>
                  <a:pt x="3126" y="17"/>
                </a:cubicBezTo>
                <a:cubicBezTo>
                  <a:pt x="3126" y="183"/>
                  <a:pt x="3126" y="183"/>
                  <a:pt x="3126" y="183"/>
                </a:cubicBezTo>
                <a:cubicBezTo>
                  <a:pt x="3126" y="189"/>
                  <a:pt x="3124" y="193"/>
                  <a:pt x="3119" y="195"/>
                </a:cubicBezTo>
                <a:cubicBezTo>
                  <a:pt x="3161" y="195"/>
                  <a:pt x="3161" y="195"/>
                  <a:pt x="3161" y="195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noProof="0" dirty="0"/>
          </a:p>
        </p:txBody>
      </p:sp>
    </p:spTree>
    <p:extLst>
      <p:ext uri="{BB962C8B-B14F-4D97-AF65-F5344CB8AC3E}">
        <p14:creationId xmlns:p14="http://schemas.microsoft.com/office/powerpoint/2010/main" val="1831212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buFont typeface="Arial" panose="020B0604020202020204" pitchFamily="34" charset="0"/>
        <a:buNone/>
        <a:defRPr sz="3000" kern="1200">
          <a:solidFill>
            <a:schemeClr val="accent1"/>
          </a:solidFill>
          <a:latin typeface="+mj-lt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270000" indent="-270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540000" indent="-270000" algn="l" defTabSz="914400" rtl="0" eaLnBrk="1" latinLnBrk="0" hangingPunct="1">
        <a:spcBef>
          <a:spcPts val="300"/>
        </a:spcBef>
        <a:buClr>
          <a:schemeClr val="tx1"/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810000" indent="-270000" algn="l" defTabSz="914400" rtl="0" eaLnBrk="1" latinLnBrk="0" hangingPunct="1">
        <a:spcBef>
          <a:spcPts val="300"/>
        </a:spcBef>
        <a:buClr>
          <a:schemeClr val="tx1"/>
        </a:buClr>
        <a:buFont typeface="Verdana" panose="020B0604030504040204" pitchFamily="34" charset="0"/>
        <a:buChar char="–"/>
        <a:defRPr sz="2000" kern="1200" baseline="0">
          <a:solidFill>
            <a:schemeClr val="tx1"/>
          </a:solidFill>
          <a:latin typeface="+mj-lt"/>
          <a:ea typeface="+mn-ea"/>
          <a:cs typeface="+mn-cs"/>
        </a:defRPr>
      </a:lvl5pPr>
      <a:lvl6pPr marL="1080000" indent="-270000" algn="l" defTabSz="914400" rtl="0" eaLnBrk="1" latinLnBrk="0" hangingPunct="1">
        <a:spcBef>
          <a:spcPts val="300"/>
        </a:spcBef>
        <a:buClr>
          <a:schemeClr val="tx1"/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6pPr>
      <a:lvl7pPr marL="1350000" indent="-270000" algn="l" defTabSz="914400" rtl="0" eaLnBrk="1" latinLnBrk="0" hangingPunct="1">
        <a:spcBef>
          <a:spcPts val="300"/>
        </a:spcBef>
        <a:buClr>
          <a:schemeClr val="tx1"/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7pPr>
      <a:lvl8pPr marL="1620000" indent="-270000" algn="l" defTabSz="914400" rtl="0" eaLnBrk="1" latinLnBrk="0" hangingPunct="1">
        <a:spcBef>
          <a:spcPts val="300"/>
        </a:spcBef>
        <a:buClr>
          <a:schemeClr val="tx1"/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8pPr>
      <a:lvl9pPr marL="1890000" indent="-269875" algn="l" defTabSz="914400" rtl="0" eaLnBrk="1" latinLnBrk="0" hangingPunct="1">
        <a:spcBef>
          <a:spcPts val="300"/>
        </a:spcBef>
        <a:buClr>
          <a:schemeClr val="tx1"/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9pPr>
    </p:bodyStyle>
    <p:otherStyle>
      <a:defPPr>
        <a:defRPr lang="en-GB"/>
      </a:defPPr>
      <a:lvl1pPr marL="0" indent="0" algn="l" defTabSz="914400" rtl="0" eaLnBrk="1" latinLnBrk="0" hangingPunct="1">
        <a:spcBef>
          <a:spcPts val="4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0000" indent="-27000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270000" algn="l" defTabSz="914400" rtl="0" eaLnBrk="1" latinLnBrk="0" hangingPunct="1">
        <a:spcBef>
          <a:spcPts val="200"/>
        </a:spcBef>
        <a:buClr>
          <a:schemeClr val="tx1"/>
        </a:buClr>
        <a:buFont typeface="Verdana" panose="020B060403050404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10000" indent="-270000" algn="l" defTabSz="914400" rtl="0" eaLnBrk="1" latinLnBrk="0" hangingPunct="1">
        <a:spcBef>
          <a:spcPts val="200"/>
        </a:spcBef>
        <a:buClr>
          <a:schemeClr val="tx1"/>
        </a:buClr>
        <a:buFont typeface="Verdana" panose="020B060403050404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080000" indent="-270000" algn="l" defTabSz="914400" rtl="0" eaLnBrk="1" latinLnBrk="0" hangingPunct="1">
        <a:spcBef>
          <a:spcPts val="200"/>
        </a:spcBef>
        <a:buClr>
          <a:schemeClr val="tx1"/>
        </a:buClr>
        <a:buFont typeface="Verdana" panose="020B060403050404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350000" indent="-270000" algn="l" defTabSz="914400" rtl="0" eaLnBrk="1" latinLnBrk="0" hangingPunct="1">
        <a:spcBef>
          <a:spcPts val="200"/>
        </a:spcBef>
        <a:buClr>
          <a:schemeClr val="tx1"/>
        </a:buClr>
        <a:buFont typeface="Verdana" panose="020B060403050404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620000" indent="-270000" algn="l" defTabSz="914400" rtl="0" eaLnBrk="1" latinLnBrk="0" hangingPunct="1">
        <a:spcBef>
          <a:spcPts val="200"/>
        </a:spcBef>
        <a:buClr>
          <a:schemeClr val="tx1"/>
        </a:buClr>
        <a:buFont typeface="Verdana" panose="020B060403050404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890000" indent="-269875" algn="l" defTabSz="914400" rtl="0" eaLnBrk="1" latinLnBrk="0" hangingPunct="1">
        <a:spcBef>
          <a:spcPts val="200"/>
        </a:spcBef>
        <a:buClr>
          <a:schemeClr val="tx1"/>
        </a:buClr>
        <a:buFont typeface="Verdana" panose="020B060403050404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160000" indent="-269875" algn="l" defTabSz="914400" rtl="0" eaLnBrk="1" latinLnBrk="0" hangingPunct="1">
        <a:spcBef>
          <a:spcPts val="200"/>
        </a:spcBef>
        <a:buClr>
          <a:schemeClr val="tx1"/>
        </a:buClr>
        <a:buFont typeface="Verdana" panose="020B060403050404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6CC25D-9A41-4DAE-ABD6-025368360E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533" y="1227680"/>
            <a:ext cx="10944000" cy="2699866"/>
          </a:xfrm>
        </p:spPr>
        <p:txBody>
          <a:bodyPr>
            <a:normAutofit/>
          </a:bodyPr>
          <a:lstStyle/>
          <a:p>
            <a:r>
              <a:rPr lang="en-GB" sz="5400" dirty="0"/>
              <a:t>Developing </a:t>
            </a:r>
            <a:r>
              <a:rPr lang="en-GB" sz="5400" dirty="0" smtClean="0"/>
              <a:t>metacognition</a:t>
            </a:r>
            <a:endParaRPr lang="en-GB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B320D70-D77F-4036-9E1A-885F20C40F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Daniel </a:t>
            </a:r>
            <a:r>
              <a:rPr lang="en-GB" dirty="0" smtClean="0"/>
              <a:t>Muijs &amp; Christian </a:t>
            </a:r>
            <a:r>
              <a:rPr lang="en-GB" dirty="0" err="1" smtClean="0"/>
              <a:t>Bokhove</a:t>
            </a:r>
            <a:endParaRPr lang="en-GB" dirty="0"/>
          </a:p>
          <a:p>
            <a:r>
              <a:rPr lang="en-GB" dirty="0" smtClean="0"/>
              <a:t>Ofsted - University </a:t>
            </a:r>
            <a:r>
              <a:rPr lang="en-GB" dirty="0"/>
              <a:t>of Southampton</a:t>
            </a:r>
          </a:p>
        </p:txBody>
      </p:sp>
    </p:spTree>
    <p:extLst>
      <p:ext uri="{BB962C8B-B14F-4D97-AF65-F5344CB8AC3E}">
        <p14:creationId xmlns:p14="http://schemas.microsoft.com/office/powerpoint/2010/main" val="2422382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4ACE01-FE80-41ED-B4E9-903A6FF78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One reason for poor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986183-2449-466D-9946-9C0C68F6C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107788"/>
            <a:ext cx="10944000" cy="3600000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It is a complex construct</a:t>
            </a:r>
          </a:p>
          <a:p>
            <a:r>
              <a:rPr lang="en-GB" dirty="0">
                <a:solidFill>
                  <a:schemeClr val="tx1"/>
                </a:solidFill>
              </a:rPr>
              <a:t>Often poorly understood by teachers (</a:t>
            </a:r>
            <a:r>
              <a:rPr lang="en-GB" dirty="0" err="1">
                <a:solidFill>
                  <a:schemeClr val="tx1"/>
                </a:solidFill>
              </a:rPr>
              <a:t>Dignateh</a:t>
            </a:r>
            <a:r>
              <a:rPr lang="en-GB" dirty="0">
                <a:solidFill>
                  <a:schemeClr val="tx1"/>
                </a:solidFill>
              </a:rPr>
              <a:t> &amp; </a:t>
            </a:r>
            <a:r>
              <a:rPr lang="en-GB" dirty="0" err="1">
                <a:solidFill>
                  <a:schemeClr val="tx1"/>
                </a:solidFill>
              </a:rPr>
              <a:t>Buttner</a:t>
            </a:r>
            <a:r>
              <a:rPr lang="en-GB" dirty="0">
                <a:solidFill>
                  <a:schemeClr val="tx1"/>
                </a:solidFill>
              </a:rPr>
              <a:t>, 2017)</a:t>
            </a:r>
          </a:p>
          <a:p>
            <a:r>
              <a:rPr lang="en-GB" dirty="0">
                <a:solidFill>
                  <a:schemeClr val="tx1"/>
                </a:solidFill>
              </a:rPr>
              <a:t>So we need to build understanding, but this takes time! And effort. </a:t>
            </a:r>
          </a:p>
        </p:txBody>
      </p:sp>
    </p:spTree>
    <p:extLst>
      <p:ext uri="{BB962C8B-B14F-4D97-AF65-F5344CB8AC3E}">
        <p14:creationId xmlns:p14="http://schemas.microsoft.com/office/powerpoint/2010/main" val="4199540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E011D9-F4C5-40C6-A298-F1FB81AA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 how do we develop metacognition in pupils?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2AD4F5-7751-4FB6-BC27-B4D3E3D0A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165661"/>
            <a:ext cx="10944000" cy="3600000"/>
          </a:xfrm>
        </p:spPr>
        <p:txBody>
          <a:bodyPr/>
          <a:lstStyle/>
          <a:p>
            <a:r>
              <a:rPr lang="en-GB" dirty="0"/>
              <a:t>What do you think?</a:t>
            </a:r>
          </a:p>
        </p:txBody>
      </p:sp>
    </p:spTree>
    <p:extLst>
      <p:ext uri="{BB962C8B-B14F-4D97-AF65-F5344CB8AC3E}">
        <p14:creationId xmlns:p14="http://schemas.microsoft.com/office/powerpoint/2010/main" val="473510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6244D4-3762-4C43-89EF-5A4FEBC0F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 how do we develop metacognition in pupils?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CCB764-5369-4982-B7AC-C825AAA1F4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922593"/>
            <a:ext cx="10944000" cy="3600000"/>
          </a:xfrm>
        </p:spPr>
        <p:txBody>
          <a:bodyPr/>
          <a:lstStyle/>
          <a:p>
            <a:r>
              <a:rPr lang="en-GB" dirty="0"/>
              <a:t>A lot of misconceptions:</a:t>
            </a:r>
          </a:p>
          <a:p>
            <a:pPr lvl="1"/>
            <a:r>
              <a:rPr lang="en-GB" dirty="0"/>
              <a:t>It’s all about inquiry</a:t>
            </a:r>
          </a:p>
          <a:p>
            <a:pPr lvl="1"/>
            <a:r>
              <a:rPr lang="en-GB" dirty="0"/>
              <a:t>We need separate lessons </a:t>
            </a:r>
          </a:p>
          <a:p>
            <a:pPr lvl="1"/>
            <a:r>
              <a:rPr lang="en-GB" dirty="0"/>
              <a:t>It’s all about ‘higher order’ thinking and problem solving</a:t>
            </a:r>
          </a:p>
          <a:p>
            <a:pPr lvl="1"/>
            <a:r>
              <a:rPr lang="en-GB" dirty="0"/>
              <a:t>A generic skill divorced from knowledge</a:t>
            </a:r>
          </a:p>
        </p:txBody>
      </p:sp>
    </p:spTree>
    <p:extLst>
      <p:ext uri="{BB962C8B-B14F-4D97-AF65-F5344CB8AC3E}">
        <p14:creationId xmlns:p14="http://schemas.microsoft.com/office/powerpoint/2010/main" val="1940973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6A7D5D-3519-4BDB-A4A5-EA4DD7205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023"/>
            <a:ext cx="10944000" cy="719428"/>
          </a:xfrm>
        </p:spPr>
        <p:txBody>
          <a:bodyPr/>
          <a:lstStyle/>
          <a:p>
            <a:r>
              <a:rPr lang="en-GB" dirty="0"/>
              <a:t>What research actually shows (Muijs et al, forthcoming)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6DC110-9C3C-4B7C-85D8-B4EB6D24F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Metacognition can be applied to all types of learning processes</a:t>
            </a:r>
          </a:p>
          <a:p>
            <a:r>
              <a:rPr lang="en-GB" dirty="0"/>
              <a:t>Effective teaching has two components:</a:t>
            </a:r>
          </a:p>
          <a:p>
            <a:pPr lvl="1"/>
            <a:r>
              <a:rPr lang="en-GB" dirty="0"/>
              <a:t>Explicit strategy instruction and modelling by the teacher</a:t>
            </a:r>
          </a:p>
          <a:p>
            <a:pPr lvl="1"/>
            <a:r>
              <a:rPr lang="en-GB" dirty="0"/>
              <a:t>Guided practise and application by the pupil</a:t>
            </a:r>
          </a:p>
          <a:p>
            <a:r>
              <a:rPr lang="en-GB" dirty="0"/>
              <a:t>Embedded in subject teaching</a:t>
            </a:r>
          </a:p>
          <a:p>
            <a:r>
              <a:rPr lang="en-GB" dirty="0"/>
              <a:t>Built on strong subject knowledge</a:t>
            </a:r>
          </a:p>
          <a:p>
            <a:r>
              <a:rPr lang="en-GB" dirty="0"/>
              <a:t>So a second issue for implementation and professional development is combatting misconceptions!</a:t>
            </a:r>
          </a:p>
        </p:txBody>
      </p:sp>
    </p:spTree>
    <p:extLst>
      <p:ext uri="{BB962C8B-B14F-4D97-AF65-F5344CB8AC3E}">
        <p14:creationId xmlns:p14="http://schemas.microsoft.com/office/powerpoint/2010/main" val="25408017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284D72-EAAB-4C5D-9E1E-F37B410BC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136" y="673969"/>
            <a:ext cx="10944000" cy="719428"/>
          </a:xfrm>
        </p:spPr>
        <p:txBody>
          <a:bodyPr/>
          <a:lstStyle/>
          <a:p>
            <a:r>
              <a:rPr lang="en-GB" dirty="0"/>
              <a:t>Explicit instruction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6F8812-63D9-4BF3-A0C6-0A6FA80B3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136" y="2027947"/>
            <a:ext cx="10944000" cy="3600000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Need to teach pupils specific strategies:</a:t>
            </a:r>
          </a:p>
          <a:p>
            <a:pPr lvl="0"/>
            <a:r>
              <a:rPr lang="en-GB" dirty="0">
                <a:solidFill>
                  <a:schemeClr val="tx1"/>
                </a:solidFill>
              </a:rPr>
              <a:t>	</a:t>
            </a:r>
            <a:r>
              <a:rPr lang="en-GB" sz="2400" i="1" dirty="0"/>
              <a:t>Planning strategies</a:t>
            </a:r>
            <a:r>
              <a:rPr lang="en-GB" sz="2400" dirty="0"/>
              <a:t>, such as making a plan or deciding how much time to 	spend on an activity;</a:t>
            </a:r>
          </a:p>
          <a:p>
            <a:pPr lvl="0"/>
            <a:r>
              <a:rPr lang="en-GB" sz="2400" i="1" dirty="0"/>
              <a:t>	Monitoring strategies</a:t>
            </a:r>
            <a:r>
              <a:rPr lang="en-GB" sz="2400" dirty="0"/>
              <a:t>, used to check understanding and learning during a 	task, for example through self-testing and questioning;</a:t>
            </a:r>
          </a:p>
          <a:p>
            <a:r>
              <a:rPr lang="en-US" sz="2400" i="1" dirty="0"/>
              <a:t>	Evaluation strategies</a:t>
            </a:r>
            <a:r>
              <a:rPr lang="en-US" sz="2400" dirty="0"/>
              <a:t>, used to </a:t>
            </a:r>
            <a:r>
              <a:rPr lang="en-US" sz="2400" dirty="0" err="1"/>
              <a:t>analyse</a:t>
            </a:r>
            <a:r>
              <a:rPr lang="en-US" sz="2400" dirty="0"/>
              <a:t> performance (</a:t>
            </a:r>
            <a:r>
              <a:rPr lang="en-US" sz="2400" dirty="0" err="1"/>
              <a:t>Shraw</a:t>
            </a:r>
            <a:r>
              <a:rPr lang="en-US" sz="2400" dirty="0"/>
              <a:t> &amp; Dennison, 	1994).</a:t>
            </a:r>
          </a:p>
          <a:p>
            <a:r>
              <a:rPr lang="en-GB" dirty="0">
                <a:solidFill>
                  <a:schemeClr val="tx1"/>
                </a:solidFill>
              </a:rPr>
              <a:t>Need to model working and problem-solving processes including metacognitive elements</a:t>
            </a:r>
          </a:p>
        </p:txBody>
      </p:sp>
    </p:spTree>
    <p:extLst>
      <p:ext uri="{BB962C8B-B14F-4D97-AF65-F5344CB8AC3E}">
        <p14:creationId xmlns:p14="http://schemas.microsoft.com/office/powerpoint/2010/main" val="917619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47A508-E4A6-44F7-A089-E030EAF5E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851261"/>
            <a:ext cx="10515600" cy="1325563"/>
          </a:xfrm>
        </p:spPr>
        <p:txBody>
          <a:bodyPr/>
          <a:lstStyle/>
          <a:p>
            <a:r>
              <a:rPr lang="en-GB" dirty="0"/>
              <a:t>Guided practise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9C97F3-0D45-4500-8E2A-A949FB738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Metacognition needs to become a skill learners can apply</a:t>
            </a:r>
          </a:p>
          <a:p>
            <a:r>
              <a:rPr lang="en-GB" dirty="0"/>
              <a:t>This requires guided practise on more open-ended tasks</a:t>
            </a:r>
          </a:p>
          <a:p>
            <a:r>
              <a:rPr lang="en-GB" dirty="0"/>
              <a:t>Dialogue and discussion to develop more conscious awareness of thinking around learning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2153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284D72-EAAB-4C5D-9E1E-F37B410BC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this mean for CPD?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6F8812-63D9-4BF3-A0C6-0A6FA80B3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Need theory element to develop understanding of the concept</a:t>
            </a:r>
          </a:p>
          <a:p>
            <a:r>
              <a:rPr lang="en-GB" dirty="0">
                <a:solidFill>
                  <a:schemeClr val="tx1"/>
                </a:solidFill>
              </a:rPr>
              <a:t>Need to work on misconceptions</a:t>
            </a:r>
          </a:p>
        </p:txBody>
      </p:sp>
    </p:spTree>
    <p:extLst>
      <p:ext uri="{BB962C8B-B14F-4D97-AF65-F5344CB8AC3E}">
        <p14:creationId xmlns:p14="http://schemas.microsoft.com/office/powerpoint/2010/main" val="18590239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47A508-E4A6-44F7-A089-E030EAF5E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851261"/>
            <a:ext cx="10515600" cy="1325563"/>
          </a:xfrm>
        </p:spPr>
        <p:txBody>
          <a:bodyPr/>
          <a:lstStyle/>
          <a:p>
            <a:r>
              <a:rPr lang="en-GB" dirty="0"/>
              <a:t>Implementing metacognition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9C97F3-0D45-4500-8E2A-A949FB738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Evidence from EEF programmes on metacognition:</a:t>
            </a:r>
          </a:p>
          <a:p>
            <a:pPr lvl="1"/>
            <a:r>
              <a:rPr lang="en-US" dirty="0"/>
              <a:t>Extensive support for teachers, embedding takes time</a:t>
            </a:r>
          </a:p>
          <a:p>
            <a:pPr lvl="1"/>
            <a:r>
              <a:rPr lang="en-US" dirty="0"/>
              <a:t>Ongoing monitoring and support</a:t>
            </a:r>
          </a:p>
          <a:p>
            <a:pPr lvl="1"/>
            <a:r>
              <a:rPr lang="en-US" dirty="0"/>
              <a:t>Not one-off training but ongoing development</a:t>
            </a:r>
          </a:p>
          <a:p>
            <a:pPr lvl="1"/>
            <a:r>
              <a:rPr lang="en-US" dirty="0"/>
              <a:t>Good resources</a:t>
            </a:r>
          </a:p>
          <a:p>
            <a:pPr lvl="1"/>
            <a:r>
              <a:rPr lang="en-US" dirty="0"/>
              <a:t>Support from leadership</a:t>
            </a:r>
          </a:p>
          <a:p>
            <a:r>
              <a:rPr lang="en-US" dirty="0"/>
              <a:t>But: Too much intensity can lead to withdrawal and attrition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895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211067-DA5B-4A8E-A8E9-CE2D88CEC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would this look like in your school?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C15C2F-E74A-49EF-85DA-6A9BED199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084638"/>
            <a:ext cx="10944000" cy="360000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70832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8C3ADE-BB94-4371-9476-220E003D1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F029D5-DC5D-4B42-AE04-353AA045D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Metacognition is a promising strategy</a:t>
            </a:r>
          </a:p>
          <a:p>
            <a:r>
              <a:rPr lang="en-GB" dirty="0"/>
              <a:t>But complex, so often poorly understood and implemented</a:t>
            </a:r>
          </a:p>
          <a:p>
            <a:pPr lvl="1"/>
            <a:r>
              <a:rPr lang="en-GB" dirty="0"/>
              <a:t>Need to understand theory</a:t>
            </a:r>
          </a:p>
          <a:p>
            <a:pPr lvl="1"/>
            <a:r>
              <a:rPr lang="en-GB" dirty="0"/>
              <a:t>Need to combat misperceptions</a:t>
            </a:r>
          </a:p>
          <a:p>
            <a:r>
              <a:rPr lang="en-GB" dirty="0"/>
              <a:t>Successful implementation requires CPD strategy</a:t>
            </a:r>
          </a:p>
        </p:txBody>
      </p:sp>
    </p:spTree>
    <p:extLst>
      <p:ext uri="{BB962C8B-B14F-4D97-AF65-F5344CB8AC3E}">
        <p14:creationId xmlns:p14="http://schemas.microsoft.com/office/powerpoint/2010/main" val="331986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5EEBA6-7691-44FE-90DE-63E7D9A9E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E32ADA-CC10-4007-9A7A-582717F02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Self-regulation and metacognition are among the most downloaded elements of the EEF toolkit</a:t>
            </a:r>
          </a:p>
          <a:p>
            <a:r>
              <a:rPr lang="en-GB" dirty="0"/>
              <a:t>Increasing interest, and yet:</a:t>
            </a:r>
          </a:p>
          <a:p>
            <a:pPr lvl="1"/>
            <a:r>
              <a:rPr lang="en-GB" dirty="0"/>
              <a:t>A lot of interventions don’t show any effects (Muijs et al, forthcoming)</a:t>
            </a:r>
          </a:p>
          <a:p>
            <a:pPr lvl="1"/>
            <a:r>
              <a:rPr lang="en-GB" dirty="0"/>
              <a:t>A lot of schools implement poorly (</a:t>
            </a:r>
            <a:r>
              <a:rPr lang="da-DK" dirty="0"/>
              <a:t>Dignath &amp; Buttner, 2017, De Smul et al, 2017; Muijs et al, forthcoming)</a:t>
            </a:r>
          </a:p>
          <a:p>
            <a:r>
              <a:rPr lang="da-DK" dirty="0"/>
              <a:t>So our question is: why is this the case, and what can we do about it?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6262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41297"/>
            <a:ext cx="10944000" cy="719428"/>
          </a:xfrm>
        </p:spPr>
        <p:txBody>
          <a:bodyPr/>
          <a:lstStyle/>
          <a:p>
            <a:r>
              <a:rPr lang="en-GB" dirty="0" smtClean="0"/>
              <a:t>This project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08728"/>
            <a:ext cx="10944000" cy="4443476"/>
          </a:xfrm>
        </p:spPr>
        <p:txBody>
          <a:bodyPr/>
          <a:lstStyle/>
          <a:p>
            <a:r>
              <a:rPr lang="en-GB" dirty="0" smtClean="0"/>
              <a:t>Extended literature review</a:t>
            </a:r>
          </a:p>
          <a:p>
            <a:r>
              <a:rPr lang="en-GB" dirty="0"/>
              <a:t>	</a:t>
            </a:r>
            <a:r>
              <a:rPr lang="en-GB" sz="2400" dirty="0" smtClean="0"/>
              <a:t>Search process using keywords (e.g. self-regulation, metacognition) and 	expert knowledge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All articles/reports quality ratings on </a:t>
            </a:r>
          </a:p>
          <a:p>
            <a:pPr marL="0" lvl="2" indent="0">
              <a:buNone/>
            </a:pPr>
            <a:r>
              <a:rPr lang="en-GB" sz="2400" dirty="0" smtClean="0"/>
              <a:t>		</a:t>
            </a:r>
            <a:r>
              <a:rPr lang="en-US" dirty="0" smtClean="0"/>
              <a:t>Methodological </a:t>
            </a:r>
            <a:r>
              <a:rPr lang="en-US" dirty="0"/>
              <a:t>Transparency </a:t>
            </a:r>
            <a:endParaRPr lang="en-US" dirty="0" smtClean="0"/>
          </a:p>
          <a:p>
            <a:pPr marL="0" lvl="2" indent="0">
              <a:buNone/>
            </a:pPr>
            <a:r>
              <a:rPr lang="en-US" dirty="0"/>
              <a:t>	</a:t>
            </a:r>
            <a:r>
              <a:rPr lang="en-US" dirty="0" smtClean="0"/>
              <a:t>	Methodological Congruence</a:t>
            </a:r>
          </a:p>
          <a:p>
            <a:pPr marL="0" lvl="2" indent="0">
              <a:buNone/>
            </a:pPr>
            <a:r>
              <a:rPr lang="en-US" dirty="0"/>
              <a:t>	</a:t>
            </a:r>
            <a:r>
              <a:rPr lang="en-US" dirty="0" smtClean="0"/>
              <a:t>	Methodological Robustness</a:t>
            </a:r>
          </a:p>
          <a:p>
            <a:pPr marL="0" lvl="2" indent="0">
              <a:buNone/>
            </a:pPr>
            <a:r>
              <a:rPr lang="en-US" dirty="0"/>
              <a:t>	</a:t>
            </a:r>
            <a:r>
              <a:rPr lang="en-US" sz="2400" dirty="0" smtClean="0">
                <a:solidFill>
                  <a:schemeClr val="accent1"/>
                </a:solidFill>
              </a:rPr>
              <a:t>Articles ranked and questions from EEF answered, starting with highest 	quality ratings</a:t>
            </a:r>
          </a:p>
          <a:p>
            <a:pPr marL="0" lvl="2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	</a:t>
            </a:r>
            <a:r>
              <a:rPr lang="en-US" sz="2400" dirty="0">
                <a:solidFill>
                  <a:schemeClr val="accent1"/>
                </a:solidFill>
              </a:rPr>
              <a:t>Analysis of publication bias</a:t>
            </a:r>
            <a:endParaRPr lang="en-GB" sz="2400" dirty="0">
              <a:solidFill>
                <a:schemeClr val="accent1"/>
              </a:solidFill>
            </a:endParaRPr>
          </a:p>
          <a:p>
            <a:pPr marL="0" lvl="2" indent="0">
              <a:buNone/>
            </a:pPr>
            <a:endParaRPr lang="en-US" sz="2400" dirty="0" smtClean="0">
              <a:solidFill>
                <a:schemeClr val="accent1"/>
              </a:solidFill>
            </a:endParaRPr>
          </a:p>
          <a:p>
            <a:pPr marL="0" lvl="2" indent="0">
              <a:buNone/>
            </a:pPr>
            <a:r>
              <a:rPr lang="en-US" dirty="0"/>
              <a:t>	</a:t>
            </a:r>
            <a:endParaRPr lang="en-GB" dirty="0"/>
          </a:p>
          <a:p>
            <a:endParaRPr lang="en-GB" sz="2400" dirty="0" smtClean="0"/>
          </a:p>
          <a:p>
            <a:r>
              <a:rPr lang="en-GB" dirty="0"/>
              <a:t>	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7510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E668B9-0B17-40E1-A108-536B5EF89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metacognition?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6F64D72-7C08-4F38-9E45-3CD998E12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 tell me…</a:t>
            </a:r>
          </a:p>
        </p:txBody>
      </p:sp>
    </p:spTree>
    <p:extLst>
      <p:ext uri="{BB962C8B-B14F-4D97-AF65-F5344CB8AC3E}">
        <p14:creationId xmlns:p14="http://schemas.microsoft.com/office/powerpoint/2010/main" val="20071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6E1787-E700-4BA6-A6D9-BB6AB2D06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metacognition?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22F71A-A891-439E-A3D9-4F58516C5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Part of self-regulated learning - </a:t>
            </a:r>
          </a:p>
          <a:p>
            <a:r>
              <a:rPr lang="en-GB" dirty="0"/>
              <a:t>The extent to which learners are aware of:</a:t>
            </a:r>
          </a:p>
          <a:p>
            <a:pPr lvl="1"/>
            <a:r>
              <a:rPr lang="en-GB" dirty="0"/>
              <a:t>their strengths and weaknesses, </a:t>
            </a:r>
          </a:p>
          <a:p>
            <a:pPr lvl="1"/>
            <a:r>
              <a:rPr lang="en-GB" dirty="0"/>
              <a:t>the strategies they use to learn, </a:t>
            </a:r>
          </a:p>
          <a:p>
            <a:pPr lvl="1"/>
            <a:r>
              <a:rPr lang="en-GB" dirty="0"/>
              <a:t>how they can motivate themselves to engage in learning, and </a:t>
            </a:r>
          </a:p>
          <a:p>
            <a:pPr lvl="1"/>
            <a:r>
              <a:rPr lang="en-GB" dirty="0"/>
              <a:t>how they can develop strategies and tactics to enhance learning.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7694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B43D16-A9B5-458E-9CF2-BC4FEACAD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metacognition?</a:t>
            </a:r>
          </a:p>
        </p:txBody>
      </p:sp>
      <p:graphicFrame>
        <p:nvGraphicFramePr>
          <p:cNvPr id="28" name="Content Placeholder 27">
            <a:extLst>
              <a:ext uri="{FF2B5EF4-FFF2-40B4-BE49-F238E27FC236}">
                <a16:creationId xmlns:a16="http://schemas.microsoft.com/office/drawing/2014/main" xmlns="" id="{F9571EBF-5A73-4583-8496-9ED0DA0330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6458466"/>
              </p:ext>
            </p:extLst>
          </p:nvPr>
        </p:nvGraphicFramePr>
        <p:xfrm>
          <a:off x="282615" y="1999246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7642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80AD96-CFF4-4F54-9895-71E85FA9D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Cognition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62426B0-B6AC-4D1C-BEF1-D032AC326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>
                <a:solidFill>
                  <a:schemeClr val="tx1"/>
                </a:solidFill>
              </a:rPr>
              <a:t>Information gathering</a:t>
            </a:r>
          </a:p>
          <a:p>
            <a:pPr lvl="0"/>
            <a:r>
              <a:rPr lang="en-GB" dirty="0">
                <a:solidFill>
                  <a:schemeClr val="tx1"/>
                </a:solidFill>
              </a:rPr>
              <a:t>Memorisation</a:t>
            </a:r>
          </a:p>
          <a:p>
            <a:pPr lvl="0"/>
            <a:r>
              <a:rPr lang="en-GB" dirty="0">
                <a:solidFill>
                  <a:schemeClr val="tx1"/>
                </a:solidFill>
              </a:rPr>
              <a:t>Understanding</a:t>
            </a:r>
          </a:p>
          <a:p>
            <a:pPr lvl="0"/>
            <a:r>
              <a:rPr lang="en-GB" dirty="0">
                <a:solidFill>
                  <a:schemeClr val="tx1"/>
                </a:solidFill>
              </a:rPr>
              <a:t>Applying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225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C4D20A-02A9-417C-93DC-4AE6B9337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metacognition?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E3C5B70-6165-4C9E-A61F-8A6E72DC4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Knowledge of cognition : </a:t>
            </a:r>
            <a:endParaRPr lang="en-GB" dirty="0"/>
          </a:p>
          <a:p>
            <a:pPr lvl="1"/>
            <a:r>
              <a:rPr lang="en-US" dirty="0"/>
              <a:t>Knowledge about yourself as a learner</a:t>
            </a:r>
            <a:endParaRPr lang="en-GB" dirty="0"/>
          </a:p>
          <a:p>
            <a:pPr lvl="1"/>
            <a:r>
              <a:rPr lang="en-US" dirty="0"/>
              <a:t>Knowledge about strategies and procedures such as reviewing, interleaving and selecting main ideas </a:t>
            </a:r>
          </a:p>
          <a:p>
            <a:pPr lvl="1"/>
            <a:r>
              <a:rPr lang="en-US" dirty="0"/>
              <a:t>Knowledge of why and when to use a particular strategy. </a:t>
            </a:r>
            <a:endParaRPr lang="en-GB" dirty="0"/>
          </a:p>
          <a:p>
            <a:r>
              <a:rPr lang="en-US" dirty="0"/>
              <a:t>Regulation of cognition</a:t>
            </a:r>
            <a:r>
              <a:rPr lang="en-US" i="1" dirty="0"/>
              <a:t>:</a:t>
            </a:r>
            <a:r>
              <a:rPr lang="en-US" dirty="0"/>
              <a:t> </a:t>
            </a:r>
            <a:endParaRPr lang="en-GB" dirty="0"/>
          </a:p>
          <a:p>
            <a:pPr lvl="1"/>
            <a:r>
              <a:rPr lang="en-US" dirty="0"/>
              <a:t>Planning e.g. activating relevant prior knowledge, selecting appropriate strategies, and the allocation of resources. </a:t>
            </a:r>
            <a:endParaRPr lang="en-GB" dirty="0"/>
          </a:p>
          <a:p>
            <a:pPr lvl="1"/>
            <a:r>
              <a:rPr lang="en-US" dirty="0"/>
              <a:t>Monitoring e.g. self-testing </a:t>
            </a:r>
          </a:p>
          <a:p>
            <a:pPr lvl="1"/>
            <a:r>
              <a:rPr lang="en-US" dirty="0"/>
              <a:t>Evaluation 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595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11DC7C-6031-45A6-A3C2-06FDFCD1A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metacognition?</a:t>
            </a:r>
          </a:p>
        </p:txBody>
      </p:sp>
      <p:pic>
        <p:nvPicPr>
          <p:cNvPr id="10" name="Content Placeholder 9" descr="A screenshot of a social media post&#10;&#10;Description generated with very high confidence">
            <a:extLst>
              <a:ext uri="{FF2B5EF4-FFF2-40B4-BE49-F238E27FC236}">
                <a16:creationId xmlns:a16="http://schemas.microsoft.com/office/drawing/2014/main" xmlns="" id="{FE71BBD4-90C6-4060-AD47-3A17230D95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90" y="1999488"/>
            <a:ext cx="10827676" cy="3925824"/>
          </a:xfrm>
        </p:spPr>
      </p:pic>
    </p:spTree>
    <p:extLst>
      <p:ext uri="{BB962C8B-B14F-4D97-AF65-F5344CB8AC3E}">
        <p14:creationId xmlns:p14="http://schemas.microsoft.com/office/powerpoint/2010/main" val="1202074526"/>
      </p:ext>
    </p:extLst>
  </p:cSld>
  <p:clrMapOvr>
    <a:masterClrMapping/>
  </p:clrMapOvr>
</p:sld>
</file>

<file path=ppt/theme/theme1.xml><?xml version="1.0" encoding="utf-8"?>
<a:theme xmlns:a="http://schemas.openxmlformats.org/drawingml/2006/main" name="UoSnew3">
  <a:themeElements>
    <a:clrScheme name="UoSnew3 1">
      <a:dk1>
        <a:srgbClr val="A4AEB5"/>
      </a:dk1>
      <a:lt1>
        <a:srgbClr val="FFFFFF"/>
      </a:lt1>
      <a:dk2>
        <a:srgbClr val="005C84"/>
      </a:dk2>
      <a:lt2>
        <a:srgbClr val="CCE5E9"/>
      </a:lt2>
      <a:accent1>
        <a:srgbClr val="F0AB00"/>
      </a:accent1>
      <a:accent2>
        <a:srgbClr val="0098C3"/>
      </a:accent2>
      <a:accent3>
        <a:srgbClr val="AAB5C2"/>
      </a:accent3>
      <a:accent4>
        <a:srgbClr val="DADADA"/>
      </a:accent4>
      <a:accent5>
        <a:srgbClr val="F6D2AA"/>
      </a:accent5>
      <a:accent6>
        <a:srgbClr val="0089B0"/>
      </a:accent6>
      <a:hlink>
        <a:srgbClr val="CCE5E9"/>
      </a:hlink>
      <a:folHlink>
        <a:srgbClr val="E1D9DF"/>
      </a:folHlink>
    </a:clrScheme>
    <a:fontScheme name="UoSnew3">
      <a:majorFont>
        <a:latin typeface="Lucida Sans"/>
        <a:ea typeface="MS PGothic"/>
        <a:cs typeface=""/>
      </a:majorFont>
      <a:minorFont>
        <a:latin typeface="Lucida Sans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Lucida Sans" pitchFamily="34" charset="0"/>
            <a:ea typeface="MS PGothic" pitchFamily="34" charset="-128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Lucida Sans" pitchFamily="34" charset="0"/>
            <a:ea typeface="MS PGothic" pitchFamily="34" charset="-128"/>
            <a:cs typeface="Arial" pitchFamily="34" charset="0"/>
          </a:defRPr>
        </a:defPPr>
      </a:lstStyle>
    </a:lnDef>
  </a:objectDefaults>
  <a:extraClrSchemeLst>
    <a:extraClrScheme>
      <a:clrScheme name="UoSnew3 1">
        <a:dk1>
          <a:srgbClr val="A4AEB5"/>
        </a:dk1>
        <a:lt1>
          <a:srgbClr val="FFFFFF"/>
        </a:lt1>
        <a:dk2>
          <a:srgbClr val="005C84"/>
        </a:dk2>
        <a:lt2>
          <a:srgbClr val="CCE5E9"/>
        </a:lt2>
        <a:accent1>
          <a:srgbClr val="F0AB00"/>
        </a:accent1>
        <a:accent2>
          <a:srgbClr val="0098C3"/>
        </a:accent2>
        <a:accent3>
          <a:srgbClr val="AAB5C2"/>
        </a:accent3>
        <a:accent4>
          <a:srgbClr val="DADADA"/>
        </a:accent4>
        <a:accent5>
          <a:srgbClr val="F6D2AA"/>
        </a:accent5>
        <a:accent6>
          <a:srgbClr val="0089B0"/>
        </a:accent6>
        <a:hlink>
          <a:srgbClr val="CCE5E9"/>
        </a:hlink>
        <a:folHlink>
          <a:srgbClr val="E1D9D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os_ppt__template_education">
  <a:themeElements>
    <a:clrScheme name="uos_ppt__template_education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ducation">
      <a:majorFont>
        <a:latin typeface="Georgia"/>
        <a:ea typeface="ＭＳ Ｐゴシック"/>
        <a:cs typeface=""/>
      </a:majorFont>
      <a:minorFont>
        <a:latin typeface="Georgi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  <a:ea typeface="ＭＳ Ｐゴシック" pitchFamily="16" charset="-128"/>
          </a:defRPr>
        </a:defPPr>
      </a:lstStyle>
    </a:lnDef>
  </a:objectDefaults>
  <a:extraClrSchemeLst>
    <a:extraClrScheme>
      <a:clrScheme name="uos_ppt__template_education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UOS divider slide design">
  <a:themeElements>
    <a:clrScheme name="UOS divider slide design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 divider slide design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  <a:ea typeface="ＭＳ Ｐゴシック" pitchFamily="16" charset="-128"/>
          </a:defRPr>
        </a:defPPr>
      </a:lstStyle>
    </a:lnDef>
  </a:objectDefaults>
  <a:extraClrSchemeLst>
    <a:extraClrScheme>
      <a:clrScheme name="UOS divider slide design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UOS full bleed image">
  <a:themeElements>
    <a:clrScheme name="UOS full bleed image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 full bleed image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  <a:ea typeface="ＭＳ Ｐゴシック" pitchFamily="16" charset="-128"/>
          </a:defRPr>
        </a:defPPr>
      </a:lstStyle>
    </a:lnDef>
  </a:objectDefaults>
  <a:extraClrSchemeLst>
    <a:extraClrScheme>
      <a:clrScheme name="UOS full bleed image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A connected University_2016">
  <a:themeElements>
    <a:clrScheme name="University of Southampton">
      <a:dk1>
        <a:srgbClr val="706F6F"/>
      </a:dk1>
      <a:lt1>
        <a:sysClr val="window" lastClr="FFFFFF"/>
      </a:lt1>
      <a:dk2>
        <a:srgbClr val="0098C3"/>
      </a:dk2>
      <a:lt2>
        <a:srgbClr val="005C84"/>
      </a:lt2>
      <a:accent1>
        <a:srgbClr val="007C92"/>
      </a:accent1>
      <a:accent2>
        <a:srgbClr val="51626F"/>
      </a:accent2>
      <a:accent3>
        <a:srgbClr val="91BAA3"/>
      </a:accent3>
      <a:accent4>
        <a:srgbClr val="6E7645"/>
      </a:accent4>
      <a:accent5>
        <a:srgbClr val="ABC785"/>
      </a:accent5>
      <a:accent6>
        <a:srgbClr val="A3A86B"/>
      </a:accent6>
      <a:hlink>
        <a:srgbClr val="007C92"/>
      </a:hlink>
      <a:folHlink>
        <a:srgbClr val="007C92"/>
      </a:folHlink>
    </a:clrScheme>
    <a:fontScheme name="University of Southampton">
      <a:majorFont>
        <a:latin typeface="Georgia"/>
        <a:ea typeface=""/>
        <a:cs typeface="Georgia"/>
      </a:majorFont>
      <a:minorFont>
        <a:latin typeface="Lucida Sans"/>
        <a:ea typeface=""/>
        <a:cs typeface="Lucida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>
            <a:lumMod val="20000"/>
            <a:lumOff val="80000"/>
          </a:schemeClr>
        </a:solidFill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University of Southampton Powerpoint Template.potx" id="{EEBA4AA5-1B71-4ED0-B89B-26A98C008FFD}" vid="{6FB859E0-CEC4-42C0-B428-51FC66FC9CCA}"/>
    </a:ext>
  </a:extLst>
</a:theme>
</file>

<file path=ppt/theme/theme6.xml><?xml version="1.0" encoding="utf-8"?>
<a:theme xmlns:a="http://schemas.openxmlformats.org/drawingml/2006/main" name="1_A connected University_2016">
  <a:themeElements>
    <a:clrScheme name="University of Southampton">
      <a:dk1>
        <a:srgbClr val="706F6F"/>
      </a:dk1>
      <a:lt1>
        <a:sysClr val="window" lastClr="FFFFFF"/>
      </a:lt1>
      <a:dk2>
        <a:srgbClr val="0098C3"/>
      </a:dk2>
      <a:lt2>
        <a:srgbClr val="005C84"/>
      </a:lt2>
      <a:accent1>
        <a:srgbClr val="007C92"/>
      </a:accent1>
      <a:accent2>
        <a:srgbClr val="51626F"/>
      </a:accent2>
      <a:accent3>
        <a:srgbClr val="91BAA3"/>
      </a:accent3>
      <a:accent4>
        <a:srgbClr val="6E7645"/>
      </a:accent4>
      <a:accent5>
        <a:srgbClr val="ABC785"/>
      </a:accent5>
      <a:accent6>
        <a:srgbClr val="A3A86B"/>
      </a:accent6>
      <a:hlink>
        <a:srgbClr val="007C92"/>
      </a:hlink>
      <a:folHlink>
        <a:srgbClr val="007C92"/>
      </a:folHlink>
    </a:clrScheme>
    <a:fontScheme name="University of Southampton">
      <a:majorFont>
        <a:latin typeface="Georgia"/>
        <a:ea typeface=""/>
        <a:cs typeface="Georgia"/>
      </a:majorFont>
      <a:minorFont>
        <a:latin typeface="Lucida Sans"/>
        <a:ea typeface=""/>
        <a:cs typeface="Lucida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>
            <a:lumMod val="20000"/>
            <a:lumOff val="80000"/>
          </a:schemeClr>
        </a:solidFill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University of Southampton Powerpoint Template.potx" id="{EEBA4AA5-1B71-4ED0-B89B-26A98C008FFD}" vid="{6FB859E0-CEC4-42C0-B428-51FC66FC9CC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earli 2017 symposium paper</Template>
  <TotalTime>746</TotalTime>
  <Words>535</Words>
  <Application>Microsoft Office PowerPoint</Application>
  <PresentationFormat>Widescreen</PresentationFormat>
  <Paragraphs>98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19</vt:i4>
      </vt:variant>
    </vt:vector>
  </HeadingPairs>
  <TitlesOfParts>
    <vt:vector size="33" baseType="lpstr">
      <vt:lpstr>MS PGothic</vt:lpstr>
      <vt:lpstr>MS PGothic</vt:lpstr>
      <vt:lpstr>Arial</vt:lpstr>
      <vt:lpstr>Georgia</vt:lpstr>
      <vt:lpstr>Lucida Sans</vt:lpstr>
      <vt:lpstr>Symbol</vt:lpstr>
      <vt:lpstr>Verdana</vt:lpstr>
      <vt:lpstr>Wingdings</vt:lpstr>
      <vt:lpstr>UoSnew3</vt:lpstr>
      <vt:lpstr>uos_ppt__template_education</vt:lpstr>
      <vt:lpstr>UOS divider slide design</vt:lpstr>
      <vt:lpstr>UOS full bleed image</vt:lpstr>
      <vt:lpstr>A connected University_2016</vt:lpstr>
      <vt:lpstr>1_A connected University_2016</vt:lpstr>
      <vt:lpstr>Developing metacognition</vt:lpstr>
      <vt:lpstr>Introduction</vt:lpstr>
      <vt:lpstr>This project</vt:lpstr>
      <vt:lpstr>What is metacognition?</vt:lpstr>
      <vt:lpstr>What is metacognition?</vt:lpstr>
      <vt:lpstr>What is metacognition?</vt:lpstr>
      <vt:lpstr>Cognition</vt:lpstr>
      <vt:lpstr>What is metacognition?</vt:lpstr>
      <vt:lpstr>What is metacognition?</vt:lpstr>
      <vt:lpstr>One reason for poor implementation</vt:lpstr>
      <vt:lpstr>So how do we develop metacognition in pupils?</vt:lpstr>
      <vt:lpstr>So how do we develop metacognition in pupils?</vt:lpstr>
      <vt:lpstr>What research actually shows (Muijs et al, forthcoming)</vt:lpstr>
      <vt:lpstr>Explicit instruction</vt:lpstr>
      <vt:lpstr>Guided practise</vt:lpstr>
      <vt:lpstr>What does this mean for CPD?</vt:lpstr>
      <vt:lpstr>Implementing metacognition</vt:lpstr>
      <vt:lpstr>What would this look like in your school?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Muijs</dc:creator>
  <cp:lastModifiedBy>Daniel Muijs</cp:lastModifiedBy>
  <cp:revision>27</cp:revision>
  <cp:lastPrinted>2017-10-05T11:56:45Z</cp:lastPrinted>
  <dcterms:created xsi:type="dcterms:W3CDTF">2017-09-29T08:21:13Z</dcterms:created>
  <dcterms:modified xsi:type="dcterms:W3CDTF">2018-01-10T15:49:42Z</dcterms:modified>
</cp:coreProperties>
</file>