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36"/>
  </p:notesMasterIdLst>
  <p:handoutMasterIdLst>
    <p:handoutMasterId r:id="rId37"/>
  </p:handoutMasterIdLst>
  <p:sldIdLst>
    <p:sldId id="256" r:id="rId3"/>
    <p:sldId id="287" r:id="rId4"/>
    <p:sldId id="282" r:id="rId5"/>
    <p:sldId id="290" r:id="rId6"/>
    <p:sldId id="292" r:id="rId7"/>
    <p:sldId id="291" r:id="rId8"/>
    <p:sldId id="311" r:id="rId9"/>
    <p:sldId id="296" r:id="rId10"/>
    <p:sldId id="293" r:id="rId11"/>
    <p:sldId id="312" r:id="rId12"/>
    <p:sldId id="313" r:id="rId13"/>
    <p:sldId id="294" r:id="rId14"/>
    <p:sldId id="314" r:id="rId15"/>
    <p:sldId id="258" r:id="rId16"/>
    <p:sldId id="298" r:id="rId17"/>
    <p:sldId id="269" r:id="rId18"/>
    <p:sldId id="299" r:id="rId19"/>
    <p:sldId id="297" r:id="rId20"/>
    <p:sldId id="300" r:id="rId21"/>
    <p:sldId id="315" r:id="rId22"/>
    <p:sldId id="302" r:id="rId23"/>
    <p:sldId id="264" r:id="rId24"/>
    <p:sldId id="267" r:id="rId25"/>
    <p:sldId id="268" r:id="rId26"/>
    <p:sldId id="271" r:id="rId27"/>
    <p:sldId id="270" r:id="rId28"/>
    <p:sldId id="316" r:id="rId29"/>
    <p:sldId id="306" r:id="rId30"/>
    <p:sldId id="307" r:id="rId31"/>
    <p:sldId id="308" r:id="rId32"/>
    <p:sldId id="310" r:id="rId33"/>
    <p:sldId id="303" r:id="rId34"/>
    <p:sldId id="317" r:id="rId35"/>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eij" initials="K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59" autoAdjust="0"/>
  </p:normalViewPr>
  <p:slideViewPr>
    <p:cSldViewPr snapToGrid="0">
      <p:cViewPr varScale="1">
        <p:scale>
          <a:sx n="110" d="100"/>
          <a:sy n="110" d="100"/>
        </p:scale>
        <p:origin x="1192" y="184"/>
      </p:cViewPr>
      <p:guideLst/>
    </p:cSldViewPr>
  </p:slideViewPr>
  <p:outlineViewPr>
    <p:cViewPr>
      <p:scale>
        <a:sx n="33" d="100"/>
        <a:sy n="33" d="100"/>
      </p:scale>
      <p:origin x="0" y="-6372"/>
    </p:cViewPr>
  </p:outlineViewPr>
  <p:notesTextViewPr>
    <p:cViewPr>
      <p:scale>
        <a:sx n="1" d="1"/>
        <a:sy n="1" d="1"/>
      </p:scale>
      <p:origin x="0" y="0"/>
    </p:cViewPr>
  </p:notesTextViewPr>
  <p:notesViewPr>
    <p:cSldViewPr snapToGrid="0">
      <p:cViewPr varScale="1">
        <p:scale>
          <a:sx n="59" d="100"/>
          <a:sy n="59" d="100"/>
        </p:scale>
        <p:origin x="3283" y="31"/>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28157-E645-4B19-BC4A-B3686CEF7B2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NL"/>
        </a:p>
      </dgm:t>
    </dgm:pt>
    <dgm:pt modelId="{507A2AF2-D9B7-470B-A1F8-AC3F568E3E40}">
      <dgm:prSet phldrT="[Tekst]"/>
      <dgm:spPr/>
      <dgm:t>
        <a:bodyPr/>
        <a:lstStyle/>
        <a:p>
          <a:r>
            <a:rPr lang="nl-NL" dirty="0"/>
            <a:t>Overheid</a:t>
          </a:r>
        </a:p>
      </dgm:t>
    </dgm:pt>
    <dgm:pt modelId="{D40C03A5-ACE3-4B15-8240-3EBC3D40AC9C}" type="parTrans" cxnId="{CFD6C838-7783-49CE-8570-3D9EED28FB86}">
      <dgm:prSet/>
      <dgm:spPr/>
      <dgm:t>
        <a:bodyPr/>
        <a:lstStyle/>
        <a:p>
          <a:endParaRPr lang="nl-NL"/>
        </a:p>
      </dgm:t>
    </dgm:pt>
    <dgm:pt modelId="{AFF8DD9A-6ACD-49C2-8B7A-3540720EEE18}" type="sibTrans" cxnId="{CFD6C838-7783-49CE-8570-3D9EED28FB86}">
      <dgm:prSet/>
      <dgm:spPr/>
      <dgm:t>
        <a:bodyPr/>
        <a:lstStyle/>
        <a:p>
          <a:endParaRPr lang="nl-NL"/>
        </a:p>
      </dgm:t>
    </dgm:pt>
    <dgm:pt modelId="{28894056-9862-4FBD-9095-946C05D377BF}">
      <dgm:prSet phldrT="[Tekst]"/>
      <dgm:spPr/>
      <dgm:t>
        <a:bodyPr/>
        <a:lstStyle/>
        <a:p>
          <a:r>
            <a:rPr lang="nl-NL" dirty="0">
              <a:solidFill>
                <a:schemeClr val="tx1">
                  <a:lumMod val="50000"/>
                  <a:lumOff val="50000"/>
                </a:schemeClr>
              </a:solidFill>
            </a:rPr>
            <a:t>Stelt middelen beschikbaar</a:t>
          </a:r>
        </a:p>
      </dgm:t>
    </dgm:pt>
    <dgm:pt modelId="{863FD7F6-2B40-4091-8657-F1A26FBD0D76}" type="parTrans" cxnId="{14C51C77-BEFC-4C99-B532-05D133C2CC14}">
      <dgm:prSet/>
      <dgm:spPr/>
      <dgm:t>
        <a:bodyPr/>
        <a:lstStyle/>
        <a:p>
          <a:endParaRPr lang="nl-NL"/>
        </a:p>
      </dgm:t>
    </dgm:pt>
    <dgm:pt modelId="{8C8F5D66-20E0-43FF-ACEF-7570C2B53513}" type="sibTrans" cxnId="{14C51C77-BEFC-4C99-B532-05D133C2CC14}">
      <dgm:prSet/>
      <dgm:spPr/>
      <dgm:t>
        <a:bodyPr/>
        <a:lstStyle/>
        <a:p>
          <a:endParaRPr lang="nl-NL"/>
        </a:p>
      </dgm:t>
    </dgm:pt>
    <dgm:pt modelId="{42D0B6A9-60BA-474D-8D3B-58096AE8CF89}">
      <dgm:prSet phldrT="[Tekst]"/>
      <dgm:spPr/>
      <dgm:t>
        <a:bodyPr/>
        <a:lstStyle/>
        <a:p>
          <a:r>
            <a:rPr lang="nl-NL" dirty="0"/>
            <a:t>De school / de docent	</a:t>
          </a:r>
        </a:p>
      </dgm:t>
    </dgm:pt>
    <dgm:pt modelId="{F8EE844E-D02C-4D34-B280-19C3D1C5C8A3}" type="parTrans" cxnId="{80977F0F-EA28-4D29-8C35-D9802E2A514E}">
      <dgm:prSet/>
      <dgm:spPr/>
      <dgm:t>
        <a:bodyPr/>
        <a:lstStyle/>
        <a:p>
          <a:endParaRPr lang="nl-NL"/>
        </a:p>
      </dgm:t>
    </dgm:pt>
    <dgm:pt modelId="{92B22FE4-C8E9-4318-870A-22B358FD8C08}" type="sibTrans" cxnId="{80977F0F-EA28-4D29-8C35-D9802E2A514E}">
      <dgm:prSet/>
      <dgm:spPr/>
      <dgm:t>
        <a:bodyPr/>
        <a:lstStyle/>
        <a:p>
          <a:endParaRPr lang="nl-NL"/>
        </a:p>
      </dgm:t>
    </dgm:pt>
    <dgm:pt modelId="{D41EBEA7-DA9B-40D2-B1E9-57D4420B2292}">
      <dgm:prSet phldrT="[Tekst]"/>
      <dgm:spPr/>
      <dgm:t>
        <a:bodyPr/>
        <a:lstStyle/>
        <a:p>
          <a:r>
            <a:rPr lang="nl-NL" dirty="0">
              <a:solidFill>
                <a:schemeClr val="tx1">
                  <a:lumMod val="50000"/>
                  <a:lumOff val="50000"/>
                </a:schemeClr>
              </a:solidFill>
            </a:rPr>
            <a:t>Zorgt voor onderwijs</a:t>
          </a:r>
        </a:p>
      </dgm:t>
    </dgm:pt>
    <dgm:pt modelId="{A44ED49A-B97B-405F-931B-3058F435CF4D}" type="parTrans" cxnId="{AEEB4BA3-2188-4E7E-9F15-069AA3360D00}">
      <dgm:prSet/>
      <dgm:spPr/>
      <dgm:t>
        <a:bodyPr/>
        <a:lstStyle/>
        <a:p>
          <a:endParaRPr lang="nl-NL"/>
        </a:p>
      </dgm:t>
    </dgm:pt>
    <dgm:pt modelId="{638BED2D-0DDE-4EA3-BFBE-179E06BD0D99}" type="sibTrans" cxnId="{AEEB4BA3-2188-4E7E-9F15-069AA3360D00}">
      <dgm:prSet/>
      <dgm:spPr/>
      <dgm:t>
        <a:bodyPr/>
        <a:lstStyle/>
        <a:p>
          <a:endParaRPr lang="nl-NL"/>
        </a:p>
      </dgm:t>
    </dgm:pt>
    <dgm:pt modelId="{BFBA99CC-B7AB-4ABC-87D4-407812C6DC3E}">
      <dgm:prSet phldrT="[Tekst]"/>
      <dgm:spPr/>
      <dgm:t>
        <a:bodyPr/>
        <a:lstStyle/>
        <a:p>
          <a:r>
            <a:rPr lang="nl-NL" dirty="0"/>
            <a:t>onderwijs</a:t>
          </a:r>
        </a:p>
      </dgm:t>
    </dgm:pt>
    <dgm:pt modelId="{D9442A54-21B3-4EDA-968A-48F7DB77467D}" type="parTrans" cxnId="{F0C4550D-1773-4082-95A2-C51415365EEE}">
      <dgm:prSet/>
      <dgm:spPr/>
      <dgm:t>
        <a:bodyPr/>
        <a:lstStyle/>
        <a:p>
          <a:endParaRPr lang="nl-NL"/>
        </a:p>
      </dgm:t>
    </dgm:pt>
    <dgm:pt modelId="{7E503BDC-B81E-4A5B-A5B2-721973CB86B7}" type="sibTrans" cxnId="{F0C4550D-1773-4082-95A2-C51415365EEE}">
      <dgm:prSet/>
      <dgm:spPr/>
      <dgm:t>
        <a:bodyPr/>
        <a:lstStyle/>
        <a:p>
          <a:endParaRPr lang="nl-NL"/>
        </a:p>
      </dgm:t>
    </dgm:pt>
    <dgm:pt modelId="{ED8164CD-4C1C-4FAA-89E8-A9A589694C61}">
      <dgm:prSet phldrT="[Tekst]"/>
      <dgm:spPr/>
      <dgm:t>
        <a:bodyPr/>
        <a:lstStyle/>
        <a:p>
          <a:r>
            <a:rPr lang="nl-NL" dirty="0">
              <a:solidFill>
                <a:schemeClr val="tx1">
                  <a:lumMod val="50000"/>
                  <a:lumOff val="50000"/>
                </a:schemeClr>
              </a:solidFill>
            </a:rPr>
            <a:t>Geeft les aan de leerling</a:t>
          </a:r>
        </a:p>
      </dgm:t>
    </dgm:pt>
    <dgm:pt modelId="{0591B239-A7C4-4F2C-9430-498DD7EA3020}" type="parTrans" cxnId="{5142341F-0AE6-4455-99A1-53B4EAB1BD3C}">
      <dgm:prSet/>
      <dgm:spPr/>
      <dgm:t>
        <a:bodyPr/>
        <a:lstStyle/>
        <a:p>
          <a:endParaRPr lang="nl-NL"/>
        </a:p>
      </dgm:t>
    </dgm:pt>
    <dgm:pt modelId="{0DD35162-EC5C-403D-BC42-DE0E999420BD}" type="sibTrans" cxnId="{5142341F-0AE6-4455-99A1-53B4EAB1BD3C}">
      <dgm:prSet/>
      <dgm:spPr/>
      <dgm:t>
        <a:bodyPr/>
        <a:lstStyle/>
        <a:p>
          <a:endParaRPr lang="nl-NL"/>
        </a:p>
      </dgm:t>
    </dgm:pt>
    <dgm:pt modelId="{1F6CCCC1-D02A-416E-8929-0E797EEB8A8F}" type="pres">
      <dgm:prSet presAssocID="{56728157-E645-4B19-BC4A-B3686CEF7B29}" presName="Name0" presStyleCnt="0">
        <dgm:presLayoutVars>
          <dgm:dir/>
          <dgm:animLvl val="lvl"/>
          <dgm:resizeHandles val="exact"/>
        </dgm:presLayoutVars>
      </dgm:prSet>
      <dgm:spPr/>
      <dgm:t>
        <a:bodyPr/>
        <a:lstStyle/>
        <a:p>
          <a:endParaRPr lang="en-US"/>
        </a:p>
      </dgm:t>
    </dgm:pt>
    <dgm:pt modelId="{F2EC1F77-E07D-4123-B513-9E36560B36A3}" type="pres">
      <dgm:prSet presAssocID="{56728157-E645-4B19-BC4A-B3686CEF7B29}" presName="tSp" presStyleCnt="0"/>
      <dgm:spPr/>
    </dgm:pt>
    <dgm:pt modelId="{DF3C8925-5050-49FE-A381-318963377E04}" type="pres">
      <dgm:prSet presAssocID="{56728157-E645-4B19-BC4A-B3686CEF7B29}" presName="bSp" presStyleCnt="0"/>
      <dgm:spPr/>
    </dgm:pt>
    <dgm:pt modelId="{C924F136-0E5C-4C58-872D-26423861A1CB}" type="pres">
      <dgm:prSet presAssocID="{56728157-E645-4B19-BC4A-B3686CEF7B29}" presName="process" presStyleCnt="0"/>
      <dgm:spPr/>
    </dgm:pt>
    <dgm:pt modelId="{80D9EC30-5447-4ACB-9A72-78B455BDCA2D}" type="pres">
      <dgm:prSet presAssocID="{507A2AF2-D9B7-470B-A1F8-AC3F568E3E40}" presName="composite1" presStyleCnt="0"/>
      <dgm:spPr/>
    </dgm:pt>
    <dgm:pt modelId="{04C06D39-48B4-4641-8E8E-E55BAFF785A3}" type="pres">
      <dgm:prSet presAssocID="{507A2AF2-D9B7-470B-A1F8-AC3F568E3E40}" presName="dummyNode1" presStyleLbl="node1" presStyleIdx="0" presStyleCnt="3"/>
      <dgm:spPr/>
    </dgm:pt>
    <dgm:pt modelId="{D141BE3C-3C18-4A4B-84D2-3C570CE88168}" type="pres">
      <dgm:prSet presAssocID="{507A2AF2-D9B7-470B-A1F8-AC3F568E3E40}" presName="childNode1" presStyleLbl="bgAcc1" presStyleIdx="0" presStyleCnt="3">
        <dgm:presLayoutVars>
          <dgm:bulletEnabled val="1"/>
        </dgm:presLayoutVars>
      </dgm:prSet>
      <dgm:spPr/>
      <dgm:t>
        <a:bodyPr/>
        <a:lstStyle/>
        <a:p>
          <a:endParaRPr lang="en-US"/>
        </a:p>
      </dgm:t>
    </dgm:pt>
    <dgm:pt modelId="{F11045C9-CA6F-4E42-9FC2-032225D15A9F}" type="pres">
      <dgm:prSet presAssocID="{507A2AF2-D9B7-470B-A1F8-AC3F568E3E40}" presName="childNode1tx" presStyleLbl="bgAcc1" presStyleIdx="0" presStyleCnt="3">
        <dgm:presLayoutVars>
          <dgm:bulletEnabled val="1"/>
        </dgm:presLayoutVars>
      </dgm:prSet>
      <dgm:spPr/>
      <dgm:t>
        <a:bodyPr/>
        <a:lstStyle/>
        <a:p>
          <a:endParaRPr lang="en-US"/>
        </a:p>
      </dgm:t>
    </dgm:pt>
    <dgm:pt modelId="{1FEB3057-A2E2-49C8-A19A-AD270F2383F0}" type="pres">
      <dgm:prSet presAssocID="{507A2AF2-D9B7-470B-A1F8-AC3F568E3E40}" presName="parentNode1" presStyleLbl="node1" presStyleIdx="0" presStyleCnt="3">
        <dgm:presLayoutVars>
          <dgm:chMax val="1"/>
          <dgm:bulletEnabled val="1"/>
        </dgm:presLayoutVars>
      </dgm:prSet>
      <dgm:spPr/>
      <dgm:t>
        <a:bodyPr/>
        <a:lstStyle/>
        <a:p>
          <a:endParaRPr lang="en-US"/>
        </a:p>
      </dgm:t>
    </dgm:pt>
    <dgm:pt modelId="{70997FF2-2463-4467-9738-F8F9659F506C}" type="pres">
      <dgm:prSet presAssocID="{507A2AF2-D9B7-470B-A1F8-AC3F568E3E40}" presName="connSite1" presStyleCnt="0"/>
      <dgm:spPr/>
    </dgm:pt>
    <dgm:pt modelId="{C332B092-7EC3-4FB5-BB79-785F6EF761A4}" type="pres">
      <dgm:prSet presAssocID="{AFF8DD9A-6ACD-49C2-8B7A-3540720EEE18}" presName="Name9" presStyleLbl="sibTrans2D1" presStyleIdx="0" presStyleCnt="2" custLinFactNeighborX="13810" custLinFactNeighborY="-10807"/>
      <dgm:spPr/>
      <dgm:t>
        <a:bodyPr/>
        <a:lstStyle/>
        <a:p>
          <a:endParaRPr lang="en-US"/>
        </a:p>
      </dgm:t>
    </dgm:pt>
    <dgm:pt modelId="{E2070528-9655-41C4-94B7-597DD0415EBC}" type="pres">
      <dgm:prSet presAssocID="{42D0B6A9-60BA-474D-8D3B-58096AE8CF89}" presName="composite2" presStyleCnt="0"/>
      <dgm:spPr/>
    </dgm:pt>
    <dgm:pt modelId="{E4B61A9B-AEB6-4AF4-9F4E-D41B0024B2EA}" type="pres">
      <dgm:prSet presAssocID="{42D0B6A9-60BA-474D-8D3B-58096AE8CF89}" presName="dummyNode2" presStyleLbl="node1" presStyleIdx="0" presStyleCnt="3"/>
      <dgm:spPr/>
    </dgm:pt>
    <dgm:pt modelId="{374697AC-2BFB-4BB2-8C9A-15D76A1219FB}" type="pres">
      <dgm:prSet presAssocID="{42D0B6A9-60BA-474D-8D3B-58096AE8CF89}" presName="childNode2" presStyleLbl="bgAcc1" presStyleIdx="1" presStyleCnt="3">
        <dgm:presLayoutVars>
          <dgm:bulletEnabled val="1"/>
        </dgm:presLayoutVars>
      </dgm:prSet>
      <dgm:spPr/>
      <dgm:t>
        <a:bodyPr/>
        <a:lstStyle/>
        <a:p>
          <a:endParaRPr lang="en-US"/>
        </a:p>
      </dgm:t>
    </dgm:pt>
    <dgm:pt modelId="{F82EB7B1-1615-4228-B851-C478D671870A}" type="pres">
      <dgm:prSet presAssocID="{42D0B6A9-60BA-474D-8D3B-58096AE8CF89}" presName="childNode2tx" presStyleLbl="bgAcc1" presStyleIdx="1" presStyleCnt="3">
        <dgm:presLayoutVars>
          <dgm:bulletEnabled val="1"/>
        </dgm:presLayoutVars>
      </dgm:prSet>
      <dgm:spPr/>
      <dgm:t>
        <a:bodyPr/>
        <a:lstStyle/>
        <a:p>
          <a:endParaRPr lang="en-US"/>
        </a:p>
      </dgm:t>
    </dgm:pt>
    <dgm:pt modelId="{03FCA9EE-96F5-4E0A-B6F2-8CF4B30EF56E}" type="pres">
      <dgm:prSet presAssocID="{42D0B6A9-60BA-474D-8D3B-58096AE8CF89}" presName="parentNode2" presStyleLbl="node1" presStyleIdx="1" presStyleCnt="3">
        <dgm:presLayoutVars>
          <dgm:chMax val="0"/>
          <dgm:bulletEnabled val="1"/>
        </dgm:presLayoutVars>
      </dgm:prSet>
      <dgm:spPr/>
      <dgm:t>
        <a:bodyPr/>
        <a:lstStyle/>
        <a:p>
          <a:endParaRPr lang="en-US"/>
        </a:p>
      </dgm:t>
    </dgm:pt>
    <dgm:pt modelId="{ADC24246-77C3-4C89-845E-58C5FB5DEDB0}" type="pres">
      <dgm:prSet presAssocID="{42D0B6A9-60BA-474D-8D3B-58096AE8CF89}" presName="connSite2" presStyleCnt="0"/>
      <dgm:spPr/>
    </dgm:pt>
    <dgm:pt modelId="{08B5DE97-E40F-453C-A025-7F4BED3FF195}" type="pres">
      <dgm:prSet presAssocID="{92B22FE4-C8E9-4318-870A-22B358FD8C08}" presName="Name18" presStyleLbl="sibTrans2D1" presStyleIdx="1" presStyleCnt="2" custLinFactNeighborX="20640" custLinFactNeighborY="9681"/>
      <dgm:spPr/>
      <dgm:t>
        <a:bodyPr/>
        <a:lstStyle/>
        <a:p>
          <a:endParaRPr lang="en-US"/>
        </a:p>
      </dgm:t>
    </dgm:pt>
    <dgm:pt modelId="{5B2DCA26-444C-46EB-B2FC-65BE664BF918}" type="pres">
      <dgm:prSet presAssocID="{BFBA99CC-B7AB-4ABC-87D4-407812C6DC3E}" presName="composite1" presStyleCnt="0"/>
      <dgm:spPr/>
    </dgm:pt>
    <dgm:pt modelId="{F01DCC90-D14A-45B1-9431-4FCA1089EF8B}" type="pres">
      <dgm:prSet presAssocID="{BFBA99CC-B7AB-4ABC-87D4-407812C6DC3E}" presName="dummyNode1" presStyleLbl="node1" presStyleIdx="1" presStyleCnt="3"/>
      <dgm:spPr/>
    </dgm:pt>
    <dgm:pt modelId="{40B4DC7B-BAA2-423D-B17B-CDAAF11A3E39}" type="pres">
      <dgm:prSet presAssocID="{BFBA99CC-B7AB-4ABC-87D4-407812C6DC3E}" presName="childNode1" presStyleLbl="bgAcc1" presStyleIdx="2" presStyleCnt="3" custLinFactNeighborX="-261" custLinFactNeighborY="-633">
        <dgm:presLayoutVars>
          <dgm:bulletEnabled val="1"/>
        </dgm:presLayoutVars>
      </dgm:prSet>
      <dgm:spPr/>
      <dgm:t>
        <a:bodyPr/>
        <a:lstStyle/>
        <a:p>
          <a:endParaRPr lang="en-US"/>
        </a:p>
      </dgm:t>
    </dgm:pt>
    <dgm:pt modelId="{0DE19B14-6515-4B65-B01D-06A32843316C}" type="pres">
      <dgm:prSet presAssocID="{BFBA99CC-B7AB-4ABC-87D4-407812C6DC3E}" presName="childNode1tx" presStyleLbl="bgAcc1" presStyleIdx="2" presStyleCnt="3">
        <dgm:presLayoutVars>
          <dgm:bulletEnabled val="1"/>
        </dgm:presLayoutVars>
      </dgm:prSet>
      <dgm:spPr/>
      <dgm:t>
        <a:bodyPr/>
        <a:lstStyle/>
        <a:p>
          <a:endParaRPr lang="en-US"/>
        </a:p>
      </dgm:t>
    </dgm:pt>
    <dgm:pt modelId="{B55C4445-0FD6-4114-BA0F-D318FFAB1ADD}" type="pres">
      <dgm:prSet presAssocID="{BFBA99CC-B7AB-4ABC-87D4-407812C6DC3E}" presName="parentNode1" presStyleLbl="node1" presStyleIdx="2" presStyleCnt="3">
        <dgm:presLayoutVars>
          <dgm:chMax val="1"/>
          <dgm:bulletEnabled val="1"/>
        </dgm:presLayoutVars>
      </dgm:prSet>
      <dgm:spPr/>
      <dgm:t>
        <a:bodyPr/>
        <a:lstStyle/>
        <a:p>
          <a:endParaRPr lang="en-US"/>
        </a:p>
      </dgm:t>
    </dgm:pt>
    <dgm:pt modelId="{676976B1-4A77-4261-9F86-A80F8EA1FFC7}" type="pres">
      <dgm:prSet presAssocID="{BFBA99CC-B7AB-4ABC-87D4-407812C6DC3E}" presName="connSite1" presStyleCnt="0"/>
      <dgm:spPr/>
    </dgm:pt>
  </dgm:ptLst>
  <dgm:cxnLst>
    <dgm:cxn modelId="{F0C4550D-1773-4082-95A2-C51415365EEE}" srcId="{56728157-E645-4B19-BC4A-B3686CEF7B29}" destId="{BFBA99CC-B7AB-4ABC-87D4-407812C6DC3E}" srcOrd="2" destOrd="0" parTransId="{D9442A54-21B3-4EDA-968A-48F7DB77467D}" sibTransId="{7E503BDC-B81E-4A5B-A5B2-721973CB86B7}"/>
    <dgm:cxn modelId="{CC2419C0-4447-47B5-A0DE-01E964A9D0BE}" type="presOf" srcId="{D41EBEA7-DA9B-40D2-B1E9-57D4420B2292}" destId="{374697AC-2BFB-4BB2-8C9A-15D76A1219FB}" srcOrd="0" destOrd="0" presId="urn:microsoft.com/office/officeart/2005/8/layout/hProcess4"/>
    <dgm:cxn modelId="{CFD6C838-7783-49CE-8570-3D9EED28FB86}" srcId="{56728157-E645-4B19-BC4A-B3686CEF7B29}" destId="{507A2AF2-D9B7-470B-A1F8-AC3F568E3E40}" srcOrd="0" destOrd="0" parTransId="{D40C03A5-ACE3-4B15-8240-3EBC3D40AC9C}" sibTransId="{AFF8DD9A-6ACD-49C2-8B7A-3540720EEE18}"/>
    <dgm:cxn modelId="{80977F0F-EA28-4D29-8C35-D9802E2A514E}" srcId="{56728157-E645-4B19-BC4A-B3686CEF7B29}" destId="{42D0B6A9-60BA-474D-8D3B-58096AE8CF89}" srcOrd="1" destOrd="0" parTransId="{F8EE844E-D02C-4D34-B280-19C3D1C5C8A3}" sibTransId="{92B22FE4-C8E9-4318-870A-22B358FD8C08}"/>
    <dgm:cxn modelId="{009BF09E-895F-4FFA-9AB0-48721F342188}" type="presOf" srcId="{AFF8DD9A-6ACD-49C2-8B7A-3540720EEE18}" destId="{C332B092-7EC3-4FB5-BB79-785F6EF761A4}" srcOrd="0" destOrd="0" presId="urn:microsoft.com/office/officeart/2005/8/layout/hProcess4"/>
    <dgm:cxn modelId="{9DA93577-2F7C-4E73-9527-0C8EAFD87D65}" type="presOf" srcId="{56728157-E645-4B19-BC4A-B3686CEF7B29}" destId="{1F6CCCC1-D02A-416E-8929-0E797EEB8A8F}" srcOrd="0" destOrd="0" presId="urn:microsoft.com/office/officeart/2005/8/layout/hProcess4"/>
    <dgm:cxn modelId="{14C51C77-BEFC-4C99-B532-05D133C2CC14}" srcId="{507A2AF2-D9B7-470B-A1F8-AC3F568E3E40}" destId="{28894056-9862-4FBD-9095-946C05D377BF}" srcOrd="0" destOrd="0" parTransId="{863FD7F6-2B40-4091-8657-F1A26FBD0D76}" sibTransId="{8C8F5D66-20E0-43FF-ACEF-7570C2B53513}"/>
    <dgm:cxn modelId="{9BE25F2D-EF18-47B0-AEDB-73EC7FFB1EEF}" type="presOf" srcId="{D41EBEA7-DA9B-40D2-B1E9-57D4420B2292}" destId="{F82EB7B1-1615-4228-B851-C478D671870A}" srcOrd="1" destOrd="0" presId="urn:microsoft.com/office/officeart/2005/8/layout/hProcess4"/>
    <dgm:cxn modelId="{B8B74189-E2B5-4354-B92F-14B4C65BA2AD}" type="presOf" srcId="{BFBA99CC-B7AB-4ABC-87D4-407812C6DC3E}" destId="{B55C4445-0FD6-4114-BA0F-D318FFAB1ADD}" srcOrd="0" destOrd="0" presId="urn:microsoft.com/office/officeart/2005/8/layout/hProcess4"/>
    <dgm:cxn modelId="{67F5F718-2DDC-4C2F-8697-405B30AB270B}" type="presOf" srcId="{28894056-9862-4FBD-9095-946C05D377BF}" destId="{D141BE3C-3C18-4A4B-84D2-3C570CE88168}" srcOrd="0" destOrd="0" presId="urn:microsoft.com/office/officeart/2005/8/layout/hProcess4"/>
    <dgm:cxn modelId="{67004075-4CED-479D-9BB4-2F6C2E67D55F}" type="presOf" srcId="{42D0B6A9-60BA-474D-8D3B-58096AE8CF89}" destId="{03FCA9EE-96F5-4E0A-B6F2-8CF4B30EF56E}" srcOrd="0" destOrd="0" presId="urn:microsoft.com/office/officeart/2005/8/layout/hProcess4"/>
    <dgm:cxn modelId="{5BB82284-5788-49D1-B223-A66A0BB2AE63}" type="presOf" srcId="{ED8164CD-4C1C-4FAA-89E8-A9A589694C61}" destId="{0DE19B14-6515-4B65-B01D-06A32843316C}" srcOrd="1" destOrd="0" presId="urn:microsoft.com/office/officeart/2005/8/layout/hProcess4"/>
    <dgm:cxn modelId="{B0C456FA-8BC4-4AF4-9DFD-B42E49C32599}" type="presOf" srcId="{507A2AF2-D9B7-470B-A1F8-AC3F568E3E40}" destId="{1FEB3057-A2E2-49C8-A19A-AD270F2383F0}" srcOrd="0" destOrd="0" presId="urn:microsoft.com/office/officeart/2005/8/layout/hProcess4"/>
    <dgm:cxn modelId="{AEEB4BA3-2188-4E7E-9F15-069AA3360D00}" srcId="{42D0B6A9-60BA-474D-8D3B-58096AE8CF89}" destId="{D41EBEA7-DA9B-40D2-B1E9-57D4420B2292}" srcOrd="0" destOrd="0" parTransId="{A44ED49A-B97B-405F-931B-3058F435CF4D}" sibTransId="{638BED2D-0DDE-4EA3-BFBE-179E06BD0D99}"/>
    <dgm:cxn modelId="{44B4982C-B925-4BA7-A922-5457BCDB81E0}" type="presOf" srcId="{92B22FE4-C8E9-4318-870A-22B358FD8C08}" destId="{08B5DE97-E40F-453C-A025-7F4BED3FF195}" srcOrd="0" destOrd="0" presId="urn:microsoft.com/office/officeart/2005/8/layout/hProcess4"/>
    <dgm:cxn modelId="{12810C1E-0D31-4863-940B-6E949BF2D52E}" type="presOf" srcId="{ED8164CD-4C1C-4FAA-89E8-A9A589694C61}" destId="{40B4DC7B-BAA2-423D-B17B-CDAAF11A3E39}" srcOrd="0" destOrd="0" presId="urn:microsoft.com/office/officeart/2005/8/layout/hProcess4"/>
    <dgm:cxn modelId="{5142341F-0AE6-4455-99A1-53B4EAB1BD3C}" srcId="{BFBA99CC-B7AB-4ABC-87D4-407812C6DC3E}" destId="{ED8164CD-4C1C-4FAA-89E8-A9A589694C61}" srcOrd="0" destOrd="0" parTransId="{0591B239-A7C4-4F2C-9430-498DD7EA3020}" sibTransId="{0DD35162-EC5C-403D-BC42-DE0E999420BD}"/>
    <dgm:cxn modelId="{31BE5566-0264-4021-94C0-5F49C60ECB06}" type="presOf" srcId="{28894056-9862-4FBD-9095-946C05D377BF}" destId="{F11045C9-CA6F-4E42-9FC2-032225D15A9F}" srcOrd="1" destOrd="0" presId="urn:microsoft.com/office/officeart/2005/8/layout/hProcess4"/>
    <dgm:cxn modelId="{D23D3A8A-60A3-4152-ADBA-95391105BD8F}" type="presParOf" srcId="{1F6CCCC1-D02A-416E-8929-0E797EEB8A8F}" destId="{F2EC1F77-E07D-4123-B513-9E36560B36A3}" srcOrd="0" destOrd="0" presId="urn:microsoft.com/office/officeart/2005/8/layout/hProcess4"/>
    <dgm:cxn modelId="{AB56A485-F7F2-4C4E-8D3A-44E6AE4790D8}" type="presParOf" srcId="{1F6CCCC1-D02A-416E-8929-0E797EEB8A8F}" destId="{DF3C8925-5050-49FE-A381-318963377E04}" srcOrd="1" destOrd="0" presId="urn:microsoft.com/office/officeart/2005/8/layout/hProcess4"/>
    <dgm:cxn modelId="{11A57DEF-A5F1-4F04-94DF-FD351C87B71B}" type="presParOf" srcId="{1F6CCCC1-D02A-416E-8929-0E797EEB8A8F}" destId="{C924F136-0E5C-4C58-872D-26423861A1CB}" srcOrd="2" destOrd="0" presId="urn:microsoft.com/office/officeart/2005/8/layout/hProcess4"/>
    <dgm:cxn modelId="{61D7641E-0E23-4CFE-B55E-2D8B62A36630}" type="presParOf" srcId="{C924F136-0E5C-4C58-872D-26423861A1CB}" destId="{80D9EC30-5447-4ACB-9A72-78B455BDCA2D}" srcOrd="0" destOrd="0" presId="urn:microsoft.com/office/officeart/2005/8/layout/hProcess4"/>
    <dgm:cxn modelId="{C8A7FE43-C1F9-446D-83AE-A3DA465FA5C5}" type="presParOf" srcId="{80D9EC30-5447-4ACB-9A72-78B455BDCA2D}" destId="{04C06D39-48B4-4641-8E8E-E55BAFF785A3}" srcOrd="0" destOrd="0" presId="urn:microsoft.com/office/officeart/2005/8/layout/hProcess4"/>
    <dgm:cxn modelId="{E836A0BE-4986-44AF-AA34-A7DC226CE9B4}" type="presParOf" srcId="{80D9EC30-5447-4ACB-9A72-78B455BDCA2D}" destId="{D141BE3C-3C18-4A4B-84D2-3C570CE88168}" srcOrd="1" destOrd="0" presId="urn:microsoft.com/office/officeart/2005/8/layout/hProcess4"/>
    <dgm:cxn modelId="{D8076182-98D9-4121-B2AF-360C846048F6}" type="presParOf" srcId="{80D9EC30-5447-4ACB-9A72-78B455BDCA2D}" destId="{F11045C9-CA6F-4E42-9FC2-032225D15A9F}" srcOrd="2" destOrd="0" presId="urn:microsoft.com/office/officeart/2005/8/layout/hProcess4"/>
    <dgm:cxn modelId="{D92686F1-EA6E-40BE-9136-56B1C8C42EAB}" type="presParOf" srcId="{80D9EC30-5447-4ACB-9A72-78B455BDCA2D}" destId="{1FEB3057-A2E2-49C8-A19A-AD270F2383F0}" srcOrd="3" destOrd="0" presId="urn:microsoft.com/office/officeart/2005/8/layout/hProcess4"/>
    <dgm:cxn modelId="{8EAE8BDB-2ABE-4065-B596-2DD325D91C52}" type="presParOf" srcId="{80D9EC30-5447-4ACB-9A72-78B455BDCA2D}" destId="{70997FF2-2463-4467-9738-F8F9659F506C}" srcOrd="4" destOrd="0" presId="urn:microsoft.com/office/officeart/2005/8/layout/hProcess4"/>
    <dgm:cxn modelId="{FECDE216-E188-42BC-85E5-0372B8DAF967}" type="presParOf" srcId="{C924F136-0E5C-4C58-872D-26423861A1CB}" destId="{C332B092-7EC3-4FB5-BB79-785F6EF761A4}" srcOrd="1" destOrd="0" presId="urn:microsoft.com/office/officeart/2005/8/layout/hProcess4"/>
    <dgm:cxn modelId="{4B7DE7DA-9A31-4630-B609-CD3A5DF535DB}" type="presParOf" srcId="{C924F136-0E5C-4C58-872D-26423861A1CB}" destId="{E2070528-9655-41C4-94B7-597DD0415EBC}" srcOrd="2" destOrd="0" presId="urn:microsoft.com/office/officeart/2005/8/layout/hProcess4"/>
    <dgm:cxn modelId="{EF969647-B5C1-4079-81E7-67139104691C}" type="presParOf" srcId="{E2070528-9655-41C4-94B7-597DD0415EBC}" destId="{E4B61A9B-AEB6-4AF4-9F4E-D41B0024B2EA}" srcOrd="0" destOrd="0" presId="urn:microsoft.com/office/officeart/2005/8/layout/hProcess4"/>
    <dgm:cxn modelId="{0E36E774-593B-4C1D-B244-33946D6B59DC}" type="presParOf" srcId="{E2070528-9655-41C4-94B7-597DD0415EBC}" destId="{374697AC-2BFB-4BB2-8C9A-15D76A1219FB}" srcOrd="1" destOrd="0" presId="urn:microsoft.com/office/officeart/2005/8/layout/hProcess4"/>
    <dgm:cxn modelId="{CD8141CA-AE89-43DE-9C97-D8F6545E7792}" type="presParOf" srcId="{E2070528-9655-41C4-94B7-597DD0415EBC}" destId="{F82EB7B1-1615-4228-B851-C478D671870A}" srcOrd="2" destOrd="0" presId="urn:microsoft.com/office/officeart/2005/8/layout/hProcess4"/>
    <dgm:cxn modelId="{B0483421-A7FF-49D4-97EF-52EA04D3731E}" type="presParOf" srcId="{E2070528-9655-41C4-94B7-597DD0415EBC}" destId="{03FCA9EE-96F5-4E0A-B6F2-8CF4B30EF56E}" srcOrd="3" destOrd="0" presId="urn:microsoft.com/office/officeart/2005/8/layout/hProcess4"/>
    <dgm:cxn modelId="{7F23C9A0-3D76-48FB-BDE3-270A72A529DD}" type="presParOf" srcId="{E2070528-9655-41C4-94B7-597DD0415EBC}" destId="{ADC24246-77C3-4C89-845E-58C5FB5DEDB0}" srcOrd="4" destOrd="0" presId="urn:microsoft.com/office/officeart/2005/8/layout/hProcess4"/>
    <dgm:cxn modelId="{DDD326F2-884F-4B1A-BA9D-F95082301957}" type="presParOf" srcId="{C924F136-0E5C-4C58-872D-26423861A1CB}" destId="{08B5DE97-E40F-453C-A025-7F4BED3FF195}" srcOrd="3" destOrd="0" presId="urn:microsoft.com/office/officeart/2005/8/layout/hProcess4"/>
    <dgm:cxn modelId="{09063A4C-790B-4439-8A06-356F4D77E45D}" type="presParOf" srcId="{C924F136-0E5C-4C58-872D-26423861A1CB}" destId="{5B2DCA26-444C-46EB-B2FC-65BE664BF918}" srcOrd="4" destOrd="0" presId="urn:microsoft.com/office/officeart/2005/8/layout/hProcess4"/>
    <dgm:cxn modelId="{244892D2-9957-49F8-AFE0-EA6FCABFDDD3}" type="presParOf" srcId="{5B2DCA26-444C-46EB-B2FC-65BE664BF918}" destId="{F01DCC90-D14A-45B1-9431-4FCA1089EF8B}" srcOrd="0" destOrd="0" presId="urn:microsoft.com/office/officeart/2005/8/layout/hProcess4"/>
    <dgm:cxn modelId="{11E49882-DEBD-4450-8C35-EEFCCF7EBF63}" type="presParOf" srcId="{5B2DCA26-444C-46EB-B2FC-65BE664BF918}" destId="{40B4DC7B-BAA2-423D-B17B-CDAAF11A3E39}" srcOrd="1" destOrd="0" presId="urn:microsoft.com/office/officeart/2005/8/layout/hProcess4"/>
    <dgm:cxn modelId="{B40BCEEC-0E16-4210-AA52-1C5A819809EC}" type="presParOf" srcId="{5B2DCA26-444C-46EB-B2FC-65BE664BF918}" destId="{0DE19B14-6515-4B65-B01D-06A32843316C}" srcOrd="2" destOrd="0" presId="urn:microsoft.com/office/officeart/2005/8/layout/hProcess4"/>
    <dgm:cxn modelId="{B4D41CCE-56FD-4C33-857F-FD9F68EE91F8}" type="presParOf" srcId="{5B2DCA26-444C-46EB-B2FC-65BE664BF918}" destId="{B55C4445-0FD6-4114-BA0F-D318FFAB1ADD}" srcOrd="3" destOrd="0" presId="urn:microsoft.com/office/officeart/2005/8/layout/hProcess4"/>
    <dgm:cxn modelId="{AE288F6A-699E-417A-B836-1279A0575B7C}" type="presParOf" srcId="{5B2DCA26-444C-46EB-B2FC-65BE664BF918}" destId="{676976B1-4A77-4261-9F86-A80F8EA1FF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28157-E645-4B19-BC4A-B3686CEF7B2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NL"/>
        </a:p>
      </dgm:t>
    </dgm:pt>
    <dgm:pt modelId="{507A2AF2-D9B7-470B-A1F8-AC3F568E3E40}">
      <dgm:prSet phldrT="[Tekst]"/>
      <dgm:spPr/>
      <dgm:t>
        <a:bodyPr/>
        <a:lstStyle/>
        <a:p>
          <a:r>
            <a:rPr lang="nl-NL" dirty="0"/>
            <a:t>Overheid</a:t>
          </a:r>
        </a:p>
      </dgm:t>
    </dgm:pt>
    <dgm:pt modelId="{D40C03A5-ACE3-4B15-8240-3EBC3D40AC9C}" type="parTrans" cxnId="{CFD6C838-7783-49CE-8570-3D9EED28FB86}">
      <dgm:prSet/>
      <dgm:spPr/>
      <dgm:t>
        <a:bodyPr/>
        <a:lstStyle/>
        <a:p>
          <a:endParaRPr lang="nl-NL"/>
        </a:p>
      </dgm:t>
    </dgm:pt>
    <dgm:pt modelId="{AFF8DD9A-6ACD-49C2-8B7A-3540720EEE18}" type="sibTrans" cxnId="{CFD6C838-7783-49CE-8570-3D9EED28FB86}">
      <dgm:prSet/>
      <dgm:spPr>
        <a:noFill/>
      </dgm:spPr>
      <dgm:t>
        <a:bodyPr/>
        <a:lstStyle/>
        <a:p>
          <a:endParaRPr lang="nl-NL"/>
        </a:p>
      </dgm:t>
    </dgm:pt>
    <dgm:pt modelId="{28894056-9862-4FBD-9095-946C05D377BF}">
      <dgm:prSet phldrT="[Tekst]"/>
      <dgm:spPr/>
      <dgm:t>
        <a:bodyPr/>
        <a:lstStyle/>
        <a:p>
          <a:r>
            <a:rPr lang="nl-NL" dirty="0"/>
            <a:t>Stelt middelen beschikbaar</a:t>
          </a:r>
        </a:p>
      </dgm:t>
    </dgm:pt>
    <dgm:pt modelId="{863FD7F6-2B40-4091-8657-F1A26FBD0D76}" type="parTrans" cxnId="{14C51C77-BEFC-4C99-B532-05D133C2CC14}">
      <dgm:prSet/>
      <dgm:spPr/>
      <dgm:t>
        <a:bodyPr/>
        <a:lstStyle/>
        <a:p>
          <a:endParaRPr lang="nl-NL"/>
        </a:p>
      </dgm:t>
    </dgm:pt>
    <dgm:pt modelId="{8C8F5D66-20E0-43FF-ACEF-7570C2B53513}" type="sibTrans" cxnId="{14C51C77-BEFC-4C99-B532-05D133C2CC14}">
      <dgm:prSet/>
      <dgm:spPr/>
      <dgm:t>
        <a:bodyPr/>
        <a:lstStyle/>
        <a:p>
          <a:endParaRPr lang="nl-NL"/>
        </a:p>
      </dgm:t>
    </dgm:pt>
    <dgm:pt modelId="{42D0B6A9-60BA-474D-8D3B-58096AE8CF89}">
      <dgm:prSet phldrT="[Tekst]"/>
      <dgm:spPr/>
      <dgm:t>
        <a:bodyPr/>
        <a:lstStyle/>
        <a:p>
          <a:r>
            <a:rPr lang="nl-NL" dirty="0"/>
            <a:t>De school / de docent	</a:t>
          </a:r>
        </a:p>
      </dgm:t>
    </dgm:pt>
    <dgm:pt modelId="{F8EE844E-D02C-4D34-B280-19C3D1C5C8A3}" type="parTrans" cxnId="{80977F0F-EA28-4D29-8C35-D9802E2A514E}">
      <dgm:prSet/>
      <dgm:spPr/>
      <dgm:t>
        <a:bodyPr/>
        <a:lstStyle/>
        <a:p>
          <a:endParaRPr lang="nl-NL"/>
        </a:p>
      </dgm:t>
    </dgm:pt>
    <dgm:pt modelId="{92B22FE4-C8E9-4318-870A-22B358FD8C08}" type="sibTrans" cxnId="{80977F0F-EA28-4D29-8C35-D9802E2A514E}">
      <dgm:prSet/>
      <dgm:spPr/>
      <dgm:t>
        <a:bodyPr/>
        <a:lstStyle/>
        <a:p>
          <a:endParaRPr lang="nl-NL"/>
        </a:p>
      </dgm:t>
    </dgm:pt>
    <dgm:pt modelId="{D41EBEA7-DA9B-40D2-B1E9-57D4420B2292}">
      <dgm:prSet phldrT="[Tekst]"/>
      <dgm:spPr/>
      <dgm:t>
        <a:bodyPr/>
        <a:lstStyle/>
        <a:p>
          <a:r>
            <a:rPr lang="nl-NL" dirty="0"/>
            <a:t>Zorgt voor onderwijs</a:t>
          </a:r>
        </a:p>
      </dgm:t>
    </dgm:pt>
    <dgm:pt modelId="{A44ED49A-B97B-405F-931B-3058F435CF4D}" type="parTrans" cxnId="{AEEB4BA3-2188-4E7E-9F15-069AA3360D00}">
      <dgm:prSet/>
      <dgm:spPr/>
      <dgm:t>
        <a:bodyPr/>
        <a:lstStyle/>
        <a:p>
          <a:endParaRPr lang="nl-NL"/>
        </a:p>
      </dgm:t>
    </dgm:pt>
    <dgm:pt modelId="{638BED2D-0DDE-4EA3-BFBE-179E06BD0D99}" type="sibTrans" cxnId="{AEEB4BA3-2188-4E7E-9F15-069AA3360D00}">
      <dgm:prSet/>
      <dgm:spPr/>
      <dgm:t>
        <a:bodyPr/>
        <a:lstStyle/>
        <a:p>
          <a:endParaRPr lang="nl-NL"/>
        </a:p>
      </dgm:t>
    </dgm:pt>
    <dgm:pt modelId="{BFBA99CC-B7AB-4ABC-87D4-407812C6DC3E}">
      <dgm:prSet phldrT="[Tekst]"/>
      <dgm:spPr/>
      <dgm:t>
        <a:bodyPr/>
        <a:lstStyle/>
        <a:p>
          <a:r>
            <a:rPr lang="nl-NL" dirty="0"/>
            <a:t>onderwijs</a:t>
          </a:r>
        </a:p>
      </dgm:t>
    </dgm:pt>
    <dgm:pt modelId="{D9442A54-21B3-4EDA-968A-48F7DB77467D}" type="parTrans" cxnId="{F0C4550D-1773-4082-95A2-C51415365EEE}">
      <dgm:prSet/>
      <dgm:spPr/>
      <dgm:t>
        <a:bodyPr/>
        <a:lstStyle/>
        <a:p>
          <a:endParaRPr lang="nl-NL"/>
        </a:p>
      </dgm:t>
    </dgm:pt>
    <dgm:pt modelId="{7E503BDC-B81E-4A5B-A5B2-721973CB86B7}" type="sibTrans" cxnId="{F0C4550D-1773-4082-95A2-C51415365EEE}">
      <dgm:prSet/>
      <dgm:spPr/>
      <dgm:t>
        <a:bodyPr/>
        <a:lstStyle/>
        <a:p>
          <a:endParaRPr lang="nl-NL"/>
        </a:p>
      </dgm:t>
    </dgm:pt>
    <dgm:pt modelId="{ED8164CD-4C1C-4FAA-89E8-A9A589694C61}">
      <dgm:prSet phldrT="[Tekst]"/>
      <dgm:spPr/>
      <dgm:t>
        <a:bodyPr/>
        <a:lstStyle/>
        <a:p>
          <a:r>
            <a:rPr lang="nl-NL" dirty="0"/>
            <a:t>Geeft les aan de leerling</a:t>
          </a:r>
        </a:p>
      </dgm:t>
    </dgm:pt>
    <dgm:pt modelId="{0591B239-A7C4-4F2C-9430-498DD7EA3020}" type="parTrans" cxnId="{5142341F-0AE6-4455-99A1-53B4EAB1BD3C}">
      <dgm:prSet/>
      <dgm:spPr/>
      <dgm:t>
        <a:bodyPr/>
        <a:lstStyle/>
        <a:p>
          <a:endParaRPr lang="nl-NL"/>
        </a:p>
      </dgm:t>
    </dgm:pt>
    <dgm:pt modelId="{0DD35162-EC5C-403D-BC42-DE0E999420BD}" type="sibTrans" cxnId="{5142341F-0AE6-4455-99A1-53B4EAB1BD3C}">
      <dgm:prSet/>
      <dgm:spPr/>
      <dgm:t>
        <a:bodyPr/>
        <a:lstStyle/>
        <a:p>
          <a:endParaRPr lang="nl-NL"/>
        </a:p>
      </dgm:t>
    </dgm:pt>
    <dgm:pt modelId="{1F6CCCC1-D02A-416E-8929-0E797EEB8A8F}" type="pres">
      <dgm:prSet presAssocID="{56728157-E645-4B19-BC4A-B3686CEF7B29}" presName="Name0" presStyleCnt="0">
        <dgm:presLayoutVars>
          <dgm:dir/>
          <dgm:animLvl val="lvl"/>
          <dgm:resizeHandles val="exact"/>
        </dgm:presLayoutVars>
      </dgm:prSet>
      <dgm:spPr/>
      <dgm:t>
        <a:bodyPr/>
        <a:lstStyle/>
        <a:p>
          <a:endParaRPr lang="en-US"/>
        </a:p>
      </dgm:t>
    </dgm:pt>
    <dgm:pt modelId="{F2EC1F77-E07D-4123-B513-9E36560B36A3}" type="pres">
      <dgm:prSet presAssocID="{56728157-E645-4B19-BC4A-B3686CEF7B29}" presName="tSp" presStyleCnt="0"/>
      <dgm:spPr/>
    </dgm:pt>
    <dgm:pt modelId="{DF3C8925-5050-49FE-A381-318963377E04}" type="pres">
      <dgm:prSet presAssocID="{56728157-E645-4B19-BC4A-B3686CEF7B29}" presName="bSp" presStyleCnt="0"/>
      <dgm:spPr/>
    </dgm:pt>
    <dgm:pt modelId="{C924F136-0E5C-4C58-872D-26423861A1CB}" type="pres">
      <dgm:prSet presAssocID="{56728157-E645-4B19-BC4A-B3686CEF7B29}" presName="process" presStyleCnt="0"/>
      <dgm:spPr/>
    </dgm:pt>
    <dgm:pt modelId="{80D9EC30-5447-4ACB-9A72-78B455BDCA2D}" type="pres">
      <dgm:prSet presAssocID="{507A2AF2-D9B7-470B-A1F8-AC3F568E3E40}" presName="composite1" presStyleCnt="0"/>
      <dgm:spPr/>
    </dgm:pt>
    <dgm:pt modelId="{04C06D39-48B4-4641-8E8E-E55BAFF785A3}" type="pres">
      <dgm:prSet presAssocID="{507A2AF2-D9B7-470B-A1F8-AC3F568E3E40}" presName="dummyNode1" presStyleLbl="node1" presStyleIdx="0" presStyleCnt="3"/>
      <dgm:spPr/>
    </dgm:pt>
    <dgm:pt modelId="{D141BE3C-3C18-4A4B-84D2-3C570CE88168}" type="pres">
      <dgm:prSet presAssocID="{507A2AF2-D9B7-470B-A1F8-AC3F568E3E40}" presName="childNode1" presStyleLbl="bgAcc1" presStyleIdx="0" presStyleCnt="3">
        <dgm:presLayoutVars>
          <dgm:bulletEnabled val="1"/>
        </dgm:presLayoutVars>
      </dgm:prSet>
      <dgm:spPr/>
      <dgm:t>
        <a:bodyPr/>
        <a:lstStyle/>
        <a:p>
          <a:endParaRPr lang="en-US"/>
        </a:p>
      </dgm:t>
    </dgm:pt>
    <dgm:pt modelId="{F11045C9-CA6F-4E42-9FC2-032225D15A9F}" type="pres">
      <dgm:prSet presAssocID="{507A2AF2-D9B7-470B-A1F8-AC3F568E3E40}" presName="childNode1tx" presStyleLbl="bgAcc1" presStyleIdx="0" presStyleCnt="3">
        <dgm:presLayoutVars>
          <dgm:bulletEnabled val="1"/>
        </dgm:presLayoutVars>
      </dgm:prSet>
      <dgm:spPr/>
      <dgm:t>
        <a:bodyPr/>
        <a:lstStyle/>
        <a:p>
          <a:endParaRPr lang="en-US"/>
        </a:p>
      </dgm:t>
    </dgm:pt>
    <dgm:pt modelId="{1FEB3057-A2E2-49C8-A19A-AD270F2383F0}" type="pres">
      <dgm:prSet presAssocID="{507A2AF2-D9B7-470B-A1F8-AC3F568E3E40}" presName="parentNode1" presStyleLbl="node1" presStyleIdx="0" presStyleCnt="3">
        <dgm:presLayoutVars>
          <dgm:chMax val="1"/>
          <dgm:bulletEnabled val="1"/>
        </dgm:presLayoutVars>
      </dgm:prSet>
      <dgm:spPr/>
      <dgm:t>
        <a:bodyPr/>
        <a:lstStyle/>
        <a:p>
          <a:endParaRPr lang="en-US"/>
        </a:p>
      </dgm:t>
    </dgm:pt>
    <dgm:pt modelId="{70997FF2-2463-4467-9738-F8F9659F506C}" type="pres">
      <dgm:prSet presAssocID="{507A2AF2-D9B7-470B-A1F8-AC3F568E3E40}" presName="connSite1" presStyleCnt="0"/>
      <dgm:spPr/>
    </dgm:pt>
    <dgm:pt modelId="{C332B092-7EC3-4FB5-BB79-785F6EF761A4}" type="pres">
      <dgm:prSet presAssocID="{AFF8DD9A-6ACD-49C2-8B7A-3540720EEE18}" presName="Name9" presStyleLbl="sibTrans2D1" presStyleIdx="0" presStyleCnt="2" custScaleX="330460" custLinFactNeighborX="95183" custLinFactNeighborY="40467"/>
      <dgm:spPr/>
      <dgm:t>
        <a:bodyPr/>
        <a:lstStyle/>
        <a:p>
          <a:endParaRPr lang="en-US"/>
        </a:p>
      </dgm:t>
    </dgm:pt>
    <dgm:pt modelId="{E2070528-9655-41C4-94B7-597DD0415EBC}" type="pres">
      <dgm:prSet presAssocID="{42D0B6A9-60BA-474D-8D3B-58096AE8CF89}" presName="composite2" presStyleCnt="0"/>
      <dgm:spPr/>
    </dgm:pt>
    <dgm:pt modelId="{E4B61A9B-AEB6-4AF4-9F4E-D41B0024B2EA}" type="pres">
      <dgm:prSet presAssocID="{42D0B6A9-60BA-474D-8D3B-58096AE8CF89}" presName="dummyNode2" presStyleLbl="node1" presStyleIdx="0" presStyleCnt="3"/>
      <dgm:spPr/>
    </dgm:pt>
    <dgm:pt modelId="{374697AC-2BFB-4BB2-8C9A-15D76A1219FB}" type="pres">
      <dgm:prSet presAssocID="{42D0B6A9-60BA-474D-8D3B-58096AE8CF89}" presName="childNode2" presStyleLbl="bgAcc1" presStyleIdx="1" presStyleCnt="3">
        <dgm:presLayoutVars>
          <dgm:bulletEnabled val="1"/>
        </dgm:presLayoutVars>
      </dgm:prSet>
      <dgm:spPr/>
      <dgm:t>
        <a:bodyPr/>
        <a:lstStyle/>
        <a:p>
          <a:endParaRPr lang="en-US"/>
        </a:p>
      </dgm:t>
    </dgm:pt>
    <dgm:pt modelId="{F82EB7B1-1615-4228-B851-C478D671870A}" type="pres">
      <dgm:prSet presAssocID="{42D0B6A9-60BA-474D-8D3B-58096AE8CF89}" presName="childNode2tx" presStyleLbl="bgAcc1" presStyleIdx="1" presStyleCnt="3">
        <dgm:presLayoutVars>
          <dgm:bulletEnabled val="1"/>
        </dgm:presLayoutVars>
      </dgm:prSet>
      <dgm:spPr/>
      <dgm:t>
        <a:bodyPr/>
        <a:lstStyle/>
        <a:p>
          <a:endParaRPr lang="en-US"/>
        </a:p>
      </dgm:t>
    </dgm:pt>
    <dgm:pt modelId="{03FCA9EE-96F5-4E0A-B6F2-8CF4B30EF56E}" type="pres">
      <dgm:prSet presAssocID="{42D0B6A9-60BA-474D-8D3B-58096AE8CF89}" presName="parentNode2" presStyleLbl="node1" presStyleIdx="1" presStyleCnt="3">
        <dgm:presLayoutVars>
          <dgm:chMax val="0"/>
          <dgm:bulletEnabled val="1"/>
        </dgm:presLayoutVars>
      </dgm:prSet>
      <dgm:spPr/>
      <dgm:t>
        <a:bodyPr/>
        <a:lstStyle/>
        <a:p>
          <a:endParaRPr lang="en-US"/>
        </a:p>
      </dgm:t>
    </dgm:pt>
    <dgm:pt modelId="{ADC24246-77C3-4C89-845E-58C5FB5DEDB0}" type="pres">
      <dgm:prSet presAssocID="{42D0B6A9-60BA-474D-8D3B-58096AE8CF89}" presName="connSite2" presStyleCnt="0"/>
      <dgm:spPr/>
    </dgm:pt>
    <dgm:pt modelId="{08B5DE97-E40F-453C-A025-7F4BED3FF195}" type="pres">
      <dgm:prSet presAssocID="{92B22FE4-C8E9-4318-870A-22B358FD8C08}" presName="Name18" presStyleLbl="sibTrans2D1" presStyleIdx="1" presStyleCnt="2"/>
      <dgm:spPr/>
      <dgm:t>
        <a:bodyPr/>
        <a:lstStyle/>
        <a:p>
          <a:endParaRPr lang="en-US"/>
        </a:p>
      </dgm:t>
    </dgm:pt>
    <dgm:pt modelId="{5B2DCA26-444C-46EB-B2FC-65BE664BF918}" type="pres">
      <dgm:prSet presAssocID="{BFBA99CC-B7AB-4ABC-87D4-407812C6DC3E}" presName="composite1" presStyleCnt="0"/>
      <dgm:spPr/>
    </dgm:pt>
    <dgm:pt modelId="{F01DCC90-D14A-45B1-9431-4FCA1089EF8B}" type="pres">
      <dgm:prSet presAssocID="{BFBA99CC-B7AB-4ABC-87D4-407812C6DC3E}" presName="dummyNode1" presStyleLbl="node1" presStyleIdx="1" presStyleCnt="3"/>
      <dgm:spPr/>
    </dgm:pt>
    <dgm:pt modelId="{40B4DC7B-BAA2-423D-B17B-CDAAF11A3E39}" type="pres">
      <dgm:prSet presAssocID="{BFBA99CC-B7AB-4ABC-87D4-407812C6DC3E}" presName="childNode1" presStyleLbl="bgAcc1" presStyleIdx="2" presStyleCnt="3">
        <dgm:presLayoutVars>
          <dgm:bulletEnabled val="1"/>
        </dgm:presLayoutVars>
      </dgm:prSet>
      <dgm:spPr/>
      <dgm:t>
        <a:bodyPr/>
        <a:lstStyle/>
        <a:p>
          <a:endParaRPr lang="en-US"/>
        </a:p>
      </dgm:t>
    </dgm:pt>
    <dgm:pt modelId="{0DE19B14-6515-4B65-B01D-06A32843316C}" type="pres">
      <dgm:prSet presAssocID="{BFBA99CC-B7AB-4ABC-87D4-407812C6DC3E}" presName="childNode1tx" presStyleLbl="bgAcc1" presStyleIdx="2" presStyleCnt="3">
        <dgm:presLayoutVars>
          <dgm:bulletEnabled val="1"/>
        </dgm:presLayoutVars>
      </dgm:prSet>
      <dgm:spPr/>
      <dgm:t>
        <a:bodyPr/>
        <a:lstStyle/>
        <a:p>
          <a:endParaRPr lang="en-US"/>
        </a:p>
      </dgm:t>
    </dgm:pt>
    <dgm:pt modelId="{B55C4445-0FD6-4114-BA0F-D318FFAB1ADD}" type="pres">
      <dgm:prSet presAssocID="{BFBA99CC-B7AB-4ABC-87D4-407812C6DC3E}" presName="parentNode1" presStyleLbl="node1" presStyleIdx="2" presStyleCnt="3">
        <dgm:presLayoutVars>
          <dgm:chMax val="1"/>
          <dgm:bulletEnabled val="1"/>
        </dgm:presLayoutVars>
      </dgm:prSet>
      <dgm:spPr/>
      <dgm:t>
        <a:bodyPr/>
        <a:lstStyle/>
        <a:p>
          <a:endParaRPr lang="en-US"/>
        </a:p>
      </dgm:t>
    </dgm:pt>
    <dgm:pt modelId="{676976B1-4A77-4261-9F86-A80F8EA1FFC7}" type="pres">
      <dgm:prSet presAssocID="{BFBA99CC-B7AB-4ABC-87D4-407812C6DC3E}" presName="connSite1" presStyleCnt="0"/>
      <dgm:spPr/>
    </dgm:pt>
  </dgm:ptLst>
  <dgm:cxnLst>
    <dgm:cxn modelId="{F0C4550D-1773-4082-95A2-C51415365EEE}" srcId="{56728157-E645-4B19-BC4A-B3686CEF7B29}" destId="{BFBA99CC-B7AB-4ABC-87D4-407812C6DC3E}" srcOrd="2" destOrd="0" parTransId="{D9442A54-21B3-4EDA-968A-48F7DB77467D}" sibTransId="{7E503BDC-B81E-4A5B-A5B2-721973CB86B7}"/>
    <dgm:cxn modelId="{CC2419C0-4447-47B5-A0DE-01E964A9D0BE}" type="presOf" srcId="{D41EBEA7-DA9B-40D2-B1E9-57D4420B2292}" destId="{374697AC-2BFB-4BB2-8C9A-15D76A1219FB}" srcOrd="0" destOrd="0" presId="urn:microsoft.com/office/officeart/2005/8/layout/hProcess4"/>
    <dgm:cxn modelId="{CFD6C838-7783-49CE-8570-3D9EED28FB86}" srcId="{56728157-E645-4B19-BC4A-B3686CEF7B29}" destId="{507A2AF2-D9B7-470B-A1F8-AC3F568E3E40}" srcOrd="0" destOrd="0" parTransId="{D40C03A5-ACE3-4B15-8240-3EBC3D40AC9C}" sibTransId="{AFF8DD9A-6ACD-49C2-8B7A-3540720EEE18}"/>
    <dgm:cxn modelId="{80977F0F-EA28-4D29-8C35-D9802E2A514E}" srcId="{56728157-E645-4B19-BC4A-B3686CEF7B29}" destId="{42D0B6A9-60BA-474D-8D3B-58096AE8CF89}" srcOrd="1" destOrd="0" parTransId="{F8EE844E-D02C-4D34-B280-19C3D1C5C8A3}" sibTransId="{92B22FE4-C8E9-4318-870A-22B358FD8C08}"/>
    <dgm:cxn modelId="{009BF09E-895F-4FFA-9AB0-48721F342188}" type="presOf" srcId="{AFF8DD9A-6ACD-49C2-8B7A-3540720EEE18}" destId="{C332B092-7EC3-4FB5-BB79-785F6EF761A4}" srcOrd="0" destOrd="0" presId="urn:microsoft.com/office/officeart/2005/8/layout/hProcess4"/>
    <dgm:cxn modelId="{9DA93577-2F7C-4E73-9527-0C8EAFD87D65}" type="presOf" srcId="{56728157-E645-4B19-BC4A-B3686CEF7B29}" destId="{1F6CCCC1-D02A-416E-8929-0E797EEB8A8F}" srcOrd="0" destOrd="0" presId="urn:microsoft.com/office/officeart/2005/8/layout/hProcess4"/>
    <dgm:cxn modelId="{14C51C77-BEFC-4C99-B532-05D133C2CC14}" srcId="{507A2AF2-D9B7-470B-A1F8-AC3F568E3E40}" destId="{28894056-9862-4FBD-9095-946C05D377BF}" srcOrd="0" destOrd="0" parTransId="{863FD7F6-2B40-4091-8657-F1A26FBD0D76}" sibTransId="{8C8F5D66-20E0-43FF-ACEF-7570C2B53513}"/>
    <dgm:cxn modelId="{9BE25F2D-EF18-47B0-AEDB-73EC7FFB1EEF}" type="presOf" srcId="{D41EBEA7-DA9B-40D2-B1E9-57D4420B2292}" destId="{F82EB7B1-1615-4228-B851-C478D671870A}" srcOrd="1" destOrd="0" presId="urn:microsoft.com/office/officeart/2005/8/layout/hProcess4"/>
    <dgm:cxn modelId="{B8B74189-E2B5-4354-B92F-14B4C65BA2AD}" type="presOf" srcId="{BFBA99CC-B7AB-4ABC-87D4-407812C6DC3E}" destId="{B55C4445-0FD6-4114-BA0F-D318FFAB1ADD}" srcOrd="0" destOrd="0" presId="urn:microsoft.com/office/officeart/2005/8/layout/hProcess4"/>
    <dgm:cxn modelId="{67F5F718-2DDC-4C2F-8697-405B30AB270B}" type="presOf" srcId="{28894056-9862-4FBD-9095-946C05D377BF}" destId="{D141BE3C-3C18-4A4B-84D2-3C570CE88168}" srcOrd="0" destOrd="0" presId="urn:microsoft.com/office/officeart/2005/8/layout/hProcess4"/>
    <dgm:cxn modelId="{67004075-4CED-479D-9BB4-2F6C2E67D55F}" type="presOf" srcId="{42D0B6A9-60BA-474D-8D3B-58096AE8CF89}" destId="{03FCA9EE-96F5-4E0A-B6F2-8CF4B30EF56E}" srcOrd="0" destOrd="0" presId="urn:microsoft.com/office/officeart/2005/8/layout/hProcess4"/>
    <dgm:cxn modelId="{5BB82284-5788-49D1-B223-A66A0BB2AE63}" type="presOf" srcId="{ED8164CD-4C1C-4FAA-89E8-A9A589694C61}" destId="{0DE19B14-6515-4B65-B01D-06A32843316C}" srcOrd="1" destOrd="0" presId="urn:microsoft.com/office/officeart/2005/8/layout/hProcess4"/>
    <dgm:cxn modelId="{B0C456FA-8BC4-4AF4-9DFD-B42E49C32599}" type="presOf" srcId="{507A2AF2-D9B7-470B-A1F8-AC3F568E3E40}" destId="{1FEB3057-A2E2-49C8-A19A-AD270F2383F0}" srcOrd="0" destOrd="0" presId="urn:microsoft.com/office/officeart/2005/8/layout/hProcess4"/>
    <dgm:cxn modelId="{AEEB4BA3-2188-4E7E-9F15-069AA3360D00}" srcId="{42D0B6A9-60BA-474D-8D3B-58096AE8CF89}" destId="{D41EBEA7-DA9B-40D2-B1E9-57D4420B2292}" srcOrd="0" destOrd="0" parTransId="{A44ED49A-B97B-405F-931B-3058F435CF4D}" sibTransId="{638BED2D-0DDE-4EA3-BFBE-179E06BD0D99}"/>
    <dgm:cxn modelId="{44B4982C-B925-4BA7-A922-5457BCDB81E0}" type="presOf" srcId="{92B22FE4-C8E9-4318-870A-22B358FD8C08}" destId="{08B5DE97-E40F-453C-A025-7F4BED3FF195}" srcOrd="0" destOrd="0" presId="urn:microsoft.com/office/officeart/2005/8/layout/hProcess4"/>
    <dgm:cxn modelId="{12810C1E-0D31-4863-940B-6E949BF2D52E}" type="presOf" srcId="{ED8164CD-4C1C-4FAA-89E8-A9A589694C61}" destId="{40B4DC7B-BAA2-423D-B17B-CDAAF11A3E39}" srcOrd="0" destOrd="0" presId="urn:microsoft.com/office/officeart/2005/8/layout/hProcess4"/>
    <dgm:cxn modelId="{5142341F-0AE6-4455-99A1-53B4EAB1BD3C}" srcId="{BFBA99CC-B7AB-4ABC-87D4-407812C6DC3E}" destId="{ED8164CD-4C1C-4FAA-89E8-A9A589694C61}" srcOrd="0" destOrd="0" parTransId="{0591B239-A7C4-4F2C-9430-498DD7EA3020}" sibTransId="{0DD35162-EC5C-403D-BC42-DE0E999420BD}"/>
    <dgm:cxn modelId="{31BE5566-0264-4021-94C0-5F49C60ECB06}" type="presOf" srcId="{28894056-9862-4FBD-9095-946C05D377BF}" destId="{F11045C9-CA6F-4E42-9FC2-032225D15A9F}" srcOrd="1" destOrd="0" presId="urn:microsoft.com/office/officeart/2005/8/layout/hProcess4"/>
    <dgm:cxn modelId="{D23D3A8A-60A3-4152-ADBA-95391105BD8F}" type="presParOf" srcId="{1F6CCCC1-D02A-416E-8929-0E797EEB8A8F}" destId="{F2EC1F77-E07D-4123-B513-9E36560B36A3}" srcOrd="0" destOrd="0" presId="urn:microsoft.com/office/officeart/2005/8/layout/hProcess4"/>
    <dgm:cxn modelId="{AB56A485-F7F2-4C4E-8D3A-44E6AE4790D8}" type="presParOf" srcId="{1F6CCCC1-D02A-416E-8929-0E797EEB8A8F}" destId="{DF3C8925-5050-49FE-A381-318963377E04}" srcOrd="1" destOrd="0" presId="urn:microsoft.com/office/officeart/2005/8/layout/hProcess4"/>
    <dgm:cxn modelId="{11A57DEF-A5F1-4F04-94DF-FD351C87B71B}" type="presParOf" srcId="{1F6CCCC1-D02A-416E-8929-0E797EEB8A8F}" destId="{C924F136-0E5C-4C58-872D-26423861A1CB}" srcOrd="2" destOrd="0" presId="urn:microsoft.com/office/officeart/2005/8/layout/hProcess4"/>
    <dgm:cxn modelId="{61D7641E-0E23-4CFE-B55E-2D8B62A36630}" type="presParOf" srcId="{C924F136-0E5C-4C58-872D-26423861A1CB}" destId="{80D9EC30-5447-4ACB-9A72-78B455BDCA2D}" srcOrd="0" destOrd="0" presId="urn:microsoft.com/office/officeart/2005/8/layout/hProcess4"/>
    <dgm:cxn modelId="{C8A7FE43-C1F9-446D-83AE-A3DA465FA5C5}" type="presParOf" srcId="{80D9EC30-5447-4ACB-9A72-78B455BDCA2D}" destId="{04C06D39-48B4-4641-8E8E-E55BAFF785A3}" srcOrd="0" destOrd="0" presId="urn:microsoft.com/office/officeart/2005/8/layout/hProcess4"/>
    <dgm:cxn modelId="{E836A0BE-4986-44AF-AA34-A7DC226CE9B4}" type="presParOf" srcId="{80D9EC30-5447-4ACB-9A72-78B455BDCA2D}" destId="{D141BE3C-3C18-4A4B-84D2-3C570CE88168}" srcOrd="1" destOrd="0" presId="urn:microsoft.com/office/officeart/2005/8/layout/hProcess4"/>
    <dgm:cxn modelId="{D8076182-98D9-4121-B2AF-360C846048F6}" type="presParOf" srcId="{80D9EC30-5447-4ACB-9A72-78B455BDCA2D}" destId="{F11045C9-CA6F-4E42-9FC2-032225D15A9F}" srcOrd="2" destOrd="0" presId="urn:microsoft.com/office/officeart/2005/8/layout/hProcess4"/>
    <dgm:cxn modelId="{D92686F1-EA6E-40BE-9136-56B1C8C42EAB}" type="presParOf" srcId="{80D9EC30-5447-4ACB-9A72-78B455BDCA2D}" destId="{1FEB3057-A2E2-49C8-A19A-AD270F2383F0}" srcOrd="3" destOrd="0" presId="urn:microsoft.com/office/officeart/2005/8/layout/hProcess4"/>
    <dgm:cxn modelId="{8EAE8BDB-2ABE-4065-B596-2DD325D91C52}" type="presParOf" srcId="{80D9EC30-5447-4ACB-9A72-78B455BDCA2D}" destId="{70997FF2-2463-4467-9738-F8F9659F506C}" srcOrd="4" destOrd="0" presId="urn:microsoft.com/office/officeart/2005/8/layout/hProcess4"/>
    <dgm:cxn modelId="{FECDE216-E188-42BC-85E5-0372B8DAF967}" type="presParOf" srcId="{C924F136-0E5C-4C58-872D-26423861A1CB}" destId="{C332B092-7EC3-4FB5-BB79-785F6EF761A4}" srcOrd="1" destOrd="0" presId="urn:microsoft.com/office/officeart/2005/8/layout/hProcess4"/>
    <dgm:cxn modelId="{4B7DE7DA-9A31-4630-B609-CD3A5DF535DB}" type="presParOf" srcId="{C924F136-0E5C-4C58-872D-26423861A1CB}" destId="{E2070528-9655-41C4-94B7-597DD0415EBC}" srcOrd="2" destOrd="0" presId="urn:microsoft.com/office/officeart/2005/8/layout/hProcess4"/>
    <dgm:cxn modelId="{EF969647-B5C1-4079-81E7-67139104691C}" type="presParOf" srcId="{E2070528-9655-41C4-94B7-597DD0415EBC}" destId="{E4B61A9B-AEB6-4AF4-9F4E-D41B0024B2EA}" srcOrd="0" destOrd="0" presId="urn:microsoft.com/office/officeart/2005/8/layout/hProcess4"/>
    <dgm:cxn modelId="{0E36E774-593B-4C1D-B244-33946D6B59DC}" type="presParOf" srcId="{E2070528-9655-41C4-94B7-597DD0415EBC}" destId="{374697AC-2BFB-4BB2-8C9A-15D76A1219FB}" srcOrd="1" destOrd="0" presId="urn:microsoft.com/office/officeart/2005/8/layout/hProcess4"/>
    <dgm:cxn modelId="{CD8141CA-AE89-43DE-9C97-D8F6545E7792}" type="presParOf" srcId="{E2070528-9655-41C4-94B7-597DD0415EBC}" destId="{F82EB7B1-1615-4228-B851-C478D671870A}" srcOrd="2" destOrd="0" presId="urn:microsoft.com/office/officeart/2005/8/layout/hProcess4"/>
    <dgm:cxn modelId="{B0483421-A7FF-49D4-97EF-52EA04D3731E}" type="presParOf" srcId="{E2070528-9655-41C4-94B7-597DD0415EBC}" destId="{03FCA9EE-96F5-4E0A-B6F2-8CF4B30EF56E}" srcOrd="3" destOrd="0" presId="urn:microsoft.com/office/officeart/2005/8/layout/hProcess4"/>
    <dgm:cxn modelId="{7F23C9A0-3D76-48FB-BDE3-270A72A529DD}" type="presParOf" srcId="{E2070528-9655-41C4-94B7-597DD0415EBC}" destId="{ADC24246-77C3-4C89-845E-58C5FB5DEDB0}" srcOrd="4" destOrd="0" presId="urn:microsoft.com/office/officeart/2005/8/layout/hProcess4"/>
    <dgm:cxn modelId="{DDD326F2-884F-4B1A-BA9D-F95082301957}" type="presParOf" srcId="{C924F136-0E5C-4C58-872D-26423861A1CB}" destId="{08B5DE97-E40F-453C-A025-7F4BED3FF195}" srcOrd="3" destOrd="0" presId="urn:microsoft.com/office/officeart/2005/8/layout/hProcess4"/>
    <dgm:cxn modelId="{09063A4C-790B-4439-8A06-356F4D77E45D}" type="presParOf" srcId="{C924F136-0E5C-4C58-872D-26423861A1CB}" destId="{5B2DCA26-444C-46EB-B2FC-65BE664BF918}" srcOrd="4" destOrd="0" presId="urn:microsoft.com/office/officeart/2005/8/layout/hProcess4"/>
    <dgm:cxn modelId="{244892D2-9957-49F8-AFE0-EA6FCABFDDD3}" type="presParOf" srcId="{5B2DCA26-444C-46EB-B2FC-65BE664BF918}" destId="{F01DCC90-D14A-45B1-9431-4FCA1089EF8B}" srcOrd="0" destOrd="0" presId="urn:microsoft.com/office/officeart/2005/8/layout/hProcess4"/>
    <dgm:cxn modelId="{11E49882-DEBD-4450-8C35-EEFCCF7EBF63}" type="presParOf" srcId="{5B2DCA26-444C-46EB-B2FC-65BE664BF918}" destId="{40B4DC7B-BAA2-423D-B17B-CDAAF11A3E39}" srcOrd="1" destOrd="0" presId="urn:microsoft.com/office/officeart/2005/8/layout/hProcess4"/>
    <dgm:cxn modelId="{B40BCEEC-0E16-4210-AA52-1C5A819809EC}" type="presParOf" srcId="{5B2DCA26-444C-46EB-B2FC-65BE664BF918}" destId="{0DE19B14-6515-4B65-B01D-06A32843316C}" srcOrd="2" destOrd="0" presId="urn:microsoft.com/office/officeart/2005/8/layout/hProcess4"/>
    <dgm:cxn modelId="{B4D41CCE-56FD-4C33-857F-FD9F68EE91F8}" type="presParOf" srcId="{5B2DCA26-444C-46EB-B2FC-65BE664BF918}" destId="{B55C4445-0FD6-4114-BA0F-D318FFAB1ADD}" srcOrd="3" destOrd="0" presId="urn:microsoft.com/office/officeart/2005/8/layout/hProcess4"/>
    <dgm:cxn modelId="{AE288F6A-699E-417A-B836-1279A0575B7C}" type="presParOf" srcId="{5B2DCA26-444C-46EB-B2FC-65BE664BF918}" destId="{676976B1-4A77-4261-9F86-A80F8EA1FF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28157-E645-4B19-BC4A-B3686CEF7B2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NL"/>
        </a:p>
      </dgm:t>
    </dgm:pt>
    <dgm:pt modelId="{507A2AF2-D9B7-470B-A1F8-AC3F568E3E40}">
      <dgm:prSet phldrT="[Tekst]"/>
      <dgm:spPr/>
      <dgm:t>
        <a:bodyPr/>
        <a:lstStyle/>
        <a:p>
          <a:r>
            <a:rPr lang="nl-NL" dirty="0"/>
            <a:t>Overheid</a:t>
          </a:r>
        </a:p>
      </dgm:t>
    </dgm:pt>
    <dgm:pt modelId="{D40C03A5-ACE3-4B15-8240-3EBC3D40AC9C}" type="parTrans" cxnId="{CFD6C838-7783-49CE-8570-3D9EED28FB86}">
      <dgm:prSet/>
      <dgm:spPr/>
      <dgm:t>
        <a:bodyPr/>
        <a:lstStyle/>
        <a:p>
          <a:endParaRPr lang="nl-NL"/>
        </a:p>
      </dgm:t>
    </dgm:pt>
    <dgm:pt modelId="{AFF8DD9A-6ACD-49C2-8B7A-3540720EEE18}" type="sibTrans" cxnId="{CFD6C838-7783-49CE-8570-3D9EED28FB86}">
      <dgm:prSet/>
      <dgm:spPr>
        <a:noFill/>
      </dgm:spPr>
      <dgm:t>
        <a:bodyPr/>
        <a:lstStyle/>
        <a:p>
          <a:endParaRPr lang="nl-NL"/>
        </a:p>
      </dgm:t>
    </dgm:pt>
    <dgm:pt modelId="{28894056-9862-4FBD-9095-946C05D377BF}">
      <dgm:prSet phldrT="[Tekst]"/>
      <dgm:spPr/>
      <dgm:t>
        <a:bodyPr/>
        <a:lstStyle/>
        <a:p>
          <a:r>
            <a:rPr lang="nl-NL" dirty="0">
              <a:solidFill>
                <a:schemeClr val="tx1">
                  <a:lumMod val="50000"/>
                  <a:lumOff val="50000"/>
                </a:schemeClr>
              </a:solidFill>
            </a:rPr>
            <a:t>Stelt middelen beschikbaar</a:t>
          </a:r>
        </a:p>
      </dgm:t>
    </dgm:pt>
    <dgm:pt modelId="{863FD7F6-2B40-4091-8657-F1A26FBD0D76}" type="parTrans" cxnId="{14C51C77-BEFC-4C99-B532-05D133C2CC14}">
      <dgm:prSet/>
      <dgm:spPr/>
      <dgm:t>
        <a:bodyPr/>
        <a:lstStyle/>
        <a:p>
          <a:endParaRPr lang="nl-NL"/>
        </a:p>
      </dgm:t>
    </dgm:pt>
    <dgm:pt modelId="{8C8F5D66-20E0-43FF-ACEF-7570C2B53513}" type="sibTrans" cxnId="{14C51C77-BEFC-4C99-B532-05D133C2CC14}">
      <dgm:prSet/>
      <dgm:spPr/>
      <dgm:t>
        <a:bodyPr/>
        <a:lstStyle/>
        <a:p>
          <a:endParaRPr lang="nl-NL"/>
        </a:p>
      </dgm:t>
    </dgm:pt>
    <dgm:pt modelId="{42D0B6A9-60BA-474D-8D3B-58096AE8CF89}">
      <dgm:prSet phldrT="[Tekst]"/>
      <dgm:spPr/>
      <dgm:t>
        <a:bodyPr/>
        <a:lstStyle/>
        <a:p>
          <a:r>
            <a:rPr lang="nl-NL" dirty="0"/>
            <a:t>De school / de docent	</a:t>
          </a:r>
        </a:p>
      </dgm:t>
    </dgm:pt>
    <dgm:pt modelId="{F8EE844E-D02C-4D34-B280-19C3D1C5C8A3}" type="parTrans" cxnId="{80977F0F-EA28-4D29-8C35-D9802E2A514E}">
      <dgm:prSet/>
      <dgm:spPr/>
      <dgm:t>
        <a:bodyPr/>
        <a:lstStyle/>
        <a:p>
          <a:endParaRPr lang="nl-NL"/>
        </a:p>
      </dgm:t>
    </dgm:pt>
    <dgm:pt modelId="{92B22FE4-C8E9-4318-870A-22B358FD8C08}" type="sibTrans" cxnId="{80977F0F-EA28-4D29-8C35-D9802E2A514E}">
      <dgm:prSet/>
      <dgm:spPr>
        <a:noFill/>
      </dgm:spPr>
      <dgm:t>
        <a:bodyPr/>
        <a:lstStyle/>
        <a:p>
          <a:endParaRPr lang="nl-NL"/>
        </a:p>
      </dgm:t>
    </dgm:pt>
    <dgm:pt modelId="{D41EBEA7-DA9B-40D2-B1E9-57D4420B2292}">
      <dgm:prSet phldrT="[Tekst]"/>
      <dgm:spPr/>
      <dgm:t>
        <a:bodyPr/>
        <a:lstStyle/>
        <a:p>
          <a:r>
            <a:rPr lang="nl-NL" dirty="0">
              <a:solidFill>
                <a:schemeClr val="tx1">
                  <a:lumMod val="50000"/>
                  <a:lumOff val="50000"/>
                </a:schemeClr>
              </a:solidFill>
            </a:rPr>
            <a:t>Voert de taak uit</a:t>
          </a:r>
        </a:p>
      </dgm:t>
    </dgm:pt>
    <dgm:pt modelId="{A44ED49A-B97B-405F-931B-3058F435CF4D}" type="parTrans" cxnId="{AEEB4BA3-2188-4E7E-9F15-069AA3360D00}">
      <dgm:prSet/>
      <dgm:spPr/>
      <dgm:t>
        <a:bodyPr/>
        <a:lstStyle/>
        <a:p>
          <a:endParaRPr lang="nl-NL"/>
        </a:p>
      </dgm:t>
    </dgm:pt>
    <dgm:pt modelId="{638BED2D-0DDE-4EA3-BFBE-179E06BD0D99}" type="sibTrans" cxnId="{AEEB4BA3-2188-4E7E-9F15-069AA3360D00}">
      <dgm:prSet/>
      <dgm:spPr/>
      <dgm:t>
        <a:bodyPr/>
        <a:lstStyle/>
        <a:p>
          <a:endParaRPr lang="nl-NL"/>
        </a:p>
      </dgm:t>
    </dgm:pt>
    <dgm:pt modelId="{ED8164CD-4C1C-4FAA-89E8-A9A589694C61}">
      <dgm:prSet phldrT="[Tekst]"/>
      <dgm:spPr>
        <a:blipFill rotWithShape="0">
          <a:blip xmlns:r="http://schemas.openxmlformats.org/officeDocument/2006/relationships" r:embed="rId1"/>
          <a:stretch>
            <a:fillRect/>
          </a:stretch>
        </a:blipFill>
      </dgm:spPr>
      <dgm:t>
        <a:bodyPr/>
        <a:lstStyle/>
        <a:p>
          <a:endParaRPr lang="nl-NL" dirty="0">
            <a:solidFill>
              <a:schemeClr val="tx1">
                <a:lumMod val="50000"/>
                <a:lumOff val="50000"/>
              </a:schemeClr>
            </a:solidFill>
          </a:endParaRPr>
        </a:p>
      </dgm:t>
    </dgm:pt>
    <dgm:pt modelId="{0591B239-A7C4-4F2C-9430-498DD7EA3020}" type="parTrans" cxnId="{5142341F-0AE6-4455-99A1-53B4EAB1BD3C}">
      <dgm:prSet/>
      <dgm:spPr/>
      <dgm:t>
        <a:bodyPr/>
        <a:lstStyle/>
        <a:p>
          <a:endParaRPr lang="nl-NL"/>
        </a:p>
      </dgm:t>
    </dgm:pt>
    <dgm:pt modelId="{0DD35162-EC5C-403D-BC42-DE0E999420BD}" type="sibTrans" cxnId="{5142341F-0AE6-4455-99A1-53B4EAB1BD3C}">
      <dgm:prSet/>
      <dgm:spPr/>
      <dgm:t>
        <a:bodyPr/>
        <a:lstStyle/>
        <a:p>
          <a:endParaRPr lang="nl-NL"/>
        </a:p>
      </dgm:t>
    </dgm:pt>
    <dgm:pt modelId="{1F6CCCC1-D02A-416E-8929-0E797EEB8A8F}" type="pres">
      <dgm:prSet presAssocID="{56728157-E645-4B19-BC4A-B3686CEF7B29}" presName="Name0" presStyleCnt="0">
        <dgm:presLayoutVars>
          <dgm:dir/>
          <dgm:animLvl val="lvl"/>
          <dgm:resizeHandles val="exact"/>
        </dgm:presLayoutVars>
      </dgm:prSet>
      <dgm:spPr/>
      <dgm:t>
        <a:bodyPr/>
        <a:lstStyle/>
        <a:p>
          <a:endParaRPr lang="en-US"/>
        </a:p>
      </dgm:t>
    </dgm:pt>
    <dgm:pt modelId="{F2EC1F77-E07D-4123-B513-9E36560B36A3}" type="pres">
      <dgm:prSet presAssocID="{56728157-E645-4B19-BC4A-B3686CEF7B29}" presName="tSp" presStyleCnt="0"/>
      <dgm:spPr/>
    </dgm:pt>
    <dgm:pt modelId="{DF3C8925-5050-49FE-A381-318963377E04}" type="pres">
      <dgm:prSet presAssocID="{56728157-E645-4B19-BC4A-B3686CEF7B29}" presName="bSp" presStyleCnt="0"/>
      <dgm:spPr/>
    </dgm:pt>
    <dgm:pt modelId="{C924F136-0E5C-4C58-872D-26423861A1CB}" type="pres">
      <dgm:prSet presAssocID="{56728157-E645-4B19-BC4A-B3686CEF7B29}" presName="process" presStyleCnt="0"/>
      <dgm:spPr/>
    </dgm:pt>
    <dgm:pt modelId="{80D9EC30-5447-4ACB-9A72-78B455BDCA2D}" type="pres">
      <dgm:prSet presAssocID="{507A2AF2-D9B7-470B-A1F8-AC3F568E3E40}" presName="composite1" presStyleCnt="0"/>
      <dgm:spPr/>
    </dgm:pt>
    <dgm:pt modelId="{04C06D39-48B4-4641-8E8E-E55BAFF785A3}" type="pres">
      <dgm:prSet presAssocID="{507A2AF2-D9B7-470B-A1F8-AC3F568E3E40}" presName="dummyNode1" presStyleLbl="node1" presStyleIdx="0" presStyleCnt="3"/>
      <dgm:spPr/>
    </dgm:pt>
    <dgm:pt modelId="{D141BE3C-3C18-4A4B-84D2-3C570CE88168}" type="pres">
      <dgm:prSet presAssocID="{507A2AF2-D9B7-470B-A1F8-AC3F568E3E40}" presName="childNode1" presStyleLbl="bgAcc1" presStyleIdx="0" presStyleCnt="3">
        <dgm:presLayoutVars>
          <dgm:bulletEnabled val="1"/>
        </dgm:presLayoutVars>
      </dgm:prSet>
      <dgm:spPr/>
      <dgm:t>
        <a:bodyPr/>
        <a:lstStyle/>
        <a:p>
          <a:endParaRPr lang="en-US"/>
        </a:p>
      </dgm:t>
    </dgm:pt>
    <dgm:pt modelId="{F11045C9-CA6F-4E42-9FC2-032225D15A9F}" type="pres">
      <dgm:prSet presAssocID="{507A2AF2-D9B7-470B-A1F8-AC3F568E3E40}" presName="childNode1tx" presStyleLbl="bgAcc1" presStyleIdx="0" presStyleCnt="3">
        <dgm:presLayoutVars>
          <dgm:bulletEnabled val="1"/>
        </dgm:presLayoutVars>
      </dgm:prSet>
      <dgm:spPr/>
      <dgm:t>
        <a:bodyPr/>
        <a:lstStyle/>
        <a:p>
          <a:endParaRPr lang="en-US"/>
        </a:p>
      </dgm:t>
    </dgm:pt>
    <dgm:pt modelId="{1FEB3057-A2E2-49C8-A19A-AD270F2383F0}" type="pres">
      <dgm:prSet presAssocID="{507A2AF2-D9B7-470B-A1F8-AC3F568E3E40}" presName="parentNode1" presStyleLbl="node1" presStyleIdx="0" presStyleCnt="3">
        <dgm:presLayoutVars>
          <dgm:chMax val="1"/>
          <dgm:bulletEnabled val="1"/>
        </dgm:presLayoutVars>
      </dgm:prSet>
      <dgm:spPr/>
      <dgm:t>
        <a:bodyPr/>
        <a:lstStyle/>
        <a:p>
          <a:endParaRPr lang="en-US"/>
        </a:p>
      </dgm:t>
    </dgm:pt>
    <dgm:pt modelId="{70997FF2-2463-4467-9738-F8F9659F506C}" type="pres">
      <dgm:prSet presAssocID="{507A2AF2-D9B7-470B-A1F8-AC3F568E3E40}" presName="connSite1" presStyleCnt="0"/>
      <dgm:spPr/>
    </dgm:pt>
    <dgm:pt modelId="{C332B092-7EC3-4FB5-BB79-785F6EF761A4}" type="pres">
      <dgm:prSet presAssocID="{AFF8DD9A-6ACD-49C2-8B7A-3540720EEE18}" presName="Name9" presStyleLbl="sibTrans2D1" presStyleIdx="0" presStyleCnt="2" custLinFactNeighborX="29498" custLinFactNeighborY="-9861"/>
      <dgm:spPr/>
      <dgm:t>
        <a:bodyPr/>
        <a:lstStyle/>
        <a:p>
          <a:endParaRPr lang="en-US"/>
        </a:p>
      </dgm:t>
    </dgm:pt>
    <dgm:pt modelId="{E2070528-9655-41C4-94B7-597DD0415EBC}" type="pres">
      <dgm:prSet presAssocID="{42D0B6A9-60BA-474D-8D3B-58096AE8CF89}" presName="composite2" presStyleCnt="0"/>
      <dgm:spPr/>
    </dgm:pt>
    <dgm:pt modelId="{E4B61A9B-AEB6-4AF4-9F4E-D41B0024B2EA}" type="pres">
      <dgm:prSet presAssocID="{42D0B6A9-60BA-474D-8D3B-58096AE8CF89}" presName="dummyNode2" presStyleLbl="node1" presStyleIdx="0" presStyleCnt="3"/>
      <dgm:spPr/>
    </dgm:pt>
    <dgm:pt modelId="{374697AC-2BFB-4BB2-8C9A-15D76A1219FB}" type="pres">
      <dgm:prSet presAssocID="{42D0B6A9-60BA-474D-8D3B-58096AE8CF89}" presName="childNode2" presStyleLbl="bgAcc1" presStyleIdx="1" presStyleCnt="3">
        <dgm:presLayoutVars>
          <dgm:bulletEnabled val="1"/>
        </dgm:presLayoutVars>
      </dgm:prSet>
      <dgm:spPr/>
      <dgm:t>
        <a:bodyPr/>
        <a:lstStyle/>
        <a:p>
          <a:endParaRPr lang="en-US"/>
        </a:p>
      </dgm:t>
    </dgm:pt>
    <dgm:pt modelId="{F82EB7B1-1615-4228-B851-C478D671870A}" type="pres">
      <dgm:prSet presAssocID="{42D0B6A9-60BA-474D-8D3B-58096AE8CF89}" presName="childNode2tx" presStyleLbl="bgAcc1" presStyleIdx="1" presStyleCnt="3">
        <dgm:presLayoutVars>
          <dgm:bulletEnabled val="1"/>
        </dgm:presLayoutVars>
      </dgm:prSet>
      <dgm:spPr/>
      <dgm:t>
        <a:bodyPr/>
        <a:lstStyle/>
        <a:p>
          <a:endParaRPr lang="en-US"/>
        </a:p>
      </dgm:t>
    </dgm:pt>
    <dgm:pt modelId="{03FCA9EE-96F5-4E0A-B6F2-8CF4B30EF56E}" type="pres">
      <dgm:prSet presAssocID="{42D0B6A9-60BA-474D-8D3B-58096AE8CF89}" presName="parentNode2" presStyleLbl="node1" presStyleIdx="1" presStyleCnt="3">
        <dgm:presLayoutVars>
          <dgm:chMax val="0"/>
          <dgm:bulletEnabled val="1"/>
        </dgm:presLayoutVars>
      </dgm:prSet>
      <dgm:spPr/>
      <dgm:t>
        <a:bodyPr/>
        <a:lstStyle/>
        <a:p>
          <a:endParaRPr lang="en-US"/>
        </a:p>
      </dgm:t>
    </dgm:pt>
    <dgm:pt modelId="{ADC24246-77C3-4C89-845E-58C5FB5DEDB0}" type="pres">
      <dgm:prSet presAssocID="{42D0B6A9-60BA-474D-8D3B-58096AE8CF89}" presName="connSite2" presStyleCnt="0"/>
      <dgm:spPr/>
    </dgm:pt>
    <dgm:pt modelId="{08B5DE97-E40F-453C-A025-7F4BED3FF195}" type="pres">
      <dgm:prSet presAssocID="{92B22FE4-C8E9-4318-870A-22B358FD8C08}" presName="Name18" presStyleLbl="sibTrans2D1" presStyleIdx="1" presStyleCnt="2" custAng="0" custLinFactNeighborX="20751" custLinFactNeighborY="9902"/>
      <dgm:spPr/>
      <dgm:t>
        <a:bodyPr/>
        <a:lstStyle/>
        <a:p>
          <a:endParaRPr lang="en-US"/>
        </a:p>
      </dgm:t>
    </dgm:pt>
    <dgm:pt modelId="{ACE34A79-3121-417E-9119-E388AFA13A54}" type="pres">
      <dgm:prSet presAssocID="{ED8164CD-4C1C-4FAA-89E8-A9A589694C61}" presName="composite1" presStyleCnt="0"/>
      <dgm:spPr/>
    </dgm:pt>
    <dgm:pt modelId="{2093F183-5564-492D-918B-F486F0072B10}" type="pres">
      <dgm:prSet presAssocID="{ED8164CD-4C1C-4FAA-89E8-A9A589694C61}" presName="dummyNode1" presStyleLbl="node1" presStyleIdx="1" presStyleCnt="3"/>
      <dgm:spPr/>
    </dgm:pt>
    <dgm:pt modelId="{50049C27-8235-4CFF-8541-119D0AEB4C16}" type="pres">
      <dgm:prSet presAssocID="{ED8164CD-4C1C-4FAA-89E8-A9A589694C61}" presName="childNode1" presStyleLbl="bgAcc1" presStyleIdx="2" presStyleCnt="3" custLinFactNeighborX="95405" custLinFactNeighborY="15811">
        <dgm:presLayoutVars>
          <dgm:bulletEnabled val="1"/>
        </dgm:presLayoutVars>
      </dgm:prSet>
      <dgm:spPr/>
    </dgm:pt>
    <dgm:pt modelId="{B5D270E0-26FB-4375-87ED-853FC461FF21}" type="pres">
      <dgm:prSet presAssocID="{ED8164CD-4C1C-4FAA-89E8-A9A589694C61}" presName="childNode1tx" presStyleLbl="bgAcc1" presStyleIdx="2" presStyleCnt="3">
        <dgm:presLayoutVars>
          <dgm:bulletEnabled val="1"/>
        </dgm:presLayoutVars>
      </dgm:prSet>
      <dgm:spPr/>
    </dgm:pt>
    <dgm:pt modelId="{EE196FE8-0A66-481A-AE3B-BF4633E4BFFF}" type="pres">
      <dgm:prSet presAssocID="{ED8164CD-4C1C-4FAA-89E8-A9A589694C61}" presName="parentNode1" presStyleLbl="node1" presStyleIdx="2" presStyleCnt="3" custScaleY="204682" custLinFactNeighborX="90785" custLinFactNeighborY="-76023">
        <dgm:presLayoutVars>
          <dgm:chMax val="1"/>
          <dgm:bulletEnabled val="1"/>
        </dgm:presLayoutVars>
      </dgm:prSet>
      <dgm:spPr/>
      <dgm:t>
        <a:bodyPr/>
        <a:lstStyle/>
        <a:p>
          <a:endParaRPr lang="en-US"/>
        </a:p>
      </dgm:t>
    </dgm:pt>
    <dgm:pt modelId="{F1676B5A-DFE1-466D-B1AC-A4C1989E7C04}" type="pres">
      <dgm:prSet presAssocID="{ED8164CD-4C1C-4FAA-89E8-A9A589694C61}" presName="connSite1" presStyleCnt="0"/>
      <dgm:spPr/>
    </dgm:pt>
  </dgm:ptLst>
  <dgm:cxnLst>
    <dgm:cxn modelId="{9DA93577-2F7C-4E73-9527-0C8EAFD87D65}" type="presOf" srcId="{56728157-E645-4B19-BC4A-B3686CEF7B29}" destId="{1F6CCCC1-D02A-416E-8929-0E797EEB8A8F}" srcOrd="0" destOrd="0" presId="urn:microsoft.com/office/officeart/2005/8/layout/hProcess4"/>
    <dgm:cxn modelId="{009BF09E-895F-4FFA-9AB0-48721F342188}" type="presOf" srcId="{AFF8DD9A-6ACD-49C2-8B7A-3540720EEE18}" destId="{C332B092-7EC3-4FB5-BB79-785F6EF761A4}" srcOrd="0" destOrd="0" presId="urn:microsoft.com/office/officeart/2005/8/layout/hProcess4"/>
    <dgm:cxn modelId="{9BE25F2D-EF18-47B0-AEDB-73EC7FFB1EEF}" type="presOf" srcId="{D41EBEA7-DA9B-40D2-B1E9-57D4420B2292}" destId="{F82EB7B1-1615-4228-B851-C478D671870A}" srcOrd="1" destOrd="0" presId="urn:microsoft.com/office/officeart/2005/8/layout/hProcess4"/>
    <dgm:cxn modelId="{AEEB4BA3-2188-4E7E-9F15-069AA3360D00}" srcId="{42D0B6A9-60BA-474D-8D3B-58096AE8CF89}" destId="{D41EBEA7-DA9B-40D2-B1E9-57D4420B2292}" srcOrd="0" destOrd="0" parTransId="{A44ED49A-B97B-405F-931B-3058F435CF4D}" sibTransId="{638BED2D-0DDE-4EA3-BFBE-179E06BD0D99}"/>
    <dgm:cxn modelId="{67F5F718-2DDC-4C2F-8697-405B30AB270B}" type="presOf" srcId="{28894056-9862-4FBD-9095-946C05D377BF}" destId="{D141BE3C-3C18-4A4B-84D2-3C570CE88168}" srcOrd="0" destOrd="0" presId="urn:microsoft.com/office/officeart/2005/8/layout/hProcess4"/>
    <dgm:cxn modelId="{CC2419C0-4447-47B5-A0DE-01E964A9D0BE}" type="presOf" srcId="{D41EBEA7-DA9B-40D2-B1E9-57D4420B2292}" destId="{374697AC-2BFB-4BB2-8C9A-15D76A1219FB}" srcOrd="0" destOrd="0" presId="urn:microsoft.com/office/officeart/2005/8/layout/hProcess4"/>
    <dgm:cxn modelId="{14C51C77-BEFC-4C99-B532-05D133C2CC14}" srcId="{507A2AF2-D9B7-470B-A1F8-AC3F568E3E40}" destId="{28894056-9862-4FBD-9095-946C05D377BF}" srcOrd="0" destOrd="0" parTransId="{863FD7F6-2B40-4091-8657-F1A26FBD0D76}" sibTransId="{8C8F5D66-20E0-43FF-ACEF-7570C2B53513}"/>
    <dgm:cxn modelId="{5142341F-0AE6-4455-99A1-53B4EAB1BD3C}" srcId="{56728157-E645-4B19-BC4A-B3686CEF7B29}" destId="{ED8164CD-4C1C-4FAA-89E8-A9A589694C61}" srcOrd="2" destOrd="0" parTransId="{0591B239-A7C4-4F2C-9430-498DD7EA3020}" sibTransId="{0DD35162-EC5C-403D-BC42-DE0E999420BD}"/>
    <dgm:cxn modelId="{67004075-4CED-479D-9BB4-2F6C2E67D55F}" type="presOf" srcId="{42D0B6A9-60BA-474D-8D3B-58096AE8CF89}" destId="{03FCA9EE-96F5-4E0A-B6F2-8CF4B30EF56E}" srcOrd="0" destOrd="0" presId="urn:microsoft.com/office/officeart/2005/8/layout/hProcess4"/>
    <dgm:cxn modelId="{44B4982C-B925-4BA7-A922-5457BCDB81E0}" type="presOf" srcId="{92B22FE4-C8E9-4318-870A-22B358FD8C08}" destId="{08B5DE97-E40F-453C-A025-7F4BED3FF195}" srcOrd="0" destOrd="0" presId="urn:microsoft.com/office/officeart/2005/8/layout/hProcess4"/>
    <dgm:cxn modelId="{15CCEE7A-75E9-422E-A342-00D372967E5A}" type="presOf" srcId="{ED8164CD-4C1C-4FAA-89E8-A9A589694C61}" destId="{EE196FE8-0A66-481A-AE3B-BF4633E4BFFF}" srcOrd="0" destOrd="0" presId="urn:microsoft.com/office/officeart/2005/8/layout/hProcess4"/>
    <dgm:cxn modelId="{B0C456FA-8BC4-4AF4-9DFD-B42E49C32599}" type="presOf" srcId="{507A2AF2-D9B7-470B-A1F8-AC3F568E3E40}" destId="{1FEB3057-A2E2-49C8-A19A-AD270F2383F0}" srcOrd="0" destOrd="0" presId="urn:microsoft.com/office/officeart/2005/8/layout/hProcess4"/>
    <dgm:cxn modelId="{80977F0F-EA28-4D29-8C35-D9802E2A514E}" srcId="{56728157-E645-4B19-BC4A-B3686CEF7B29}" destId="{42D0B6A9-60BA-474D-8D3B-58096AE8CF89}" srcOrd="1" destOrd="0" parTransId="{F8EE844E-D02C-4D34-B280-19C3D1C5C8A3}" sibTransId="{92B22FE4-C8E9-4318-870A-22B358FD8C08}"/>
    <dgm:cxn modelId="{31BE5566-0264-4021-94C0-5F49C60ECB06}" type="presOf" srcId="{28894056-9862-4FBD-9095-946C05D377BF}" destId="{F11045C9-CA6F-4E42-9FC2-032225D15A9F}" srcOrd="1" destOrd="0" presId="urn:microsoft.com/office/officeart/2005/8/layout/hProcess4"/>
    <dgm:cxn modelId="{CFD6C838-7783-49CE-8570-3D9EED28FB86}" srcId="{56728157-E645-4B19-BC4A-B3686CEF7B29}" destId="{507A2AF2-D9B7-470B-A1F8-AC3F568E3E40}" srcOrd="0" destOrd="0" parTransId="{D40C03A5-ACE3-4B15-8240-3EBC3D40AC9C}" sibTransId="{AFF8DD9A-6ACD-49C2-8B7A-3540720EEE18}"/>
    <dgm:cxn modelId="{D23D3A8A-60A3-4152-ADBA-95391105BD8F}" type="presParOf" srcId="{1F6CCCC1-D02A-416E-8929-0E797EEB8A8F}" destId="{F2EC1F77-E07D-4123-B513-9E36560B36A3}" srcOrd="0" destOrd="0" presId="urn:microsoft.com/office/officeart/2005/8/layout/hProcess4"/>
    <dgm:cxn modelId="{AB56A485-F7F2-4C4E-8D3A-44E6AE4790D8}" type="presParOf" srcId="{1F6CCCC1-D02A-416E-8929-0E797EEB8A8F}" destId="{DF3C8925-5050-49FE-A381-318963377E04}" srcOrd="1" destOrd="0" presId="urn:microsoft.com/office/officeart/2005/8/layout/hProcess4"/>
    <dgm:cxn modelId="{11A57DEF-A5F1-4F04-94DF-FD351C87B71B}" type="presParOf" srcId="{1F6CCCC1-D02A-416E-8929-0E797EEB8A8F}" destId="{C924F136-0E5C-4C58-872D-26423861A1CB}" srcOrd="2" destOrd="0" presId="urn:microsoft.com/office/officeart/2005/8/layout/hProcess4"/>
    <dgm:cxn modelId="{61D7641E-0E23-4CFE-B55E-2D8B62A36630}" type="presParOf" srcId="{C924F136-0E5C-4C58-872D-26423861A1CB}" destId="{80D9EC30-5447-4ACB-9A72-78B455BDCA2D}" srcOrd="0" destOrd="0" presId="urn:microsoft.com/office/officeart/2005/8/layout/hProcess4"/>
    <dgm:cxn modelId="{C8A7FE43-C1F9-446D-83AE-A3DA465FA5C5}" type="presParOf" srcId="{80D9EC30-5447-4ACB-9A72-78B455BDCA2D}" destId="{04C06D39-48B4-4641-8E8E-E55BAFF785A3}" srcOrd="0" destOrd="0" presId="urn:microsoft.com/office/officeart/2005/8/layout/hProcess4"/>
    <dgm:cxn modelId="{E836A0BE-4986-44AF-AA34-A7DC226CE9B4}" type="presParOf" srcId="{80D9EC30-5447-4ACB-9A72-78B455BDCA2D}" destId="{D141BE3C-3C18-4A4B-84D2-3C570CE88168}" srcOrd="1" destOrd="0" presId="urn:microsoft.com/office/officeart/2005/8/layout/hProcess4"/>
    <dgm:cxn modelId="{D8076182-98D9-4121-B2AF-360C846048F6}" type="presParOf" srcId="{80D9EC30-5447-4ACB-9A72-78B455BDCA2D}" destId="{F11045C9-CA6F-4E42-9FC2-032225D15A9F}" srcOrd="2" destOrd="0" presId="urn:microsoft.com/office/officeart/2005/8/layout/hProcess4"/>
    <dgm:cxn modelId="{D92686F1-EA6E-40BE-9136-56B1C8C42EAB}" type="presParOf" srcId="{80D9EC30-5447-4ACB-9A72-78B455BDCA2D}" destId="{1FEB3057-A2E2-49C8-A19A-AD270F2383F0}" srcOrd="3" destOrd="0" presId="urn:microsoft.com/office/officeart/2005/8/layout/hProcess4"/>
    <dgm:cxn modelId="{8EAE8BDB-2ABE-4065-B596-2DD325D91C52}" type="presParOf" srcId="{80D9EC30-5447-4ACB-9A72-78B455BDCA2D}" destId="{70997FF2-2463-4467-9738-F8F9659F506C}" srcOrd="4" destOrd="0" presId="urn:microsoft.com/office/officeart/2005/8/layout/hProcess4"/>
    <dgm:cxn modelId="{FECDE216-E188-42BC-85E5-0372B8DAF967}" type="presParOf" srcId="{C924F136-0E5C-4C58-872D-26423861A1CB}" destId="{C332B092-7EC3-4FB5-BB79-785F6EF761A4}" srcOrd="1" destOrd="0" presId="urn:microsoft.com/office/officeart/2005/8/layout/hProcess4"/>
    <dgm:cxn modelId="{4B7DE7DA-9A31-4630-B609-CD3A5DF535DB}" type="presParOf" srcId="{C924F136-0E5C-4C58-872D-26423861A1CB}" destId="{E2070528-9655-41C4-94B7-597DD0415EBC}" srcOrd="2" destOrd="0" presId="urn:microsoft.com/office/officeart/2005/8/layout/hProcess4"/>
    <dgm:cxn modelId="{EF969647-B5C1-4079-81E7-67139104691C}" type="presParOf" srcId="{E2070528-9655-41C4-94B7-597DD0415EBC}" destId="{E4B61A9B-AEB6-4AF4-9F4E-D41B0024B2EA}" srcOrd="0" destOrd="0" presId="urn:microsoft.com/office/officeart/2005/8/layout/hProcess4"/>
    <dgm:cxn modelId="{0E36E774-593B-4C1D-B244-33946D6B59DC}" type="presParOf" srcId="{E2070528-9655-41C4-94B7-597DD0415EBC}" destId="{374697AC-2BFB-4BB2-8C9A-15D76A1219FB}" srcOrd="1" destOrd="0" presId="urn:microsoft.com/office/officeart/2005/8/layout/hProcess4"/>
    <dgm:cxn modelId="{CD8141CA-AE89-43DE-9C97-D8F6545E7792}" type="presParOf" srcId="{E2070528-9655-41C4-94B7-597DD0415EBC}" destId="{F82EB7B1-1615-4228-B851-C478D671870A}" srcOrd="2" destOrd="0" presId="urn:microsoft.com/office/officeart/2005/8/layout/hProcess4"/>
    <dgm:cxn modelId="{B0483421-A7FF-49D4-97EF-52EA04D3731E}" type="presParOf" srcId="{E2070528-9655-41C4-94B7-597DD0415EBC}" destId="{03FCA9EE-96F5-4E0A-B6F2-8CF4B30EF56E}" srcOrd="3" destOrd="0" presId="urn:microsoft.com/office/officeart/2005/8/layout/hProcess4"/>
    <dgm:cxn modelId="{7F23C9A0-3D76-48FB-BDE3-270A72A529DD}" type="presParOf" srcId="{E2070528-9655-41C4-94B7-597DD0415EBC}" destId="{ADC24246-77C3-4C89-845E-58C5FB5DEDB0}" srcOrd="4" destOrd="0" presId="urn:microsoft.com/office/officeart/2005/8/layout/hProcess4"/>
    <dgm:cxn modelId="{DDD326F2-884F-4B1A-BA9D-F95082301957}" type="presParOf" srcId="{C924F136-0E5C-4C58-872D-26423861A1CB}" destId="{08B5DE97-E40F-453C-A025-7F4BED3FF195}" srcOrd="3" destOrd="0" presId="urn:microsoft.com/office/officeart/2005/8/layout/hProcess4"/>
    <dgm:cxn modelId="{D2805BA9-D488-46B8-B3EA-0342A53BFFD3}" type="presParOf" srcId="{C924F136-0E5C-4C58-872D-26423861A1CB}" destId="{ACE34A79-3121-417E-9119-E388AFA13A54}" srcOrd="4" destOrd="0" presId="urn:microsoft.com/office/officeart/2005/8/layout/hProcess4"/>
    <dgm:cxn modelId="{DF8FA671-19CC-46DA-9420-BAF32345D2B4}" type="presParOf" srcId="{ACE34A79-3121-417E-9119-E388AFA13A54}" destId="{2093F183-5564-492D-918B-F486F0072B10}" srcOrd="0" destOrd="0" presId="urn:microsoft.com/office/officeart/2005/8/layout/hProcess4"/>
    <dgm:cxn modelId="{82B23AD5-A46B-4B70-AD77-FD5D7C6FFB65}" type="presParOf" srcId="{ACE34A79-3121-417E-9119-E388AFA13A54}" destId="{50049C27-8235-4CFF-8541-119D0AEB4C16}" srcOrd="1" destOrd="0" presId="urn:microsoft.com/office/officeart/2005/8/layout/hProcess4"/>
    <dgm:cxn modelId="{198EF53A-BCDB-41DE-9872-18CE0DE8C5D0}" type="presParOf" srcId="{ACE34A79-3121-417E-9119-E388AFA13A54}" destId="{B5D270E0-26FB-4375-87ED-853FC461FF21}" srcOrd="2" destOrd="0" presId="urn:microsoft.com/office/officeart/2005/8/layout/hProcess4"/>
    <dgm:cxn modelId="{7FFFAD13-C4CF-4B2D-8F1F-B2D8052B4A81}" type="presParOf" srcId="{ACE34A79-3121-417E-9119-E388AFA13A54}" destId="{EE196FE8-0A66-481A-AE3B-BF4633E4BFFF}" srcOrd="3" destOrd="0" presId="urn:microsoft.com/office/officeart/2005/8/layout/hProcess4"/>
    <dgm:cxn modelId="{6AE1778A-A103-426C-8C89-247C7B2819BD}" type="presParOf" srcId="{ACE34A79-3121-417E-9119-E388AFA13A54}" destId="{F1676B5A-DFE1-466D-B1AC-A4C1989E7C0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28157-E645-4B19-BC4A-B3686CEF7B2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NL"/>
        </a:p>
      </dgm:t>
    </dgm:pt>
    <dgm:pt modelId="{507A2AF2-D9B7-470B-A1F8-AC3F568E3E40}">
      <dgm:prSet phldrT="[Tekst]"/>
      <dgm:spPr/>
      <dgm:t>
        <a:bodyPr/>
        <a:lstStyle/>
        <a:p>
          <a:r>
            <a:rPr lang="nl-NL" dirty="0"/>
            <a:t>Overheid</a:t>
          </a:r>
        </a:p>
      </dgm:t>
    </dgm:pt>
    <dgm:pt modelId="{D40C03A5-ACE3-4B15-8240-3EBC3D40AC9C}" type="parTrans" cxnId="{CFD6C838-7783-49CE-8570-3D9EED28FB86}">
      <dgm:prSet/>
      <dgm:spPr/>
      <dgm:t>
        <a:bodyPr/>
        <a:lstStyle/>
        <a:p>
          <a:endParaRPr lang="nl-NL"/>
        </a:p>
      </dgm:t>
    </dgm:pt>
    <dgm:pt modelId="{AFF8DD9A-6ACD-49C2-8B7A-3540720EEE18}" type="sibTrans" cxnId="{CFD6C838-7783-49CE-8570-3D9EED28FB86}">
      <dgm:prSet/>
      <dgm:spPr/>
      <dgm:t>
        <a:bodyPr/>
        <a:lstStyle/>
        <a:p>
          <a:endParaRPr lang="nl-NL"/>
        </a:p>
      </dgm:t>
    </dgm:pt>
    <dgm:pt modelId="{28894056-9862-4FBD-9095-946C05D377BF}">
      <dgm:prSet phldrT="[Tekst]"/>
      <dgm:spPr/>
      <dgm:t>
        <a:bodyPr/>
        <a:lstStyle/>
        <a:p>
          <a:r>
            <a:rPr lang="nl-NL" dirty="0">
              <a:solidFill>
                <a:schemeClr val="tx1">
                  <a:lumMod val="50000"/>
                  <a:lumOff val="50000"/>
                </a:schemeClr>
              </a:solidFill>
            </a:rPr>
            <a:t>Stelt middelen én minimale doelen beschikbaar</a:t>
          </a:r>
        </a:p>
      </dgm:t>
    </dgm:pt>
    <dgm:pt modelId="{863FD7F6-2B40-4091-8657-F1A26FBD0D76}" type="parTrans" cxnId="{14C51C77-BEFC-4C99-B532-05D133C2CC14}">
      <dgm:prSet/>
      <dgm:spPr/>
      <dgm:t>
        <a:bodyPr/>
        <a:lstStyle/>
        <a:p>
          <a:endParaRPr lang="nl-NL"/>
        </a:p>
      </dgm:t>
    </dgm:pt>
    <dgm:pt modelId="{8C8F5D66-20E0-43FF-ACEF-7570C2B53513}" type="sibTrans" cxnId="{14C51C77-BEFC-4C99-B532-05D133C2CC14}">
      <dgm:prSet/>
      <dgm:spPr/>
      <dgm:t>
        <a:bodyPr/>
        <a:lstStyle/>
        <a:p>
          <a:endParaRPr lang="nl-NL"/>
        </a:p>
      </dgm:t>
    </dgm:pt>
    <dgm:pt modelId="{42D0B6A9-60BA-474D-8D3B-58096AE8CF89}">
      <dgm:prSet phldrT="[Tekst]"/>
      <dgm:spPr/>
      <dgm:t>
        <a:bodyPr/>
        <a:lstStyle/>
        <a:p>
          <a:r>
            <a:rPr lang="nl-NL" dirty="0"/>
            <a:t>De school / de docent	</a:t>
          </a:r>
        </a:p>
      </dgm:t>
    </dgm:pt>
    <dgm:pt modelId="{F8EE844E-D02C-4D34-B280-19C3D1C5C8A3}" type="parTrans" cxnId="{80977F0F-EA28-4D29-8C35-D9802E2A514E}">
      <dgm:prSet/>
      <dgm:spPr/>
      <dgm:t>
        <a:bodyPr/>
        <a:lstStyle/>
        <a:p>
          <a:endParaRPr lang="nl-NL"/>
        </a:p>
      </dgm:t>
    </dgm:pt>
    <dgm:pt modelId="{92B22FE4-C8E9-4318-870A-22B358FD8C08}" type="sibTrans" cxnId="{80977F0F-EA28-4D29-8C35-D9802E2A514E}">
      <dgm:prSet/>
      <dgm:spPr/>
      <dgm:t>
        <a:bodyPr/>
        <a:lstStyle/>
        <a:p>
          <a:endParaRPr lang="nl-NL"/>
        </a:p>
      </dgm:t>
    </dgm:pt>
    <dgm:pt modelId="{D41EBEA7-DA9B-40D2-B1E9-57D4420B2292}">
      <dgm:prSet phldrT="[Tekst]"/>
      <dgm:spPr>
        <a:blipFill rotWithShape="0">
          <a:blip xmlns:r="http://schemas.openxmlformats.org/officeDocument/2006/relationships" r:embed="rId1"/>
          <a:stretch>
            <a:fillRect/>
          </a:stretch>
        </a:blipFill>
      </dgm:spPr>
      <dgm:t>
        <a:bodyPr/>
        <a:lstStyle/>
        <a:p>
          <a:endParaRPr lang="nl-NL" dirty="0">
            <a:solidFill>
              <a:schemeClr val="tx1">
                <a:lumMod val="50000"/>
                <a:lumOff val="50000"/>
              </a:schemeClr>
            </a:solidFill>
          </a:endParaRPr>
        </a:p>
      </dgm:t>
    </dgm:pt>
    <dgm:pt modelId="{A44ED49A-B97B-405F-931B-3058F435CF4D}" type="parTrans" cxnId="{AEEB4BA3-2188-4E7E-9F15-069AA3360D00}">
      <dgm:prSet/>
      <dgm:spPr/>
      <dgm:t>
        <a:bodyPr/>
        <a:lstStyle/>
        <a:p>
          <a:endParaRPr lang="nl-NL"/>
        </a:p>
      </dgm:t>
    </dgm:pt>
    <dgm:pt modelId="{638BED2D-0DDE-4EA3-BFBE-179E06BD0D99}" type="sibTrans" cxnId="{AEEB4BA3-2188-4E7E-9F15-069AA3360D00}">
      <dgm:prSet/>
      <dgm:spPr/>
      <dgm:t>
        <a:bodyPr/>
        <a:lstStyle/>
        <a:p>
          <a:endParaRPr lang="nl-NL"/>
        </a:p>
      </dgm:t>
    </dgm:pt>
    <dgm:pt modelId="{BFBA99CC-B7AB-4ABC-87D4-407812C6DC3E}">
      <dgm:prSet phldrT="[Tekst]"/>
      <dgm:spPr/>
      <dgm:t>
        <a:bodyPr/>
        <a:lstStyle/>
        <a:p>
          <a:r>
            <a:rPr lang="nl-NL" dirty="0"/>
            <a:t>onderwijs</a:t>
          </a:r>
        </a:p>
      </dgm:t>
    </dgm:pt>
    <dgm:pt modelId="{D9442A54-21B3-4EDA-968A-48F7DB77467D}" type="parTrans" cxnId="{F0C4550D-1773-4082-95A2-C51415365EEE}">
      <dgm:prSet/>
      <dgm:spPr/>
      <dgm:t>
        <a:bodyPr/>
        <a:lstStyle/>
        <a:p>
          <a:endParaRPr lang="nl-NL"/>
        </a:p>
      </dgm:t>
    </dgm:pt>
    <dgm:pt modelId="{7E503BDC-B81E-4A5B-A5B2-721973CB86B7}" type="sibTrans" cxnId="{F0C4550D-1773-4082-95A2-C51415365EEE}">
      <dgm:prSet/>
      <dgm:spPr/>
      <dgm:t>
        <a:bodyPr/>
        <a:lstStyle/>
        <a:p>
          <a:endParaRPr lang="nl-NL"/>
        </a:p>
      </dgm:t>
    </dgm:pt>
    <dgm:pt modelId="{ED8164CD-4C1C-4FAA-89E8-A9A589694C61}">
      <dgm:prSet phldrT="[Tekst]"/>
      <dgm:spPr/>
      <dgm:t>
        <a:bodyPr/>
        <a:lstStyle/>
        <a:p>
          <a:r>
            <a:rPr lang="nl-NL" dirty="0">
              <a:solidFill>
                <a:schemeClr val="tx1">
                  <a:lumMod val="50000"/>
                  <a:lumOff val="50000"/>
                </a:schemeClr>
              </a:solidFill>
            </a:rPr>
            <a:t>Onderwijst de leerling</a:t>
          </a:r>
        </a:p>
      </dgm:t>
    </dgm:pt>
    <dgm:pt modelId="{0591B239-A7C4-4F2C-9430-498DD7EA3020}" type="parTrans" cxnId="{5142341F-0AE6-4455-99A1-53B4EAB1BD3C}">
      <dgm:prSet/>
      <dgm:spPr/>
      <dgm:t>
        <a:bodyPr/>
        <a:lstStyle/>
        <a:p>
          <a:endParaRPr lang="nl-NL"/>
        </a:p>
      </dgm:t>
    </dgm:pt>
    <dgm:pt modelId="{0DD35162-EC5C-403D-BC42-DE0E999420BD}" type="sibTrans" cxnId="{5142341F-0AE6-4455-99A1-53B4EAB1BD3C}">
      <dgm:prSet/>
      <dgm:spPr/>
      <dgm:t>
        <a:bodyPr/>
        <a:lstStyle/>
        <a:p>
          <a:endParaRPr lang="nl-NL"/>
        </a:p>
      </dgm:t>
    </dgm:pt>
    <dgm:pt modelId="{1F6CCCC1-D02A-416E-8929-0E797EEB8A8F}" type="pres">
      <dgm:prSet presAssocID="{56728157-E645-4B19-BC4A-B3686CEF7B29}" presName="Name0" presStyleCnt="0">
        <dgm:presLayoutVars>
          <dgm:dir/>
          <dgm:animLvl val="lvl"/>
          <dgm:resizeHandles val="exact"/>
        </dgm:presLayoutVars>
      </dgm:prSet>
      <dgm:spPr/>
      <dgm:t>
        <a:bodyPr/>
        <a:lstStyle/>
        <a:p>
          <a:endParaRPr lang="en-US"/>
        </a:p>
      </dgm:t>
    </dgm:pt>
    <dgm:pt modelId="{F2EC1F77-E07D-4123-B513-9E36560B36A3}" type="pres">
      <dgm:prSet presAssocID="{56728157-E645-4B19-BC4A-B3686CEF7B29}" presName="tSp" presStyleCnt="0"/>
      <dgm:spPr/>
    </dgm:pt>
    <dgm:pt modelId="{DF3C8925-5050-49FE-A381-318963377E04}" type="pres">
      <dgm:prSet presAssocID="{56728157-E645-4B19-BC4A-B3686CEF7B29}" presName="bSp" presStyleCnt="0"/>
      <dgm:spPr/>
    </dgm:pt>
    <dgm:pt modelId="{C924F136-0E5C-4C58-872D-26423861A1CB}" type="pres">
      <dgm:prSet presAssocID="{56728157-E645-4B19-BC4A-B3686CEF7B29}" presName="process" presStyleCnt="0"/>
      <dgm:spPr/>
    </dgm:pt>
    <dgm:pt modelId="{80D9EC30-5447-4ACB-9A72-78B455BDCA2D}" type="pres">
      <dgm:prSet presAssocID="{507A2AF2-D9B7-470B-A1F8-AC3F568E3E40}" presName="composite1" presStyleCnt="0"/>
      <dgm:spPr/>
    </dgm:pt>
    <dgm:pt modelId="{04C06D39-48B4-4641-8E8E-E55BAFF785A3}" type="pres">
      <dgm:prSet presAssocID="{507A2AF2-D9B7-470B-A1F8-AC3F568E3E40}" presName="dummyNode1" presStyleLbl="node1" presStyleIdx="0" presStyleCnt="3"/>
      <dgm:spPr/>
    </dgm:pt>
    <dgm:pt modelId="{D141BE3C-3C18-4A4B-84D2-3C570CE88168}" type="pres">
      <dgm:prSet presAssocID="{507A2AF2-D9B7-470B-A1F8-AC3F568E3E40}" presName="childNode1" presStyleLbl="bgAcc1" presStyleIdx="0" presStyleCnt="3">
        <dgm:presLayoutVars>
          <dgm:bulletEnabled val="1"/>
        </dgm:presLayoutVars>
      </dgm:prSet>
      <dgm:spPr/>
      <dgm:t>
        <a:bodyPr/>
        <a:lstStyle/>
        <a:p>
          <a:endParaRPr lang="en-US"/>
        </a:p>
      </dgm:t>
    </dgm:pt>
    <dgm:pt modelId="{F11045C9-CA6F-4E42-9FC2-032225D15A9F}" type="pres">
      <dgm:prSet presAssocID="{507A2AF2-D9B7-470B-A1F8-AC3F568E3E40}" presName="childNode1tx" presStyleLbl="bgAcc1" presStyleIdx="0" presStyleCnt="3">
        <dgm:presLayoutVars>
          <dgm:bulletEnabled val="1"/>
        </dgm:presLayoutVars>
      </dgm:prSet>
      <dgm:spPr/>
      <dgm:t>
        <a:bodyPr/>
        <a:lstStyle/>
        <a:p>
          <a:endParaRPr lang="en-US"/>
        </a:p>
      </dgm:t>
    </dgm:pt>
    <dgm:pt modelId="{1FEB3057-A2E2-49C8-A19A-AD270F2383F0}" type="pres">
      <dgm:prSet presAssocID="{507A2AF2-D9B7-470B-A1F8-AC3F568E3E40}" presName="parentNode1" presStyleLbl="node1" presStyleIdx="0" presStyleCnt="3">
        <dgm:presLayoutVars>
          <dgm:chMax val="1"/>
          <dgm:bulletEnabled val="1"/>
        </dgm:presLayoutVars>
      </dgm:prSet>
      <dgm:spPr/>
      <dgm:t>
        <a:bodyPr/>
        <a:lstStyle/>
        <a:p>
          <a:endParaRPr lang="en-US"/>
        </a:p>
      </dgm:t>
    </dgm:pt>
    <dgm:pt modelId="{70997FF2-2463-4467-9738-F8F9659F506C}" type="pres">
      <dgm:prSet presAssocID="{507A2AF2-D9B7-470B-A1F8-AC3F568E3E40}" presName="connSite1" presStyleCnt="0"/>
      <dgm:spPr/>
    </dgm:pt>
    <dgm:pt modelId="{C332B092-7EC3-4FB5-BB79-785F6EF761A4}" type="pres">
      <dgm:prSet presAssocID="{AFF8DD9A-6ACD-49C2-8B7A-3540720EEE18}" presName="Name9" presStyleLbl="sibTrans2D1" presStyleIdx="0" presStyleCnt="2" custLinFactNeighborX="13810" custLinFactNeighborY="-10807"/>
      <dgm:spPr/>
      <dgm:t>
        <a:bodyPr/>
        <a:lstStyle/>
        <a:p>
          <a:endParaRPr lang="en-US"/>
        </a:p>
      </dgm:t>
    </dgm:pt>
    <dgm:pt modelId="{E2070528-9655-41C4-94B7-597DD0415EBC}" type="pres">
      <dgm:prSet presAssocID="{42D0B6A9-60BA-474D-8D3B-58096AE8CF89}" presName="composite2" presStyleCnt="0"/>
      <dgm:spPr/>
    </dgm:pt>
    <dgm:pt modelId="{E4B61A9B-AEB6-4AF4-9F4E-D41B0024B2EA}" type="pres">
      <dgm:prSet presAssocID="{42D0B6A9-60BA-474D-8D3B-58096AE8CF89}" presName="dummyNode2" presStyleLbl="node1" presStyleIdx="0" presStyleCnt="3"/>
      <dgm:spPr/>
    </dgm:pt>
    <dgm:pt modelId="{374697AC-2BFB-4BB2-8C9A-15D76A1219FB}" type="pres">
      <dgm:prSet presAssocID="{42D0B6A9-60BA-474D-8D3B-58096AE8CF89}" presName="childNode2" presStyleLbl="bgAcc1" presStyleIdx="1" presStyleCnt="3" custLinFactNeighborX="1254" custLinFactNeighborY="6704">
        <dgm:presLayoutVars>
          <dgm:bulletEnabled val="1"/>
        </dgm:presLayoutVars>
      </dgm:prSet>
      <dgm:spPr/>
      <dgm:t>
        <a:bodyPr/>
        <a:lstStyle/>
        <a:p>
          <a:endParaRPr lang="en-US"/>
        </a:p>
      </dgm:t>
    </dgm:pt>
    <dgm:pt modelId="{F82EB7B1-1615-4228-B851-C478D671870A}" type="pres">
      <dgm:prSet presAssocID="{42D0B6A9-60BA-474D-8D3B-58096AE8CF89}" presName="childNode2tx" presStyleLbl="bgAcc1" presStyleIdx="1" presStyleCnt="3">
        <dgm:presLayoutVars>
          <dgm:bulletEnabled val="1"/>
        </dgm:presLayoutVars>
      </dgm:prSet>
      <dgm:spPr/>
      <dgm:t>
        <a:bodyPr/>
        <a:lstStyle/>
        <a:p>
          <a:endParaRPr lang="en-US"/>
        </a:p>
      </dgm:t>
    </dgm:pt>
    <dgm:pt modelId="{03FCA9EE-96F5-4E0A-B6F2-8CF4B30EF56E}" type="pres">
      <dgm:prSet presAssocID="{42D0B6A9-60BA-474D-8D3B-58096AE8CF89}" presName="parentNode2" presStyleLbl="node1" presStyleIdx="1" presStyleCnt="3" custLinFactNeighborX="-4844" custLinFactNeighborY="-51004">
        <dgm:presLayoutVars>
          <dgm:chMax val="0"/>
          <dgm:bulletEnabled val="1"/>
        </dgm:presLayoutVars>
      </dgm:prSet>
      <dgm:spPr/>
      <dgm:t>
        <a:bodyPr/>
        <a:lstStyle/>
        <a:p>
          <a:endParaRPr lang="en-US"/>
        </a:p>
      </dgm:t>
    </dgm:pt>
    <dgm:pt modelId="{ADC24246-77C3-4C89-845E-58C5FB5DEDB0}" type="pres">
      <dgm:prSet presAssocID="{42D0B6A9-60BA-474D-8D3B-58096AE8CF89}" presName="connSite2" presStyleCnt="0"/>
      <dgm:spPr/>
    </dgm:pt>
    <dgm:pt modelId="{08B5DE97-E40F-453C-A025-7F4BED3FF195}" type="pres">
      <dgm:prSet presAssocID="{92B22FE4-C8E9-4318-870A-22B358FD8C08}" presName="Name18" presStyleLbl="sibTrans2D1" presStyleIdx="1" presStyleCnt="2" custLinFactNeighborX="22442" custLinFactNeighborY="-3474"/>
      <dgm:spPr/>
      <dgm:t>
        <a:bodyPr/>
        <a:lstStyle/>
        <a:p>
          <a:endParaRPr lang="en-US"/>
        </a:p>
      </dgm:t>
    </dgm:pt>
    <dgm:pt modelId="{5B2DCA26-444C-46EB-B2FC-65BE664BF918}" type="pres">
      <dgm:prSet presAssocID="{BFBA99CC-B7AB-4ABC-87D4-407812C6DC3E}" presName="composite1" presStyleCnt="0"/>
      <dgm:spPr/>
    </dgm:pt>
    <dgm:pt modelId="{F01DCC90-D14A-45B1-9431-4FCA1089EF8B}" type="pres">
      <dgm:prSet presAssocID="{BFBA99CC-B7AB-4ABC-87D4-407812C6DC3E}" presName="dummyNode1" presStyleLbl="node1" presStyleIdx="1" presStyleCnt="3"/>
      <dgm:spPr/>
    </dgm:pt>
    <dgm:pt modelId="{40B4DC7B-BAA2-423D-B17B-CDAAF11A3E39}" type="pres">
      <dgm:prSet presAssocID="{BFBA99CC-B7AB-4ABC-87D4-407812C6DC3E}" presName="childNode1" presStyleLbl="bgAcc1" presStyleIdx="2" presStyleCnt="3" custLinFactNeighborX="-261" custLinFactNeighborY="-633">
        <dgm:presLayoutVars>
          <dgm:bulletEnabled val="1"/>
        </dgm:presLayoutVars>
      </dgm:prSet>
      <dgm:spPr/>
      <dgm:t>
        <a:bodyPr/>
        <a:lstStyle/>
        <a:p>
          <a:endParaRPr lang="en-US"/>
        </a:p>
      </dgm:t>
    </dgm:pt>
    <dgm:pt modelId="{0DE19B14-6515-4B65-B01D-06A32843316C}" type="pres">
      <dgm:prSet presAssocID="{BFBA99CC-B7AB-4ABC-87D4-407812C6DC3E}" presName="childNode1tx" presStyleLbl="bgAcc1" presStyleIdx="2" presStyleCnt="3">
        <dgm:presLayoutVars>
          <dgm:bulletEnabled val="1"/>
        </dgm:presLayoutVars>
      </dgm:prSet>
      <dgm:spPr/>
      <dgm:t>
        <a:bodyPr/>
        <a:lstStyle/>
        <a:p>
          <a:endParaRPr lang="en-US"/>
        </a:p>
      </dgm:t>
    </dgm:pt>
    <dgm:pt modelId="{B55C4445-0FD6-4114-BA0F-D318FFAB1ADD}" type="pres">
      <dgm:prSet presAssocID="{BFBA99CC-B7AB-4ABC-87D4-407812C6DC3E}" presName="parentNode1" presStyleLbl="node1" presStyleIdx="2" presStyleCnt="3">
        <dgm:presLayoutVars>
          <dgm:chMax val="1"/>
          <dgm:bulletEnabled val="1"/>
        </dgm:presLayoutVars>
      </dgm:prSet>
      <dgm:spPr/>
      <dgm:t>
        <a:bodyPr/>
        <a:lstStyle/>
        <a:p>
          <a:endParaRPr lang="en-US"/>
        </a:p>
      </dgm:t>
    </dgm:pt>
    <dgm:pt modelId="{676976B1-4A77-4261-9F86-A80F8EA1FFC7}" type="pres">
      <dgm:prSet presAssocID="{BFBA99CC-B7AB-4ABC-87D4-407812C6DC3E}" presName="connSite1" presStyleCnt="0"/>
      <dgm:spPr/>
    </dgm:pt>
  </dgm:ptLst>
  <dgm:cxnLst>
    <dgm:cxn modelId="{F0C4550D-1773-4082-95A2-C51415365EEE}" srcId="{56728157-E645-4B19-BC4A-B3686CEF7B29}" destId="{BFBA99CC-B7AB-4ABC-87D4-407812C6DC3E}" srcOrd="2" destOrd="0" parTransId="{D9442A54-21B3-4EDA-968A-48F7DB77467D}" sibTransId="{7E503BDC-B81E-4A5B-A5B2-721973CB86B7}"/>
    <dgm:cxn modelId="{CC2419C0-4447-47B5-A0DE-01E964A9D0BE}" type="presOf" srcId="{D41EBEA7-DA9B-40D2-B1E9-57D4420B2292}" destId="{374697AC-2BFB-4BB2-8C9A-15D76A1219FB}" srcOrd="0" destOrd="0" presId="urn:microsoft.com/office/officeart/2005/8/layout/hProcess4"/>
    <dgm:cxn modelId="{CFD6C838-7783-49CE-8570-3D9EED28FB86}" srcId="{56728157-E645-4B19-BC4A-B3686CEF7B29}" destId="{507A2AF2-D9B7-470B-A1F8-AC3F568E3E40}" srcOrd="0" destOrd="0" parTransId="{D40C03A5-ACE3-4B15-8240-3EBC3D40AC9C}" sibTransId="{AFF8DD9A-6ACD-49C2-8B7A-3540720EEE18}"/>
    <dgm:cxn modelId="{80977F0F-EA28-4D29-8C35-D9802E2A514E}" srcId="{56728157-E645-4B19-BC4A-B3686CEF7B29}" destId="{42D0B6A9-60BA-474D-8D3B-58096AE8CF89}" srcOrd="1" destOrd="0" parTransId="{F8EE844E-D02C-4D34-B280-19C3D1C5C8A3}" sibTransId="{92B22FE4-C8E9-4318-870A-22B358FD8C08}"/>
    <dgm:cxn modelId="{009BF09E-895F-4FFA-9AB0-48721F342188}" type="presOf" srcId="{AFF8DD9A-6ACD-49C2-8B7A-3540720EEE18}" destId="{C332B092-7EC3-4FB5-BB79-785F6EF761A4}" srcOrd="0" destOrd="0" presId="urn:microsoft.com/office/officeart/2005/8/layout/hProcess4"/>
    <dgm:cxn modelId="{9DA93577-2F7C-4E73-9527-0C8EAFD87D65}" type="presOf" srcId="{56728157-E645-4B19-BC4A-B3686CEF7B29}" destId="{1F6CCCC1-D02A-416E-8929-0E797EEB8A8F}" srcOrd="0" destOrd="0" presId="urn:microsoft.com/office/officeart/2005/8/layout/hProcess4"/>
    <dgm:cxn modelId="{14C51C77-BEFC-4C99-B532-05D133C2CC14}" srcId="{507A2AF2-D9B7-470B-A1F8-AC3F568E3E40}" destId="{28894056-9862-4FBD-9095-946C05D377BF}" srcOrd="0" destOrd="0" parTransId="{863FD7F6-2B40-4091-8657-F1A26FBD0D76}" sibTransId="{8C8F5D66-20E0-43FF-ACEF-7570C2B53513}"/>
    <dgm:cxn modelId="{9BE25F2D-EF18-47B0-AEDB-73EC7FFB1EEF}" type="presOf" srcId="{D41EBEA7-DA9B-40D2-B1E9-57D4420B2292}" destId="{F82EB7B1-1615-4228-B851-C478D671870A}" srcOrd="1" destOrd="0" presId="urn:microsoft.com/office/officeart/2005/8/layout/hProcess4"/>
    <dgm:cxn modelId="{B8B74189-E2B5-4354-B92F-14B4C65BA2AD}" type="presOf" srcId="{BFBA99CC-B7AB-4ABC-87D4-407812C6DC3E}" destId="{B55C4445-0FD6-4114-BA0F-D318FFAB1ADD}" srcOrd="0" destOrd="0" presId="urn:microsoft.com/office/officeart/2005/8/layout/hProcess4"/>
    <dgm:cxn modelId="{67F5F718-2DDC-4C2F-8697-405B30AB270B}" type="presOf" srcId="{28894056-9862-4FBD-9095-946C05D377BF}" destId="{D141BE3C-3C18-4A4B-84D2-3C570CE88168}" srcOrd="0" destOrd="0" presId="urn:microsoft.com/office/officeart/2005/8/layout/hProcess4"/>
    <dgm:cxn modelId="{67004075-4CED-479D-9BB4-2F6C2E67D55F}" type="presOf" srcId="{42D0B6A9-60BA-474D-8D3B-58096AE8CF89}" destId="{03FCA9EE-96F5-4E0A-B6F2-8CF4B30EF56E}" srcOrd="0" destOrd="0" presId="urn:microsoft.com/office/officeart/2005/8/layout/hProcess4"/>
    <dgm:cxn modelId="{5BB82284-5788-49D1-B223-A66A0BB2AE63}" type="presOf" srcId="{ED8164CD-4C1C-4FAA-89E8-A9A589694C61}" destId="{0DE19B14-6515-4B65-B01D-06A32843316C}" srcOrd="1" destOrd="0" presId="urn:microsoft.com/office/officeart/2005/8/layout/hProcess4"/>
    <dgm:cxn modelId="{B0C456FA-8BC4-4AF4-9DFD-B42E49C32599}" type="presOf" srcId="{507A2AF2-D9B7-470B-A1F8-AC3F568E3E40}" destId="{1FEB3057-A2E2-49C8-A19A-AD270F2383F0}" srcOrd="0" destOrd="0" presId="urn:microsoft.com/office/officeart/2005/8/layout/hProcess4"/>
    <dgm:cxn modelId="{AEEB4BA3-2188-4E7E-9F15-069AA3360D00}" srcId="{42D0B6A9-60BA-474D-8D3B-58096AE8CF89}" destId="{D41EBEA7-DA9B-40D2-B1E9-57D4420B2292}" srcOrd="0" destOrd="0" parTransId="{A44ED49A-B97B-405F-931B-3058F435CF4D}" sibTransId="{638BED2D-0DDE-4EA3-BFBE-179E06BD0D99}"/>
    <dgm:cxn modelId="{44B4982C-B925-4BA7-A922-5457BCDB81E0}" type="presOf" srcId="{92B22FE4-C8E9-4318-870A-22B358FD8C08}" destId="{08B5DE97-E40F-453C-A025-7F4BED3FF195}" srcOrd="0" destOrd="0" presId="urn:microsoft.com/office/officeart/2005/8/layout/hProcess4"/>
    <dgm:cxn modelId="{12810C1E-0D31-4863-940B-6E949BF2D52E}" type="presOf" srcId="{ED8164CD-4C1C-4FAA-89E8-A9A589694C61}" destId="{40B4DC7B-BAA2-423D-B17B-CDAAF11A3E39}" srcOrd="0" destOrd="0" presId="urn:microsoft.com/office/officeart/2005/8/layout/hProcess4"/>
    <dgm:cxn modelId="{5142341F-0AE6-4455-99A1-53B4EAB1BD3C}" srcId="{BFBA99CC-B7AB-4ABC-87D4-407812C6DC3E}" destId="{ED8164CD-4C1C-4FAA-89E8-A9A589694C61}" srcOrd="0" destOrd="0" parTransId="{0591B239-A7C4-4F2C-9430-498DD7EA3020}" sibTransId="{0DD35162-EC5C-403D-BC42-DE0E999420BD}"/>
    <dgm:cxn modelId="{31BE5566-0264-4021-94C0-5F49C60ECB06}" type="presOf" srcId="{28894056-9862-4FBD-9095-946C05D377BF}" destId="{F11045C9-CA6F-4E42-9FC2-032225D15A9F}" srcOrd="1" destOrd="0" presId="urn:microsoft.com/office/officeart/2005/8/layout/hProcess4"/>
    <dgm:cxn modelId="{D23D3A8A-60A3-4152-ADBA-95391105BD8F}" type="presParOf" srcId="{1F6CCCC1-D02A-416E-8929-0E797EEB8A8F}" destId="{F2EC1F77-E07D-4123-B513-9E36560B36A3}" srcOrd="0" destOrd="0" presId="urn:microsoft.com/office/officeart/2005/8/layout/hProcess4"/>
    <dgm:cxn modelId="{AB56A485-F7F2-4C4E-8D3A-44E6AE4790D8}" type="presParOf" srcId="{1F6CCCC1-D02A-416E-8929-0E797EEB8A8F}" destId="{DF3C8925-5050-49FE-A381-318963377E04}" srcOrd="1" destOrd="0" presId="urn:microsoft.com/office/officeart/2005/8/layout/hProcess4"/>
    <dgm:cxn modelId="{11A57DEF-A5F1-4F04-94DF-FD351C87B71B}" type="presParOf" srcId="{1F6CCCC1-D02A-416E-8929-0E797EEB8A8F}" destId="{C924F136-0E5C-4C58-872D-26423861A1CB}" srcOrd="2" destOrd="0" presId="urn:microsoft.com/office/officeart/2005/8/layout/hProcess4"/>
    <dgm:cxn modelId="{61D7641E-0E23-4CFE-B55E-2D8B62A36630}" type="presParOf" srcId="{C924F136-0E5C-4C58-872D-26423861A1CB}" destId="{80D9EC30-5447-4ACB-9A72-78B455BDCA2D}" srcOrd="0" destOrd="0" presId="urn:microsoft.com/office/officeart/2005/8/layout/hProcess4"/>
    <dgm:cxn modelId="{C8A7FE43-C1F9-446D-83AE-A3DA465FA5C5}" type="presParOf" srcId="{80D9EC30-5447-4ACB-9A72-78B455BDCA2D}" destId="{04C06D39-48B4-4641-8E8E-E55BAFF785A3}" srcOrd="0" destOrd="0" presId="urn:microsoft.com/office/officeart/2005/8/layout/hProcess4"/>
    <dgm:cxn modelId="{E836A0BE-4986-44AF-AA34-A7DC226CE9B4}" type="presParOf" srcId="{80D9EC30-5447-4ACB-9A72-78B455BDCA2D}" destId="{D141BE3C-3C18-4A4B-84D2-3C570CE88168}" srcOrd="1" destOrd="0" presId="urn:microsoft.com/office/officeart/2005/8/layout/hProcess4"/>
    <dgm:cxn modelId="{D8076182-98D9-4121-B2AF-360C846048F6}" type="presParOf" srcId="{80D9EC30-5447-4ACB-9A72-78B455BDCA2D}" destId="{F11045C9-CA6F-4E42-9FC2-032225D15A9F}" srcOrd="2" destOrd="0" presId="urn:microsoft.com/office/officeart/2005/8/layout/hProcess4"/>
    <dgm:cxn modelId="{D92686F1-EA6E-40BE-9136-56B1C8C42EAB}" type="presParOf" srcId="{80D9EC30-5447-4ACB-9A72-78B455BDCA2D}" destId="{1FEB3057-A2E2-49C8-A19A-AD270F2383F0}" srcOrd="3" destOrd="0" presId="urn:microsoft.com/office/officeart/2005/8/layout/hProcess4"/>
    <dgm:cxn modelId="{8EAE8BDB-2ABE-4065-B596-2DD325D91C52}" type="presParOf" srcId="{80D9EC30-5447-4ACB-9A72-78B455BDCA2D}" destId="{70997FF2-2463-4467-9738-F8F9659F506C}" srcOrd="4" destOrd="0" presId="urn:microsoft.com/office/officeart/2005/8/layout/hProcess4"/>
    <dgm:cxn modelId="{FECDE216-E188-42BC-85E5-0372B8DAF967}" type="presParOf" srcId="{C924F136-0E5C-4C58-872D-26423861A1CB}" destId="{C332B092-7EC3-4FB5-BB79-785F6EF761A4}" srcOrd="1" destOrd="0" presId="urn:microsoft.com/office/officeart/2005/8/layout/hProcess4"/>
    <dgm:cxn modelId="{4B7DE7DA-9A31-4630-B609-CD3A5DF535DB}" type="presParOf" srcId="{C924F136-0E5C-4C58-872D-26423861A1CB}" destId="{E2070528-9655-41C4-94B7-597DD0415EBC}" srcOrd="2" destOrd="0" presId="urn:microsoft.com/office/officeart/2005/8/layout/hProcess4"/>
    <dgm:cxn modelId="{EF969647-B5C1-4079-81E7-67139104691C}" type="presParOf" srcId="{E2070528-9655-41C4-94B7-597DD0415EBC}" destId="{E4B61A9B-AEB6-4AF4-9F4E-D41B0024B2EA}" srcOrd="0" destOrd="0" presId="urn:microsoft.com/office/officeart/2005/8/layout/hProcess4"/>
    <dgm:cxn modelId="{0E36E774-593B-4C1D-B244-33946D6B59DC}" type="presParOf" srcId="{E2070528-9655-41C4-94B7-597DD0415EBC}" destId="{374697AC-2BFB-4BB2-8C9A-15D76A1219FB}" srcOrd="1" destOrd="0" presId="urn:microsoft.com/office/officeart/2005/8/layout/hProcess4"/>
    <dgm:cxn modelId="{CD8141CA-AE89-43DE-9C97-D8F6545E7792}" type="presParOf" srcId="{E2070528-9655-41C4-94B7-597DD0415EBC}" destId="{F82EB7B1-1615-4228-B851-C478D671870A}" srcOrd="2" destOrd="0" presId="urn:microsoft.com/office/officeart/2005/8/layout/hProcess4"/>
    <dgm:cxn modelId="{B0483421-A7FF-49D4-97EF-52EA04D3731E}" type="presParOf" srcId="{E2070528-9655-41C4-94B7-597DD0415EBC}" destId="{03FCA9EE-96F5-4E0A-B6F2-8CF4B30EF56E}" srcOrd="3" destOrd="0" presId="urn:microsoft.com/office/officeart/2005/8/layout/hProcess4"/>
    <dgm:cxn modelId="{7F23C9A0-3D76-48FB-BDE3-270A72A529DD}" type="presParOf" srcId="{E2070528-9655-41C4-94B7-597DD0415EBC}" destId="{ADC24246-77C3-4C89-845E-58C5FB5DEDB0}" srcOrd="4" destOrd="0" presId="urn:microsoft.com/office/officeart/2005/8/layout/hProcess4"/>
    <dgm:cxn modelId="{DDD326F2-884F-4B1A-BA9D-F95082301957}" type="presParOf" srcId="{C924F136-0E5C-4C58-872D-26423861A1CB}" destId="{08B5DE97-E40F-453C-A025-7F4BED3FF195}" srcOrd="3" destOrd="0" presId="urn:microsoft.com/office/officeart/2005/8/layout/hProcess4"/>
    <dgm:cxn modelId="{09063A4C-790B-4439-8A06-356F4D77E45D}" type="presParOf" srcId="{C924F136-0E5C-4C58-872D-26423861A1CB}" destId="{5B2DCA26-444C-46EB-B2FC-65BE664BF918}" srcOrd="4" destOrd="0" presId="urn:microsoft.com/office/officeart/2005/8/layout/hProcess4"/>
    <dgm:cxn modelId="{244892D2-9957-49F8-AFE0-EA6FCABFDDD3}" type="presParOf" srcId="{5B2DCA26-444C-46EB-B2FC-65BE664BF918}" destId="{F01DCC90-D14A-45B1-9431-4FCA1089EF8B}" srcOrd="0" destOrd="0" presId="urn:microsoft.com/office/officeart/2005/8/layout/hProcess4"/>
    <dgm:cxn modelId="{11E49882-DEBD-4450-8C35-EEFCCF7EBF63}" type="presParOf" srcId="{5B2DCA26-444C-46EB-B2FC-65BE664BF918}" destId="{40B4DC7B-BAA2-423D-B17B-CDAAF11A3E39}" srcOrd="1" destOrd="0" presId="urn:microsoft.com/office/officeart/2005/8/layout/hProcess4"/>
    <dgm:cxn modelId="{B40BCEEC-0E16-4210-AA52-1C5A819809EC}" type="presParOf" srcId="{5B2DCA26-444C-46EB-B2FC-65BE664BF918}" destId="{0DE19B14-6515-4B65-B01D-06A32843316C}" srcOrd="2" destOrd="0" presId="urn:microsoft.com/office/officeart/2005/8/layout/hProcess4"/>
    <dgm:cxn modelId="{B4D41CCE-56FD-4C33-857F-FD9F68EE91F8}" type="presParOf" srcId="{5B2DCA26-444C-46EB-B2FC-65BE664BF918}" destId="{B55C4445-0FD6-4114-BA0F-D318FFAB1ADD}" srcOrd="3" destOrd="0" presId="urn:microsoft.com/office/officeart/2005/8/layout/hProcess4"/>
    <dgm:cxn modelId="{AE288F6A-699E-417A-B836-1279A0575B7C}" type="presParOf" srcId="{5B2DCA26-444C-46EB-B2FC-65BE664BF918}" destId="{676976B1-4A77-4261-9F86-A80F8EA1FF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BE3C-3C18-4A4B-84D2-3C570CE88168}">
      <dsp:nvSpPr>
        <dsp:cNvPr id="0" name=""/>
        <dsp:cNvSpPr/>
      </dsp:nvSpPr>
      <dsp:spPr>
        <a:xfrm>
          <a:off x="1437803"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solidFill>
                <a:schemeClr val="tx1">
                  <a:lumMod val="50000"/>
                  <a:lumOff val="50000"/>
                </a:schemeClr>
              </a:solidFill>
            </a:rPr>
            <a:t>Stelt middelen beschikbaar</a:t>
          </a:r>
        </a:p>
      </dsp:txBody>
      <dsp:txXfrm>
        <a:off x="1466469" y="676924"/>
        <a:ext cx="1452957" cy="921411"/>
      </dsp:txXfrm>
    </dsp:sp>
    <dsp:sp modelId="{C332B092-7EC3-4FB5-BB79-785F6EF761A4}">
      <dsp:nvSpPr>
        <dsp:cNvPr id="0" name=""/>
        <dsp:cNvSpPr/>
      </dsp:nvSpPr>
      <dsp:spPr>
        <a:xfrm>
          <a:off x="2501260" y="526495"/>
          <a:ext cx="1969328" cy="1969328"/>
        </a:xfrm>
        <a:prstGeom prst="leftCircularArrow">
          <a:avLst>
            <a:gd name="adj1" fmla="val 4686"/>
            <a:gd name="adj2" fmla="val 598408"/>
            <a:gd name="adj3" fmla="val 2373918"/>
            <a:gd name="adj4" fmla="val 9024489"/>
            <a:gd name="adj5" fmla="val 54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B3057-A2E2-49C8-A19A-AD270F2383F0}">
      <dsp:nvSpPr>
        <dsp:cNvPr id="0" name=""/>
        <dsp:cNvSpPr/>
      </dsp:nvSpPr>
      <dsp:spPr>
        <a:xfrm>
          <a:off x="1773423" y="1627001"/>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Overheid</a:t>
          </a:r>
        </a:p>
      </dsp:txBody>
      <dsp:txXfrm>
        <a:off x="1789059" y="1642637"/>
        <a:ext cx="1311207" cy="502587"/>
      </dsp:txXfrm>
    </dsp:sp>
    <dsp:sp modelId="{374697AC-2BFB-4BB2-8C9A-15D76A1219FB}">
      <dsp:nvSpPr>
        <dsp:cNvPr id="0" name=""/>
        <dsp:cNvSpPr/>
      </dsp:nvSpPr>
      <dsp:spPr>
        <a:xfrm>
          <a:off x="3555342"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solidFill>
                <a:schemeClr val="tx1">
                  <a:lumMod val="50000"/>
                  <a:lumOff val="50000"/>
                </a:schemeClr>
              </a:solidFill>
            </a:rPr>
            <a:t>Zorgt voor onderwijs</a:t>
          </a:r>
        </a:p>
      </dsp:txBody>
      <dsp:txXfrm>
        <a:off x="3584008" y="943854"/>
        <a:ext cx="1452957" cy="921411"/>
      </dsp:txXfrm>
    </dsp:sp>
    <dsp:sp modelId="{08B5DE97-E40F-453C-A025-7F4BED3FF195}">
      <dsp:nvSpPr>
        <dsp:cNvPr id="0" name=""/>
        <dsp:cNvSpPr/>
      </dsp:nvSpPr>
      <dsp:spPr>
        <a:xfrm>
          <a:off x="4782142" y="-9210"/>
          <a:ext cx="2157797" cy="2157797"/>
        </a:xfrm>
        <a:prstGeom prst="circularArrow">
          <a:avLst>
            <a:gd name="adj1" fmla="val 4277"/>
            <a:gd name="adj2" fmla="val 540678"/>
            <a:gd name="adj3" fmla="val 19267890"/>
            <a:gd name="adj4" fmla="val 12559589"/>
            <a:gd name="adj5" fmla="val 49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CA9EE-96F5-4E0A-B6F2-8CF4B30EF56E}">
      <dsp:nvSpPr>
        <dsp:cNvPr id="0" name=""/>
        <dsp:cNvSpPr/>
      </dsp:nvSpPr>
      <dsp:spPr>
        <a:xfrm>
          <a:off x="3890962" y="381328"/>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De school / de docent	</a:t>
          </a:r>
        </a:p>
      </dsp:txBody>
      <dsp:txXfrm>
        <a:off x="3906598" y="396964"/>
        <a:ext cx="1311207" cy="502587"/>
      </dsp:txXfrm>
    </dsp:sp>
    <dsp:sp modelId="{40B4DC7B-BAA2-423D-B17B-CDAAF11A3E39}">
      <dsp:nvSpPr>
        <dsp:cNvPr id="0" name=""/>
        <dsp:cNvSpPr/>
      </dsp:nvSpPr>
      <dsp:spPr>
        <a:xfrm>
          <a:off x="5668939" y="640373"/>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solidFill>
                <a:schemeClr val="tx1">
                  <a:lumMod val="50000"/>
                  <a:lumOff val="50000"/>
                </a:schemeClr>
              </a:solidFill>
            </a:rPr>
            <a:t>Geeft les aan de leerling</a:t>
          </a:r>
        </a:p>
      </dsp:txBody>
      <dsp:txXfrm>
        <a:off x="5697605" y="669039"/>
        <a:ext cx="1452957" cy="921411"/>
      </dsp:txXfrm>
    </dsp:sp>
    <dsp:sp modelId="{B55C4445-0FD6-4114-BA0F-D318FFAB1ADD}">
      <dsp:nvSpPr>
        <dsp:cNvPr id="0" name=""/>
        <dsp:cNvSpPr/>
      </dsp:nvSpPr>
      <dsp:spPr>
        <a:xfrm>
          <a:off x="6008500" y="1627001"/>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onderwijs</a:t>
          </a:r>
        </a:p>
      </dsp:txBody>
      <dsp:txXfrm>
        <a:off x="6024136" y="1642637"/>
        <a:ext cx="1311207" cy="50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BE3C-3C18-4A4B-84D2-3C570CE88168}">
      <dsp:nvSpPr>
        <dsp:cNvPr id="0" name=""/>
        <dsp:cNvSpPr/>
      </dsp:nvSpPr>
      <dsp:spPr>
        <a:xfrm>
          <a:off x="1437803"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t>Stelt middelen beschikbaar</a:t>
          </a:r>
        </a:p>
      </dsp:txBody>
      <dsp:txXfrm>
        <a:off x="1466469" y="676924"/>
        <a:ext cx="1452957" cy="921411"/>
      </dsp:txXfrm>
    </dsp:sp>
    <dsp:sp modelId="{C332B092-7EC3-4FB5-BB79-785F6EF761A4}">
      <dsp:nvSpPr>
        <dsp:cNvPr id="0" name=""/>
        <dsp:cNvSpPr/>
      </dsp:nvSpPr>
      <dsp:spPr>
        <a:xfrm>
          <a:off x="1834504" y="1536248"/>
          <a:ext cx="6507842" cy="1969328"/>
        </a:xfrm>
        <a:prstGeom prst="leftCircularArrow">
          <a:avLst>
            <a:gd name="adj1" fmla="val 4686"/>
            <a:gd name="adj2" fmla="val 598408"/>
            <a:gd name="adj3" fmla="val 2373918"/>
            <a:gd name="adj4" fmla="val 9024489"/>
            <a:gd name="adj5" fmla="val 5467"/>
          </a:avLst>
        </a:prstGeom>
        <a:noFill/>
        <a:ln>
          <a:noFill/>
        </a:ln>
        <a:effectLst/>
      </dsp:spPr>
      <dsp:style>
        <a:lnRef idx="0">
          <a:scrgbClr r="0" g="0" b="0"/>
        </a:lnRef>
        <a:fillRef idx="1">
          <a:scrgbClr r="0" g="0" b="0"/>
        </a:fillRef>
        <a:effectRef idx="0">
          <a:scrgbClr r="0" g="0" b="0"/>
        </a:effectRef>
        <a:fontRef idx="minor">
          <a:schemeClr val="lt1"/>
        </a:fontRef>
      </dsp:style>
    </dsp:sp>
    <dsp:sp modelId="{1FEB3057-A2E2-49C8-A19A-AD270F2383F0}">
      <dsp:nvSpPr>
        <dsp:cNvPr id="0" name=""/>
        <dsp:cNvSpPr/>
      </dsp:nvSpPr>
      <dsp:spPr>
        <a:xfrm>
          <a:off x="1773423" y="1627001"/>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Overheid</a:t>
          </a:r>
        </a:p>
      </dsp:txBody>
      <dsp:txXfrm>
        <a:off x="1789059" y="1642637"/>
        <a:ext cx="1311207" cy="502587"/>
      </dsp:txXfrm>
    </dsp:sp>
    <dsp:sp modelId="{374697AC-2BFB-4BB2-8C9A-15D76A1219FB}">
      <dsp:nvSpPr>
        <dsp:cNvPr id="0" name=""/>
        <dsp:cNvSpPr/>
      </dsp:nvSpPr>
      <dsp:spPr>
        <a:xfrm>
          <a:off x="3555342"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t>Zorgt voor onderwijs</a:t>
          </a:r>
        </a:p>
      </dsp:txBody>
      <dsp:txXfrm>
        <a:off x="3584008" y="943854"/>
        <a:ext cx="1452957" cy="921411"/>
      </dsp:txXfrm>
    </dsp:sp>
    <dsp:sp modelId="{08B5DE97-E40F-453C-A025-7F4BED3FF195}">
      <dsp:nvSpPr>
        <dsp:cNvPr id="0" name=""/>
        <dsp:cNvSpPr/>
      </dsp:nvSpPr>
      <dsp:spPr>
        <a:xfrm>
          <a:off x="4334249" y="-215300"/>
          <a:ext cx="2162309" cy="2162309"/>
        </a:xfrm>
        <a:prstGeom prst="circularArrow">
          <a:avLst>
            <a:gd name="adj1" fmla="val 4268"/>
            <a:gd name="adj2" fmla="val 539432"/>
            <a:gd name="adj3" fmla="val 19285057"/>
            <a:gd name="adj4" fmla="val 12575511"/>
            <a:gd name="adj5" fmla="val 497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CA9EE-96F5-4E0A-B6F2-8CF4B30EF56E}">
      <dsp:nvSpPr>
        <dsp:cNvPr id="0" name=""/>
        <dsp:cNvSpPr/>
      </dsp:nvSpPr>
      <dsp:spPr>
        <a:xfrm>
          <a:off x="3890962" y="381328"/>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De school / de docent	</a:t>
          </a:r>
        </a:p>
      </dsp:txBody>
      <dsp:txXfrm>
        <a:off x="3906598" y="396964"/>
        <a:ext cx="1311207" cy="502587"/>
      </dsp:txXfrm>
    </dsp:sp>
    <dsp:sp modelId="{40B4DC7B-BAA2-423D-B17B-CDAAF11A3E39}">
      <dsp:nvSpPr>
        <dsp:cNvPr id="0" name=""/>
        <dsp:cNvSpPr/>
      </dsp:nvSpPr>
      <dsp:spPr>
        <a:xfrm>
          <a:off x="5672881"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t>Geeft les aan de leerling</a:t>
          </a:r>
        </a:p>
      </dsp:txBody>
      <dsp:txXfrm>
        <a:off x="5701547" y="676924"/>
        <a:ext cx="1452957" cy="921411"/>
      </dsp:txXfrm>
    </dsp:sp>
    <dsp:sp modelId="{B55C4445-0FD6-4114-BA0F-D318FFAB1ADD}">
      <dsp:nvSpPr>
        <dsp:cNvPr id="0" name=""/>
        <dsp:cNvSpPr/>
      </dsp:nvSpPr>
      <dsp:spPr>
        <a:xfrm>
          <a:off x="6008500" y="1627001"/>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onderwijs</a:t>
          </a:r>
        </a:p>
      </dsp:txBody>
      <dsp:txXfrm>
        <a:off x="6024136" y="1642637"/>
        <a:ext cx="1311207" cy="502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BE3C-3C18-4A4B-84D2-3C570CE88168}">
      <dsp:nvSpPr>
        <dsp:cNvPr id="0" name=""/>
        <dsp:cNvSpPr/>
      </dsp:nvSpPr>
      <dsp:spPr>
        <a:xfrm>
          <a:off x="1437803"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solidFill>
                <a:schemeClr val="tx1">
                  <a:lumMod val="50000"/>
                  <a:lumOff val="50000"/>
                </a:schemeClr>
              </a:solidFill>
            </a:rPr>
            <a:t>Stelt middelen beschikbaar</a:t>
          </a:r>
        </a:p>
      </dsp:txBody>
      <dsp:txXfrm>
        <a:off x="1466469" y="676924"/>
        <a:ext cx="1452957" cy="921411"/>
      </dsp:txXfrm>
    </dsp:sp>
    <dsp:sp modelId="{C332B092-7EC3-4FB5-BB79-785F6EF761A4}">
      <dsp:nvSpPr>
        <dsp:cNvPr id="0" name=""/>
        <dsp:cNvSpPr/>
      </dsp:nvSpPr>
      <dsp:spPr>
        <a:xfrm>
          <a:off x="2810208" y="545124"/>
          <a:ext cx="1969328" cy="1969328"/>
        </a:xfrm>
        <a:prstGeom prst="leftCircularArrow">
          <a:avLst>
            <a:gd name="adj1" fmla="val 4686"/>
            <a:gd name="adj2" fmla="val 598408"/>
            <a:gd name="adj3" fmla="val 2373918"/>
            <a:gd name="adj4" fmla="val 9024489"/>
            <a:gd name="adj5" fmla="val 5467"/>
          </a:avLst>
        </a:prstGeom>
        <a:noFill/>
        <a:ln>
          <a:noFill/>
        </a:ln>
        <a:effectLst/>
      </dsp:spPr>
      <dsp:style>
        <a:lnRef idx="0">
          <a:scrgbClr r="0" g="0" b="0"/>
        </a:lnRef>
        <a:fillRef idx="1">
          <a:scrgbClr r="0" g="0" b="0"/>
        </a:fillRef>
        <a:effectRef idx="0">
          <a:scrgbClr r="0" g="0" b="0"/>
        </a:effectRef>
        <a:fontRef idx="minor">
          <a:schemeClr val="lt1"/>
        </a:fontRef>
      </dsp:style>
    </dsp:sp>
    <dsp:sp modelId="{1FEB3057-A2E2-49C8-A19A-AD270F2383F0}">
      <dsp:nvSpPr>
        <dsp:cNvPr id="0" name=""/>
        <dsp:cNvSpPr/>
      </dsp:nvSpPr>
      <dsp:spPr>
        <a:xfrm>
          <a:off x="1773423" y="1627001"/>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Overheid</a:t>
          </a:r>
        </a:p>
      </dsp:txBody>
      <dsp:txXfrm>
        <a:off x="1789059" y="1642637"/>
        <a:ext cx="1311207" cy="502587"/>
      </dsp:txXfrm>
    </dsp:sp>
    <dsp:sp modelId="{374697AC-2BFB-4BB2-8C9A-15D76A1219FB}">
      <dsp:nvSpPr>
        <dsp:cNvPr id="0" name=""/>
        <dsp:cNvSpPr/>
      </dsp:nvSpPr>
      <dsp:spPr>
        <a:xfrm>
          <a:off x="3555342" y="64825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nl-NL" sz="1900" kern="1200" dirty="0">
              <a:solidFill>
                <a:schemeClr val="tx1">
                  <a:lumMod val="50000"/>
                  <a:lumOff val="50000"/>
                </a:schemeClr>
              </a:solidFill>
            </a:rPr>
            <a:t>Voert de taak uit</a:t>
          </a:r>
        </a:p>
      </dsp:txBody>
      <dsp:txXfrm>
        <a:off x="3584008" y="943854"/>
        <a:ext cx="1452957" cy="921411"/>
      </dsp:txXfrm>
    </dsp:sp>
    <dsp:sp modelId="{08B5DE97-E40F-453C-A025-7F4BED3FF195}">
      <dsp:nvSpPr>
        <dsp:cNvPr id="0" name=""/>
        <dsp:cNvSpPr/>
      </dsp:nvSpPr>
      <dsp:spPr>
        <a:xfrm>
          <a:off x="5002304" y="-228108"/>
          <a:ext cx="3819934" cy="3819934"/>
        </a:xfrm>
        <a:prstGeom prst="circularArrow">
          <a:avLst>
            <a:gd name="adj1" fmla="val 2416"/>
            <a:gd name="adj2" fmla="val 292209"/>
            <a:gd name="adj3" fmla="val 19594795"/>
            <a:gd name="adj4" fmla="val 12638026"/>
            <a:gd name="adj5" fmla="val 2818"/>
          </a:avLst>
        </a:prstGeom>
        <a:noFill/>
        <a:ln>
          <a:noFill/>
        </a:ln>
        <a:effectLst/>
      </dsp:spPr>
      <dsp:style>
        <a:lnRef idx="0">
          <a:scrgbClr r="0" g="0" b="0"/>
        </a:lnRef>
        <a:fillRef idx="1">
          <a:scrgbClr r="0" g="0" b="0"/>
        </a:fillRef>
        <a:effectRef idx="0">
          <a:scrgbClr r="0" g="0" b="0"/>
        </a:effectRef>
        <a:fontRef idx="minor">
          <a:schemeClr val="lt1"/>
        </a:fontRef>
      </dsp:style>
    </dsp:sp>
    <dsp:sp modelId="{03FCA9EE-96F5-4E0A-B6F2-8CF4B30EF56E}">
      <dsp:nvSpPr>
        <dsp:cNvPr id="0" name=""/>
        <dsp:cNvSpPr/>
      </dsp:nvSpPr>
      <dsp:spPr>
        <a:xfrm>
          <a:off x="3890962" y="381328"/>
          <a:ext cx="1342479" cy="533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nl-NL" sz="1600" kern="1200" dirty="0"/>
            <a:t>De school / de docent	</a:t>
          </a:r>
        </a:p>
      </dsp:txBody>
      <dsp:txXfrm>
        <a:off x="3906598" y="396964"/>
        <a:ext cx="1311207" cy="502587"/>
      </dsp:txXfrm>
    </dsp:sp>
    <dsp:sp modelId="{50049C27-8235-4CFF-8541-119D0AEB4C16}">
      <dsp:nvSpPr>
        <dsp:cNvPr id="0" name=""/>
        <dsp:cNvSpPr/>
      </dsp:nvSpPr>
      <dsp:spPr>
        <a:xfrm>
          <a:off x="7113772" y="705498"/>
          <a:ext cx="1510289" cy="12456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96FE8-0A66-481A-AE3B-BF4633E4BFFF}">
      <dsp:nvSpPr>
        <dsp:cNvPr id="0" name=""/>
        <dsp:cNvSpPr/>
      </dsp:nvSpPr>
      <dsp:spPr>
        <a:xfrm>
          <a:off x="7227271" y="802003"/>
          <a:ext cx="1342479" cy="109271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endParaRPr lang="nl-NL" sz="1600" kern="1200" dirty="0">
            <a:solidFill>
              <a:schemeClr val="tx1">
                <a:lumMod val="50000"/>
                <a:lumOff val="50000"/>
              </a:schemeClr>
            </a:solidFill>
          </a:endParaRPr>
        </a:p>
      </dsp:txBody>
      <dsp:txXfrm>
        <a:off x="7259276" y="834008"/>
        <a:ext cx="1278469" cy="1028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BE3C-3C18-4A4B-84D2-3C570CE88168}">
      <dsp:nvSpPr>
        <dsp:cNvPr id="0" name=""/>
        <dsp:cNvSpPr/>
      </dsp:nvSpPr>
      <dsp:spPr>
        <a:xfrm>
          <a:off x="1183948" y="832154"/>
          <a:ext cx="1938724" cy="15990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solidFill>
                <a:schemeClr val="tx1">
                  <a:lumMod val="50000"/>
                  <a:lumOff val="50000"/>
                </a:schemeClr>
              </a:solidFill>
            </a:rPr>
            <a:t>Stelt middelen én minimale doelen beschikbaar</a:t>
          </a:r>
        </a:p>
      </dsp:txBody>
      <dsp:txXfrm>
        <a:off x="1220746" y="868952"/>
        <a:ext cx="1865128" cy="1182794"/>
      </dsp:txXfrm>
    </dsp:sp>
    <dsp:sp modelId="{C332B092-7EC3-4FB5-BB79-785F6EF761A4}">
      <dsp:nvSpPr>
        <dsp:cNvPr id="0" name=""/>
        <dsp:cNvSpPr/>
      </dsp:nvSpPr>
      <dsp:spPr>
        <a:xfrm>
          <a:off x="2586264" y="796095"/>
          <a:ext cx="2441360" cy="2441360"/>
        </a:xfrm>
        <a:prstGeom prst="leftCircularArrow">
          <a:avLst>
            <a:gd name="adj1" fmla="val 4220"/>
            <a:gd name="adj2" fmla="val 532745"/>
            <a:gd name="adj3" fmla="val 2499416"/>
            <a:gd name="adj4" fmla="val 9215650"/>
            <a:gd name="adj5" fmla="val 49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B3057-A2E2-49C8-A19A-AD270F2383F0}">
      <dsp:nvSpPr>
        <dsp:cNvPr id="0" name=""/>
        <dsp:cNvSpPr/>
      </dsp:nvSpPr>
      <dsp:spPr>
        <a:xfrm>
          <a:off x="1614776" y="2088544"/>
          <a:ext cx="1723310" cy="685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nl-NL" sz="2100" kern="1200" dirty="0"/>
            <a:t>Overheid</a:t>
          </a:r>
        </a:p>
      </dsp:txBody>
      <dsp:txXfrm>
        <a:off x="1634848" y="2108616"/>
        <a:ext cx="1683166" cy="645159"/>
      </dsp:txXfrm>
    </dsp:sp>
    <dsp:sp modelId="{374697AC-2BFB-4BB2-8C9A-15D76A1219FB}">
      <dsp:nvSpPr>
        <dsp:cNvPr id="0" name=""/>
        <dsp:cNvSpPr/>
      </dsp:nvSpPr>
      <dsp:spPr>
        <a:xfrm>
          <a:off x="3852971" y="939354"/>
          <a:ext cx="1938724" cy="1599041"/>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nl-NL" sz="2000" kern="1200" dirty="0">
            <a:solidFill>
              <a:schemeClr val="tx1">
                <a:lumMod val="50000"/>
                <a:lumOff val="50000"/>
              </a:schemeClr>
            </a:solidFill>
          </a:endParaRPr>
        </a:p>
      </dsp:txBody>
      <dsp:txXfrm>
        <a:off x="3889769" y="1318804"/>
        <a:ext cx="1865128" cy="1182794"/>
      </dsp:txXfrm>
    </dsp:sp>
    <dsp:sp modelId="{08B5DE97-E40F-453C-A025-7F4BED3FF195}">
      <dsp:nvSpPr>
        <dsp:cNvPr id="0" name=""/>
        <dsp:cNvSpPr/>
      </dsp:nvSpPr>
      <dsp:spPr>
        <a:xfrm>
          <a:off x="5273446" y="-552401"/>
          <a:ext cx="2777873" cy="2777873"/>
        </a:xfrm>
        <a:prstGeom prst="circularArrow">
          <a:avLst>
            <a:gd name="adj1" fmla="val 3709"/>
            <a:gd name="adj2" fmla="val 462455"/>
            <a:gd name="adj3" fmla="val 19889346"/>
            <a:gd name="adj4" fmla="val 13102823"/>
            <a:gd name="adj5" fmla="val 43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CA9EE-96F5-4E0A-B6F2-8CF4B30EF56E}">
      <dsp:nvSpPr>
        <dsp:cNvPr id="0" name=""/>
        <dsp:cNvSpPr/>
      </dsp:nvSpPr>
      <dsp:spPr>
        <a:xfrm>
          <a:off x="4176009" y="139970"/>
          <a:ext cx="1723310" cy="685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nl-NL" sz="2100" kern="1200" dirty="0"/>
            <a:t>De school / de docent	</a:t>
          </a:r>
        </a:p>
      </dsp:txBody>
      <dsp:txXfrm>
        <a:off x="4196081" y="160042"/>
        <a:ext cx="1683166" cy="645159"/>
      </dsp:txXfrm>
    </dsp:sp>
    <dsp:sp modelId="{40B4DC7B-BAA2-423D-B17B-CDAAF11A3E39}">
      <dsp:nvSpPr>
        <dsp:cNvPr id="0" name=""/>
        <dsp:cNvSpPr/>
      </dsp:nvSpPr>
      <dsp:spPr>
        <a:xfrm>
          <a:off x="6468310" y="822032"/>
          <a:ext cx="1938724" cy="15990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solidFill>
                <a:schemeClr val="tx1">
                  <a:lumMod val="50000"/>
                  <a:lumOff val="50000"/>
                </a:schemeClr>
              </a:solidFill>
            </a:rPr>
            <a:t>Onderwijst de leerling</a:t>
          </a:r>
        </a:p>
      </dsp:txBody>
      <dsp:txXfrm>
        <a:off x="6505108" y="858830"/>
        <a:ext cx="1865128" cy="1182794"/>
      </dsp:txXfrm>
    </dsp:sp>
    <dsp:sp modelId="{B55C4445-0FD6-4114-BA0F-D318FFAB1ADD}">
      <dsp:nvSpPr>
        <dsp:cNvPr id="0" name=""/>
        <dsp:cNvSpPr/>
      </dsp:nvSpPr>
      <dsp:spPr>
        <a:xfrm>
          <a:off x="6904197" y="2088544"/>
          <a:ext cx="1723310" cy="685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nl-NL" sz="2100" kern="1200" dirty="0"/>
            <a:t>onderwijs</a:t>
          </a:r>
        </a:p>
      </dsp:txBody>
      <dsp:txXfrm>
        <a:off x="6924269" y="2108616"/>
        <a:ext cx="1683166" cy="6451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NL" dirty="0"/>
          </a:p>
        </p:txBody>
      </p:sp>
      <p:sp>
        <p:nvSpPr>
          <p:cNvPr id="3" name="Tijdelijke aanduiding voor datum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9BC9E8E9-65FA-4E86-833D-6565D0465A1A}" type="datetimeFigureOut">
              <a:rPr lang="nl-NL" smtClean="0"/>
              <a:t>30-01-17</a:t>
            </a:fld>
            <a:endParaRPr lang="nl-NL" dirty="0"/>
          </a:p>
        </p:txBody>
      </p:sp>
      <p:sp>
        <p:nvSpPr>
          <p:cNvPr id="4" name="Tijdelijke aanduiding voor voettekst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D4DF840E-7E61-465F-814F-3BAD53882F1D}" type="slidenum">
              <a:rPr lang="nl-NL" smtClean="0"/>
              <a:t>‹#›</a:t>
            </a:fld>
            <a:endParaRPr lang="nl-NL" dirty="0"/>
          </a:p>
        </p:txBody>
      </p:sp>
    </p:spTree>
    <p:extLst>
      <p:ext uri="{BB962C8B-B14F-4D97-AF65-F5344CB8AC3E}">
        <p14:creationId xmlns:p14="http://schemas.microsoft.com/office/powerpoint/2010/main" val="202197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5DCA539E-6BA2-4FC0-BF2A-6D73CD838046}" type="datetimeFigureOut">
              <a:rPr lang="nl-NL" smtClean="0"/>
              <a:t>30-01-17</a:t>
            </a:fld>
            <a:endParaRPr lang="nl-NL" dirty="0"/>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81C2B8D5-6D67-4B4E-81A2-8C877B904CFB}" type="slidenum">
              <a:rPr lang="nl-NL" smtClean="0"/>
              <a:t>‹#›</a:t>
            </a:fld>
            <a:endParaRPr lang="nl-NL" dirty="0"/>
          </a:p>
        </p:txBody>
      </p:sp>
    </p:spTree>
    <p:extLst>
      <p:ext uri="{BB962C8B-B14F-4D97-AF65-F5344CB8AC3E}">
        <p14:creationId xmlns:p14="http://schemas.microsoft.com/office/powerpoint/2010/main" val="204967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C2B8D5-6D67-4B4E-81A2-8C877B904CFB}" type="slidenum">
              <a:rPr lang="nl-NL" smtClean="0"/>
              <a:t>3</a:t>
            </a:fld>
            <a:endParaRPr lang="nl-NL" dirty="0"/>
          </a:p>
        </p:txBody>
      </p:sp>
    </p:spTree>
    <p:extLst>
      <p:ext uri="{BB962C8B-B14F-4D97-AF65-F5344CB8AC3E}">
        <p14:creationId xmlns:p14="http://schemas.microsoft.com/office/powerpoint/2010/main" val="127538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31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6719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09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9166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9554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397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1401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052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5886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3169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345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1/30/17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1/30/17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1062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De basisschool als efficiënte selectiefabriek</a:t>
            </a:r>
          </a:p>
        </p:txBody>
      </p:sp>
      <p:sp>
        <p:nvSpPr>
          <p:cNvPr id="3" name="Ondertitel 2"/>
          <p:cNvSpPr>
            <a:spLocks noGrp="1"/>
          </p:cNvSpPr>
          <p:nvPr>
            <p:ph type="subTitle" idx="1"/>
          </p:nvPr>
        </p:nvSpPr>
        <p:spPr/>
        <p:txBody>
          <a:bodyPr/>
          <a:lstStyle/>
          <a:p>
            <a:r>
              <a:rPr lang="nl-NL" dirty="0"/>
              <a:t>Karen Heij</a:t>
            </a:r>
          </a:p>
        </p:txBody>
      </p:sp>
    </p:spTree>
    <p:extLst>
      <p:ext uri="{BB962C8B-B14F-4D97-AF65-F5344CB8AC3E}">
        <p14:creationId xmlns:p14="http://schemas.microsoft.com/office/powerpoint/2010/main" val="38705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Verplichting tot afname van een eindtoets</a:t>
            </a:r>
          </a:p>
        </p:txBody>
      </p:sp>
      <p:sp>
        <p:nvSpPr>
          <p:cNvPr id="3" name="Tijdelijke aanduiding voor inhoud 2"/>
          <p:cNvSpPr>
            <a:spLocks noGrp="1"/>
          </p:cNvSpPr>
          <p:nvPr>
            <p:ph idx="1"/>
          </p:nvPr>
        </p:nvSpPr>
        <p:spPr>
          <a:xfrm>
            <a:off x="1145649" y="2546797"/>
            <a:ext cx="9872871" cy="4038600"/>
          </a:xfrm>
        </p:spPr>
        <p:txBody>
          <a:bodyPr/>
          <a:lstStyle/>
          <a:p>
            <a:r>
              <a:rPr lang="nl-NL" dirty="0">
                <a:solidFill>
                  <a:schemeClr val="tx1">
                    <a:lumMod val="50000"/>
                    <a:lumOff val="50000"/>
                  </a:schemeClr>
                </a:solidFill>
              </a:rPr>
              <a:t>Centrale Basiseindtoets (voorheen Citotoets)</a:t>
            </a:r>
          </a:p>
          <a:p>
            <a:r>
              <a:rPr lang="nl-NL" dirty="0">
                <a:solidFill>
                  <a:schemeClr val="tx1">
                    <a:lumMod val="50000"/>
                    <a:lumOff val="50000"/>
                  </a:schemeClr>
                </a:solidFill>
              </a:rPr>
              <a:t>Andere </a:t>
            </a:r>
            <a:r>
              <a:rPr lang="nl-NL" dirty="0" err="1">
                <a:solidFill>
                  <a:schemeClr val="tx1">
                    <a:lumMod val="50000"/>
                    <a:lumOff val="50000"/>
                  </a:schemeClr>
                </a:solidFill>
              </a:rPr>
              <a:t>toetsaanbieders</a:t>
            </a:r>
            <a:r>
              <a:rPr lang="nl-NL" dirty="0">
                <a:solidFill>
                  <a:schemeClr val="tx1">
                    <a:lumMod val="50000"/>
                    <a:lumOff val="50000"/>
                  </a:schemeClr>
                </a:solidFill>
              </a:rPr>
              <a:t>, mits goedgekeurd</a:t>
            </a:r>
          </a:p>
          <a:p>
            <a:pPr marL="45720" indent="0">
              <a:buNone/>
            </a:pPr>
            <a:endParaRPr lang="nl-NL" dirty="0">
              <a:solidFill>
                <a:schemeClr val="tx1">
                  <a:lumMod val="50000"/>
                  <a:lumOff val="50000"/>
                </a:schemeClr>
              </a:solidFill>
            </a:endParaRPr>
          </a:p>
        </p:txBody>
      </p:sp>
    </p:spTree>
    <p:extLst>
      <p:ext uri="{BB962C8B-B14F-4D97-AF65-F5344CB8AC3E}">
        <p14:creationId xmlns:p14="http://schemas.microsoft.com/office/powerpoint/2010/main" val="343346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Wat zijn de uitgangspunten voor de eindtoetsen?</a:t>
            </a:r>
          </a:p>
        </p:txBody>
      </p:sp>
      <p:sp>
        <p:nvSpPr>
          <p:cNvPr id="3" name="Tijdelijke aanduiding voor inhoud 2"/>
          <p:cNvSpPr>
            <a:spLocks noGrp="1"/>
          </p:cNvSpPr>
          <p:nvPr>
            <p:ph idx="1"/>
          </p:nvPr>
        </p:nvSpPr>
        <p:spPr>
          <a:xfrm>
            <a:off x="1145649" y="2500498"/>
            <a:ext cx="9872871" cy="4038600"/>
          </a:xfrm>
        </p:spPr>
        <p:txBody>
          <a:bodyPr/>
          <a:lstStyle/>
          <a:p>
            <a:r>
              <a:rPr lang="nl-NL" dirty="0">
                <a:solidFill>
                  <a:schemeClr val="tx1">
                    <a:lumMod val="50000"/>
                    <a:lumOff val="50000"/>
                  </a:schemeClr>
                </a:solidFill>
              </a:rPr>
              <a:t>Stabiele verdeling van schooladviezen, ongeacht welke eindtoets</a:t>
            </a:r>
          </a:p>
          <a:p>
            <a:pPr marL="45720" indent="0">
              <a:buNone/>
            </a:pPr>
            <a:endParaRPr lang="nl-NL" dirty="0">
              <a:solidFill>
                <a:schemeClr val="tx1">
                  <a:lumMod val="50000"/>
                  <a:lumOff val="50000"/>
                </a:schemeClr>
              </a:solidFill>
            </a:endParaRPr>
          </a:p>
        </p:txBody>
      </p:sp>
      <p:sp>
        <p:nvSpPr>
          <p:cNvPr id="5" name="Rechthoek 4"/>
          <p:cNvSpPr/>
          <p:nvPr/>
        </p:nvSpPr>
        <p:spPr>
          <a:xfrm>
            <a:off x="1419837" y="3397170"/>
            <a:ext cx="5084971" cy="2246769"/>
          </a:xfrm>
          <a:prstGeom prst="rect">
            <a:avLst/>
          </a:prstGeom>
          <a:solidFill>
            <a:schemeClr val="accent1">
              <a:lumMod val="60000"/>
              <a:lumOff val="40000"/>
            </a:schemeClr>
          </a:solidFill>
        </p:spPr>
        <p:txBody>
          <a:bodyPr wrap="square">
            <a:spAutoFit/>
          </a:bodyPr>
          <a:lstStyle/>
          <a:p>
            <a:pPr marL="285750" indent="-285750">
              <a:buFont typeface="Arial" panose="020B0604020202020204" pitchFamily="34" charset="0"/>
              <a:buChar char="•"/>
            </a:pPr>
            <a:r>
              <a:rPr lang="nl-NL" dirty="0"/>
              <a:t>ongeveer 20% van de leerlingen een vwo-advies </a:t>
            </a:r>
          </a:p>
          <a:p>
            <a:r>
              <a:rPr lang="nl-NL" dirty="0"/>
              <a:t>	(een Cito-score van 545 of hoger), </a:t>
            </a:r>
          </a:p>
          <a:p>
            <a:pPr marL="285750" indent="-285750">
              <a:buFont typeface="Arial" panose="020B0604020202020204" pitchFamily="34" charset="0"/>
              <a:buChar char="•"/>
            </a:pPr>
            <a:r>
              <a:rPr lang="nl-NL" dirty="0"/>
              <a:t>30% een score van de leerlingen een </a:t>
            </a:r>
            <a:r>
              <a:rPr lang="nl-NL" dirty="0" err="1"/>
              <a:t>havo-advies</a:t>
            </a:r>
            <a:r>
              <a:rPr lang="nl-NL" dirty="0"/>
              <a:t> </a:t>
            </a:r>
          </a:p>
          <a:p>
            <a:r>
              <a:rPr lang="nl-NL" dirty="0"/>
              <a:t>	(een Cito-score tussen de 537 en 544),</a:t>
            </a:r>
          </a:p>
          <a:p>
            <a:pPr marL="285750" indent="-285750">
              <a:buFont typeface="Arial" panose="020B0604020202020204" pitchFamily="34" charset="0"/>
              <a:buChar char="•"/>
            </a:pPr>
            <a:r>
              <a:rPr lang="nl-NL" dirty="0"/>
              <a:t>  en de resterende 50% een vmbo-advies </a:t>
            </a:r>
          </a:p>
          <a:p>
            <a:r>
              <a:rPr lang="nl-NL" dirty="0"/>
              <a:t>	(een Cito-score van 536 of lager).</a:t>
            </a:r>
          </a:p>
          <a:p>
            <a:endParaRPr lang="nl-NL" dirty="0"/>
          </a:p>
          <a:p>
            <a:r>
              <a:rPr lang="nl-NL" sz="1400" i="1" dirty="0"/>
              <a:t>(bron: http://educatie-en-school.infonu.nl/)</a:t>
            </a:r>
          </a:p>
        </p:txBody>
      </p:sp>
      <p:pic>
        <p:nvPicPr>
          <p:cNvPr id="6" name="Afbeelding 5"/>
          <p:cNvPicPr>
            <a:picLocks noChangeAspect="1"/>
          </p:cNvPicPr>
          <p:nvPr/>
        </p:nvPicPr>
        <p:blipFill>
          <a:blip r:embed="rId2"/>
          <a:stretch>
            <a:fillRect/>
          </a:stretch>
        </p:blipFill>
        <p:spPr>
          <a:xfrm>
            <a:off x="6808471" y="3397170"/>
            <a:ext cx="4835546" cy="2374893"/>
          </a:xfrm>
          <a:prstGeom prst="rect">
            <a:avLst/>
          </a:prstGeom>
        </p:spPr>
      </p:pic>
    </p:spTree>
    <p:extLst>
      <p:ext uri="{BB962C8B-B14F-4D97-AF65-F5344CB8AC3E}">
        <p14:creationId xmlns:p14="http://schemas.microsoft.com/office/powerpoint/2010/main" val="218034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Schooladviezen</a:t>
            </a:r>
          </a:p>
        </p:txBody>
      </p:sp>
      <p:pic>
        <p:nvPicPr>
          <p:cNvPr id="4" name="Tijdelijke aanduiding voor inhoud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01184" y="1888974"/>
            <a:ext cx="6144163" cy="4710525"/>
          </a:xfrm>
          <a:prstGeom prst="rect">
            <a:avLst/>
          </a:prstGeom>
        </p:spPr>
      </p:pic>
    </p:spTree>
    <p:extLst>
      <p:ext uri="{BB962C8B-B14F-4D97-AF65-F5344CB8AC3E}">
        <p14:creationId xmlns:p14="http://schemas.microsoft.com/office/powerpoint/2010/main" val="2579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Naast een verplichte eindtoets, een verplicht LVS</a:t>
            </a:r>
          </a:p>
        </p:txBody>
      </p:sp>
      <p:sp>
        <p:nvSpPr>
          <p:cNvPr id="3" name="Tijdelijke aanduiding voor inhoud 2"/>
          <p:cNvSpPr>
            <a:spLocks noGrp="1"/>
          </p:cNvSpPr>
          <p:nvPr>
            <p:ph idx="1"/>
          </p:nvPr>
        </p:nvSpPr>
        <p:spPr>
          <a:xfrm>
            <a:off x="1145649" y="2546797"/>
            <a:ext cx="9872871" cy="4038600"/>
          </a:xfrm>
        </p:spPr>
        <p:txBody>
          <a:bodyPr/>
          <a:lstStyle/>
          <a:p>
            <a:pPr marL="45720" indent="0">
              <a:buNone/>
            </a:pPr>
            <a:r>
              <a:rPr lang="nl-NL" i="1" dirty="0">
                <a:solidFill>
                  <a:schemeClr val="tx1">
                    <a:lumMod val="50000"/>
                    <a:lumOff val="50000"/>
                  </a:schemeClr>
                </a:solidFill>
              </a:rPr>
              <a:t>De scholen gebruiken een leerling- en onderwijsvolgsysteem waaruit de vorderingen in de kennis en vaardigheden blijken op het niveau van de leerling, de groep en de school. Het leerling- en onderwijsvolgsysteem bevat toetsen die kennis en vaardigheden van de leerling meten ten minste op het terrein van de Nederlandse taal en rekenen-wiskunde. </a:t>
            </a:r>
          </a:p>
        </p:txBody>
      </p:sp>
    </p:spTree>
    <p:extLst>
      <p:ext uri="{BB962C8B-B14F-4D97-AF65-F5344CB8AC3E}">
        <p14:creationId xmlns:p14="http://schemas.microsoft.com/office/powerpoint/2010/main" val="144706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Meest gebruikte LVS (cito)</a:t>
            </a:r>
          </a:p>
        </p:txBody>
      </p:sp>
      <p:sp>
        <p:nvSpPr>
          <p:cNvPr id="3" name="Tijdelijke aanduiding voor inhoud 2"/>
          <p:cNvSpPr>
            <a:spLocks noGrp="1"/>
          </p:cNvSpPr>
          <p:nvPr>
            <p:ph idx="1"/>
          </p:nvPr>
        </p:nvSpPr>
        <p:spPr>
          <a:xfrm>
            <a:off x="1105786" y="2642191"/>
            <a:ext cx="9872871" cy="4038600"/>
          </a:xfrm>
        </p:spPr>
        <p:txBody>
          <a:bodyPr/>
          <a:lstStyle/>
          <a:p>
            <a:r>
              <a:rPr lang="nl-NL" sz="4400" dirty="0">
                <a:solidFill>
                  <a:schemeClr val="tx1">
                    <a:lumMod val="50000"/>
                    <a:lumOff val="50000"/>
                  </a:schemeClr>
                </a:solidFill>
              </a:rPr>
              <a:t>Taal en rekenen</a:t>
            </a:r>
          </a:p>
          <a:p>
            <a:r>
              <a:rPr lang="nl-NL" sz="2800" dirty="0">
                <a:solidFill>
                  <a:schemeClr val="tx1">
                    <a:lumMod val="50000"/>
                    <a:lumOff val="50000"/>
                  </a:schemeClr>
                </a:solidFill>
              </a:rPr>
              <a:t>Sociaal Emotionele ontwikkeling</a:t>
            </a:r>
          </a:p>
          <a:p>
            <a:r>
              <a:rPr lang="nl-NL" sz="2000" dirty="0">
                <a:solidFill>
                  <a:schemeClr val="tx1">
                    <a:lumMod val="50000"/>
                    <a:lumOff val="50000"/>
                  </a:schemeClr>
                </a:solidFill>
              </a:rPr>
              <a:t>Studievaardigheid</a:t>
            </a:r>
          </a:p>
          <a:p>
            <a:r>
              <a:rPr lang="nl-NL" sz="2000" dirty="0">
                <a:solidFill>
                  <a:schemeClr val="tx1">
                    <a:lumMod val="50000"/>
                    <a:lumOff val="50000"/>
                  </a:schemeClr>
                </a:solidFill>
              </a:rPr>
              <a:t>Engels</a:t>
            </a:r>
          </a:p>
          <a:p>
            <a:endParaRPr lang="nl-NL" sz="2000" dirty="0">
              <a:solidFill>
                <a:schemeClr val="tx1">
                  <a:lumMod val="50000"/>
                  <a:lumOff val="50000"/>
                </a:schemeClr>
              </a:solidFill>
            </a:endParaRPr>
          </a:p>
          <a:p>
            <a:pPr marL="45720" indent="0">
              <a:buNone/>
            </a:pPr>
            <a:r>
              <a:rPr lang="nl-NL" sz="3600" dirty="0">
                <a:solidFill>
                  <a:schemeClr val="tx1">
                    <a:lumMod val="50000"/>
                    <a:lumOff val="50000"/>
                  </a:schemeClr>
                </a:solidFill>
              </a:rPr>
              <a:t>NB	</a:t>
            </a:r>
            <a:r>
              <a:rPr lang="nl-NL" sz="3600" b="1" dirty="0">
                <a:solidFill>
                  <a:schemeClr val="tx1">
                    <a:lumMod val="50000"/>
                    <a:lumOff val="50000"/>
                  </a:schemeClr>
                </a:solidFill>
              </a:rPr>
              <a:t>157</a:t>
            </a:r>
            <a:r>
              <a:rPr lang="nl-NL" sz="3600" dirty="0">
                <a:solidFill>
                  <a:schemeClr val="tx1">
                    <a:lumMod val="50000"/>
                    <a:lumOff val="50000"/>
                  </a:schemeClr>
                </a:solidFill>
              </a:rPr>
              <a:t> toetsen in totaal</a:t>
            </a:r>
          </a:p>
          <a:p>
            <a:pPr marL="45720" indent="0">
              <a:buNone/>
            </a:pPr>
            <a:endParaRPr lang="nl-NL" dirty="0"/>
          </a:p>
        </p:txBody>
      </p:sp>
      <p:pic>
        <p:nvPicPr>
          <p:cNvPr id="4" name="Afbeelding 3"/>
          <p:cNvPicPr>
            <a:picLocks noChangeAspect="1"/>
          </p:cNvPicPr>
          <p:nvPr/>
        </p:nvPicPr>
        <p:blipFill>
          <a:blip r:embed="rId2"/>
          <a:stretch>
            <a:fillRect/>
          </a:stretch>
        </p:blipFill>
        <p:spPr>
          <a:xfrm>
            <a:off x="7396164" y="1462387"/>
            <a:ext cx="3741908" cy="4989211"/>
          </a:xfrm>
          <a:prstGeom prst="rect">
            <a:avLst/>
          </a:prstGeom>
        </p:spPr>
      </p:pic>
    </p:spTree>
    <p:extLst>
      <p:ext uri="{BB962C8B-B14F-4D97-AF65-F5344CB8AC3E}">
        <p14:creationId xmlns:p14="http://schemas.microsoft.com/office/powerpoint/2010/main" val="407911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Hoe werkt het LVS (cito)?</a:t>
            </a:r>
          </a:p>
        </p:txBody>
      </p:sp>
      <p:pic>
        <p:nvPicPr>
          <p:cNvPr id="4" name="Tijdelijke aanduiding voor inhoud 3"/>
          <p:cNvPicPr>
            <a:picLocks noGrp="1" noChangeAspect="1"/>
          </p:cNvPicPr>
          <p:nvPr>
            <p:ph idx="1"/>
          </p:nvPr>
        </p:nvPicPr>
        <p:blipFill>
          <a:blip r:embed="rId2"/>
          <a:stretch>
            <a:fillRect/>
          </a:stretch>
        </p:blipFill>
        <p:spPr>
          <a:xfrm>
            <a:off x="167833" y="1714535"/>
            <a:ext cx="11076972" cy="5207453"/>
          </a:xfrm>
          <a:prstGeom prst="rect">
            <a:avLst/>
          </a:prstGeom>
        </p:spPr>
      </p:pic>
      <p:sp>
        <p:nvSpPr>
          <p:cNvPr id="5" name="Tekstvak 4"/>
          <p:cNvSpPr txBox="1"/>
          <p:nvPr/>
        </p:nvSpPr>
        <p:spPr>
          <a:xfrm>
            <a:off x="7902194" y="2753818"/>
            <a:ext cx="3252619" cy="369332"/>
          </a:xfrm>
          <a:prstGeom prst="rect">
            <a:avLst/>
          </a:prstGeom>
          <a:noFill/>
        </p:spPr>
        <p:txBody>
          <a:bodyPr wrap="square" rtlCol="0">
            <a:spAutoFit/>
          </a:bodyPr>
          <a:lstStyle/>
          <a:p>
            <a:endParaRPr lang="nl-NL" dirty="0"/>
          </a:p>
        </p:txBody>
      </p:sp>
      <p:pic>
        <p:nvPicPr>
          <p:cNvPr id="6" name="Afbeelding 5"/>
          <p:cNvPicPr>
            <a:picLocks noChangeAspect="1"/>
          </p:cNvPicPr>
          <p:nvPr/>
        </p:nvPicPr>
        <p:blipFill>
          <a:blip r:embed="rId3"/>
          <a:stretch>
            <a:fillRect/>
          </a:stretch>
        </p:blipFill>
        <p:spPr>
          <a:xfrm>
            <a:off x="6778479" y="5865380"/>
            <a:ext cx="5413521" cy="403748"/>
          </a:xfrm>
          <a:prstGeom prst="rect">
            <a:avLst/>
          </a:prstGeom>
        </p:spPr>
      </p:pic>
    </p:spTree>
    <p:extLst>
      <p:ext uri="{BB962C8B-B14F-4D97-AF65-F5344CB8AC3E}">
        <p14:creationId xmlns:p14="http://schemas.microsoft.com/office/powerpoint/2010/main" val="67473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7307" y="1045535"/>
            <a:ext cx="9875520" cy="1356360"/>
          </a:xfrm>
        </p:spPr>
        <p:txBody>
          <a:bodyPr>
            <a:normAutofit/>
          </a:bodyPr>
          <a:lstStyle/>
          <a:p>
            <a:r>
              <a:rPr lang="nl-NL" dirty="0">
                <a:solidFill>
                  <a:schemeClr val="tx1">
                    <a:lumMod val="50000"/>
                    <a:lumOff val="50000"/>
                  </a:schemeClr>
                </a:solidFill>
              </a:rPr>
              <a:t>Hoe werkt het?</a:t>
            </a:r>
          </a:p>
        </p:txBody>
      </p:sp>
      <p:pic>
        <p:nvPicPr>
          <p:cNvPr id="5" name="Afbeelding 4"/>
          <p:cNvPicPr>
            <a:picLocks noChangeAspect="1"/>
          </p:cNvPicPr>
          <p:nvPr/>
        </p:nvPicPr>
        <p:blipFill>
          <a:blip r:embed="rId2"/>
          <a:stretch>
            <a:fillRect/>
          </a:stretch>
        </p:blipFill>
        <p:spPr>
          <a:xfrm>
            <a:off x="5096436" y="1045535"/>
            <a:ext cx="6727386" cy="5528771"/>
          </a:xfrm>
          <a:prstGeom prst="rect">
            <a:avLst/>
          </a:prstGeom>
        </p:spPr>
      </p:pic>
    </p:spTree>
    <p:extLst>
      <p:ext uri="{BB962C8B-B14F-4D97-AF65-F5344CB8AC3E}">
        <p14:creationId xmlns:p14="http://schemas.microsoft.com/office/powerpoint/2010/main" val="340867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Groepsoverzicht LVS</a:t>
            </a:r>
          </a:p>
        </p:txBody>
      </p:sp>
      <p:pic>
        <p:nvPicPr>
          <p:cNvPr id="4" name="Tijdelijke aanduiding voor inhoud 3"/>
          <p:cNvPicPr>
            <a:picLocks noGrp="1" noChangeAspect="1"/>
          </p:cNvPicPr>
          <p:nvPr>
            <p:ph idx="1"/>
          </p:nvPr>
        </p:nvPicPr>
        <p:blipFill>
          <a:blip r:embed="rId2"/>
          <a:stretch>
            <a:fillRect/>
          </a:stretch>
        </p:blipFill>
        <p:spPr>
          <a:xfrm>
            <a:off x="960699" y="1886672"/>
            <a:ext cx="8183302" cy="4675109"/>
          </a:xfrm>
          <a:prstGeom prst="rect">
            <a:avLst/>
          </a:prstGeom>
        </p:spPr>
      </p:pic>
    </p:spTree>
    <p:extLst>
      <p:ext uri="{BB962C8B-B14F-4D97-AF65-F5344CB8AC3E}">
        <p14:creationId xmlns:p14="http://schemas.microsoft.com/office/powerpoint/2010/main" val="397064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Verantwoording en toetsresultaten</a:t>
            </a:r>
          </a:p>
        </p:txBody>
      </p:sp>
      <p:sp>
        <p:nvSpPr>
          <p:cNvPr id="3" name="Tijdelijke aanduiding voor inhoud 2"/>
          <p:cNvSpPr>
            <a:spLocks noGrp="1"/>
          </p:cNvSpPr>
          <p:nvPr>
            <p:ph idx="1"/>
          </p:nvPr>
        </p:nvSpPr>
        <p:spPr>
          <a:xfrm>
            <a:off x="1143000" y="2081394"/>
            <a:ext cx="9272871" cy="4038600"/>
          </a:xfrm>
        </p:spPr>
        <p:txBody>
          <a:bodyPr>
            <a:normAutofit/>
          </a:bodyPr>
          <a:lstStyle/>
          <a:p>
            <a:pPr marL="45720" indent="0">
              <a:buNone/>
            </a:pPr>
            <a:r>
              <a:rPr lang="nl-NL" b="1" dirty="0">
                <a:solidFill>
                  <a:schemeClr val="tx1">
                    <a:lumMod val="50000"/>
                    <a:lumOff val="50000"/>
                  </a:schemeClr>
                </a:solidFill>
              </a:rPr>
              <a:t>Inspectie</a:t>
            </a:r>
          </a:p>
          <a:p>
            <a:pPr marL="45720" indent="0">
              <a:buNone/>
            </a:pPr>
            <a:r>
              <a:rPr lang="nl-NL" i="1" dirty="0">
                <a:solidFill>
                  <a:schemeClr val="tx1">
                    <a:lumMod val="50000"/>
                    <a:lumOff val="50000"/>
                  </a:schemeClr>
                </a:solidFill>
              </a:rPr>
              <a:t>Eindtoets</a:t>
            </a:r>
          </a:p>
          <a:p>
            <a:pPr marL="45720" indent="0">
              <a:buNone/>
            </a:pPr>
            <a:r>
              <a:rPr lang="nl-NL" dirty="0">
                <a:solidFill>
                  <a:schemeClr val="tx1">
                    <a:lumMod val="50000"/>
                    <a:lumOff val="50000"/>
                  </a:schemeClr>
                </a:solidFill>
              </a:rPr>
              <a:t>De inspectie gebruikt de gemiddelde schoolscore op de verplichte eindtoets om de leerresultaten van de school vast te stellen en te beoordelen. </a:t>
            </a:r>
          </a:p>
          <a:p>
            <a:pPr marL="45720" indent="0">
              <a:buNone/>
            </a:pPr>
            <a:r>
              <a:rPr lang="nl-NL" i="1" dirty="0">
                <a:solidFill>
                  <a:schemeClr val="tx1">
                    <a:lumMod val="50000"/>
                    <a:lumOff val="50000"/>
                  </a:schemeClr>
                </a:solidFill>
              </a:rPr>
              <a:t>LVS</a:t>
            </a:r>
          </a:p>
          <a:p>
            <a:pPr marL="45720" indent="0">
              <a:buNone/>
            </a:pPr>
            <a:r>
              <a:rPr lang="nl-NL" dirty="0">
                <a:solidFill>
                  <a:schemeClr val="tx1">
                    <a:lumMod val="50000"/>
                    <a:lumOff val="50000"/>
                  </a:schemeClr>
                </a:solidFill>
              </a:rPr>
              <a:t>Als de resultaten op meer dan de helft van deze toetsen voldoende zijn, is het oordeel op de tussenresultaten positief. </a:t>
            </a:r>
            <a:endParaRPr lang="nl-NL" dirty="0"/>
          </a:p>
        </p:txBody>
      </p:sp>
    </p:spTree>
    <p:extLst>
      <p:ext uri="{BB962C8B-B14F-4D97-AF65-F5344CB8AC3E}">
        <p14:creationId xmlns:p14="http://schemas.microsoft.com/office/powerpoint/2010/main" val="300344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Wat zijn de effecten in het kader van kansengelijkheid?</a:t>
            </a:r>
          </a:p>
        </p:txBody>
      </p:sp>
      <p:sp>
        <p:nvSpPr>
          <p:cNvPr id="3" name="Tijdelijke aanduiding voor inhoud 2"/>
          <p:cNvSpPr>
            <a:spLocks noGrp="1"/>
          </p:cNvSpPr>
          <p:nvPr>
            <p:ph idx="1"/>
          </p:nvPr>
        </p:nvSpPr>
        <p:spPr>
          <a:xfrm>
            <a:off x="1069328" y="2642443"/>
            <a:ext cx="9872871" cy="4038600"/>
          </a:xfrm>
        </p:spPr>
        <p:txBody>
          <a:bodyPr>
            <a:normAutofit/>
          </a:bodyPr>
          <a:lstStyle/>
          <a:p>
            <a:r>
              <a:rPr lang="nl-NL" sz="2800" dirty="0">
                <a:solidFill>
                  <a:schemeClr val="tx1">
                    <a:lumMod val="50000"/>
                    <a:lumOff val="50000"/>
                  </a:schemeClr>
                </a:solidFill>
              </a:rPr>
              <a:t>Wat heeft 50 jaar ervaring met objectief, onafhankelijk meten ons gebracht?</a:t>
            </a:r>
          </a:p>
          <a:p>
            <a:r>
              <a:rPr lang="nl-NL" sz="2800" dirty="0">
                <a:solidFill>
                  <a:schemeClr val="tx1">
                    <a:lumMod val="50000"/>
                    <a:lumOff val="50000"/>
                  </a:schemeClr>
                </a:solidFill>
              </a:rPr>
              <a:t>Hoe eerlijk is het meetsysteem als het gaat om gelijke kansen?</a:t>
            </a:r>
          </a:p>
        </p:txBody>
      </p:sp>
    </p:spTree>
    <p:extLst>
      <p:ext uri="{BB962C8B-B14F-4D97-AF65-F5344CB8AC3E}">
        <p14:creationId xmlns:p14="http://schemas.microsoft.com/office/powerpoint/2010/main" val="2240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Grondwet: dubbele gezicht van ons onderwijs</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400225" y="2219278"/>
            <a:ext cx="3263900" cy="3213100"/>
          </a:xfrm>
        </p:spPr>
      </p:pic>
      <p:sp>
        <p:nvSpPr>
          <p:cNvPr id="5" name="Tekstvak 4"/>
          <p:cNvSpPr txBox="1"/>
          <p:nvPr/>
        </p:nvSpPr>
        <p:spPr>
          <a:xfrm>
            <a:off x="1340152" y="2283581"/>
            <a:ext cx="554543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(artikel 23)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Vrijheid van onderwijs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Grip op kwaliteit</a:t>
            </a:r>
          </a:p>
          <a:p>
            <a:pPr marR="0" lvl="0" algn="l" defTabSz="914400" rtl="0" eaLnBrk="1" fontAlgn="auto" latinLnBrk="0" hangingPunct="1">
              <a:lnSpc>
                <a:spcPct val="100000"/>
              </a:lnSpc>
              <a:spcBef>
                <a:spcPts val="0"/>
              </a:spcBef>
              <a:spcAft>
                <a:spcPts val="0"/>
              </a:spcAft>
              <a:buClrTx/>
              <a:buSzTx/>
              <a:tabLst/>
              <a:defRPr/>
            </a:pPr>
            <a:endParaRPr lang="nl-NL" sz="3600" dirty="0">
              <a:solidFill>
                <a:srgbClr val="000000">
                  <a:lumMod val="50000"/>
                  <a:lumOff val="50000"/>
                </a:srgbClr>
              </a:solidFill>
              <a:latin typeface="Corbel" panose="020B0503020204020204"/>
            </a:endParaRPr>
          </a:p>
          <a:p>
            <a:pPr marR="0" lvl="0" algn="l" defTabSz="914400" rtl="0" eaLnBrk="1" fontAlgn="auto" latinLnBrk="0" hangingPunct="1">
              <a:lnSpc>
                <a:spcPct val="100000"/>
              </a:lnSpc>
              <a:spcBef>
                <a:spcPts val="0"/>
              </a:spcBef>
              <a:spcAft>
                <a:spcPts val="0"/>
              </a:spcAft>
              <a:buClrTx/>
              <a:buSzTx/>
              <a:tabLst/>
              <a:defRPr/>
            </a:pPr>
            <a:r>
              <a:rPr kumimoji="0" lang="nl-NL" sz="3600" b="0" i="1"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NB Geen doelen!</a:t>
            </a:r>
          </a:p>
        </p:txBody>
      </p:sp>
    </p:spTree>
    <p:extLst>
      <p:ext uri="{BB962C8B-B14F-4D97-AF65-F5344CB8AC3E}">
        <p14:creationId xmlns:p14="http://schemas.microsoft.com/office/powerpoint/2010/main" val="258828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Hoe objectief meten we nu?</a:t>
            </a:r>
          </a:p>
        </p:txBody>
      </p:sp>
      <p:sp>
        <p:nvSpPr>
          <p:cNvPr id="3" name="Tijdelijke aanduiding voor inhoud 2"/>
          <p:cNvSpPr>
            <a:spLocks noGrp="1"/>
          </p:cNvSpPr>
          <p:nvPr>
            <p:ph idx="1"/>
          </p:nvPr>
        </p:nvSpPr>
        <p:spPr>
          <a:xfrm>
            <a:off x="1069328" y="2642443"/>
            <a:ext cx="9872871" cy="4038600"/>
          </a:xfrm>
        </p:spPr>
        <p:txBody>
          <a:bodyPr>
            <a:normAutofit/>
          </a:bodyPr>
          <a:lstStyle/>
          <a:p>
            <a:r>
              <a:rPr lang="nl-NL" sz="2800" dirty="0">
                <a:solidFill>
                  <a:schemeClr val="tx1">
                    <a:lumMod val="50000"/>
                    <a:lumOff val="50000"/>
                  </a:schemeClr>
                </a:solidFill>
              </a:rPr>
              <a:t>Hoe objectief of normatief is de inhoud van wat we meten?</a:t>
            </a:r>
          </a:p>
          <a:p>
            <a:r>
              <a:rPr lang="nl-NL" sz="2800" dirty="0">
                <a:solidFill>
                  <a:schemeClr val="tx1">
                    <a:lumMod val="50000"/>
                    <a:lumOff val="50000"/>
                  </a:schemeClr>
                </a:solidFill>
              </a:rPr>
              <a:t>Hoe objectief of normatief is de manier waarop we meten?</a:t>
            </a:r>
          </a:p>
          <a:p>
            <a:r>
              <a:rPr lang="nl-NL" sz="2800" dirty="0">
                <a:solidFill>
                  <a:schemeClr val="tx1">
                    <a:lumMod val="50000"/>
                    <a:lumOff val="50000"/>
                  </a:schemeClr>
                </a:solidFill>
              </a:rPr>
              <a:t>Hoe objectief of normatief is de vorm waarmee we meten?</a:t>
            </a:r>
          </a:p>
        </p:txBody>
      </p:sp>
    </p:spTree>
    <p:extLst>
      <p:ext uri="{BB962C8B-B14F-4D97-AF65-F5344CB8AC3E}">
        <p14:creationId xmlns:p14="http://schemas.microsoft.com/office/powerpoint/2010/main" val="277156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solidFill>
                  <a:schemeClr val="tx1">
                    <a:lumMod val="50000"/>
                    <a:lumOff val="50000"/>
                  </a:schemeClr>
                </a:solidFill>
              </a:rPr>
              <a:t>Onderwijs is geen wedstrijd met een gelijke start</a:t>
            </a:r>
          </a:p>
        </p:txBody>
      </p:sp>
      <p:pic>
        <p:nvPicPr>
          <p:cNvPr id="7" name="Tijdelijke aanduiding voor inhoud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94409" y="4284418"/>
            <a:ext cx="446957" cy="546036"/>
          </a:xfrm>
          <a:prstGeom prst="rect">
            <a:avLst/>
          </a:prstGeom>
        </p:spPr>
      </p:pic>
      <p:pic>
        <p:nvPicPr>
          <p:cNvPr id="8" name="Tijdelijke aanduiding voor inhoud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4409" y="2663854"/>
            <a:ext cx="446957" cy="546036"/>
          </a:xfrm>
          <a:prstGeom prst="rect">
            <a:avLst/>
          </a:prstGeom>
        </p:spPr>
      </p:pic>
      <p:pic>
        <p:nvPicPr>
          <p:cNvPr id="9" name="Tijdelijke aanduiding voor inhoud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4409" y="4816355"/>
            <a:ext cx="446957" cy="546036"/>
          </a:xfrm>
          <a:prstGeom prst="rect">
            <a:avLst/>
          </a:prstGeom>
        </p:spPr>
      </p:pic>
      <p:pic>
        <p:nvPicPr>
          <p:cNvPr id="10" name="Afbeelding 9"/>
          <p:cNvPicPr>
            <a:picLocks noChangeAspect="1"/>
          </p:cNvPicPr>
          <p:nvPr/>
        </p:nvPicPr>
        <p:blipFill>
          <a:blip r:embed="rId3"/>
          <a:stretch>
            <a:fillRect/>
          </a:stretch>
        </p:blipFill>
        <p:spPr>
          <a:xfrm>
            <a:off x="1192315" y="3749393"/>
            <a:ext cx="451143" cy="542591"/>
          </a:xfrm>
          <a:prstGeom prst="rect">
            <a:avLst/>
          </a:prstGeom>
        </p:spPr>
      </p:pic>
      <p:pic>
        <p:nvPicPr>
          <p:cNvPr id="11" name="Afbeelding 10"/>
          <p:cNvPicPr>
            <a:picLocks noChangeAspect="1"/>
          </p:cNvPicPr>
          <p:nvPr/>
        </p:nvPicPr>
        <p:blipFill>
          <a:blip r:embed="rId3"/>
          <a:stretch>
            <a:fillRect/>
          </a:stretch>
        </p:blipFill>
        <p:spPr>
          <a:xfrm>
            <a:off x="1194409" y="3209890"/>
            <a:ext cx="451143" cy="542591"/>
          </a:xfrm>
          <a:prstGeom prst="rect">
            <a:avLst/>
          </a:prstGeom>
        </p:spPr>
      </p:pic>
      <p:pic>
        <p:nvPicPr>
          <p:cNvPr id="12" name="Afbeelding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7160" y="5362391"/>
            <a:ext cx="381451" cy="458772"/>
          </a:xfrm>
          <a:prstGeom prst="rect">
            <a:avLst/>
          </a:prstGeom>
        </p:spPr>
      </p:pic>
      <p:pic>
        <p:nvPicPr>
          <p:cNvPr id="13" name="Afbeelding 12"/>
          <p:cNvPicPr>
            <a:picLocks noChangeAspect="1"/>
          </p:cNvPicPr>
          <p:nvPr/>
        </p:nvPicPr>
        <p:blipFill>
          <a:blip r:embed="rId3"/>
          <a:stretch>
            <a:fillRect/>
          </a:stretch>
        </p:blipFill>
        <p:spPr>
          <a:xfrm>
            <a:off x="1194409" y="2088969"/>
            <a:ext cx="451143" cy="542591"/>
          </a:xfrm>
          <a:prstGeom prst="rect">
            <a:avLst/>
          </a:prstGeom>
        </p:spPr>
      </p:pic>
      <p:cxnSp>
        <p:nvCxnSpPr>
          <p:cNvPr id="15" name="Rechte verbindingslijn met pijl 14"/>
          <p:cNvCxnSpPr/>
          <p:nvPr/>
        </p:nvCxnSpPr>
        <p:spPr>
          <a:xfrm>
            <a:off x="1906210" y="2394857"/>
            <a:ext cx="7774819" cy="29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Afbeelding 15"/>
          <p:cNvPicPr>
            <a:picLocks noChangeAspect="1"/>
          </p:cNvPicPr>
          <p:nvPr/>
        </p:nvPicPr>
        <p:blipFill>
          <a:blip r:embed="rId5"/>
          <a:stretch>
            <a:fillRect/>
          </a:stretch>
        </p:blipFill>
        <p:spPr>
          <a:xfrm>
            <a:off x="1906210" y="2959597"/>
            <a:ext cx="7858425" cy="158510"/>
          </a:xfrm>
          <a:prstGeom prst="rect">
            <a:avLst/>
          </a:prstGeom>
        </p:spPr>
      </p:pic>
      <p:pic>
        <p:nvPicPr>
          <p:cNvPr id="17" name="Afbeelding 16"/>
          <p:cNvPicPr>
            <a:picLocks noChangeAspect="1"/>
          </p:cNvPicPr>
          <p:nvPr/>
        </p:nvPicPr>
        <p:blipFill>
          <a:blip r:embed="rId5"/>
          <a:stretch>
            <a:fillRect/>
          </a:stretch>
        </p:blipFill>
        <p:spPr>
          <a:xfrm>
            <a:off x="1864406" y="3600690"/>
            <a:ext cx="7858425" cy="158510"/>
          </a:xfrm>
          <a:prstGeom prst="rect">
            <a:avLst/>
          </a:prstGeom>
        </p:spPr>
      </p:pic>
      <p:pic>
        <p:nvPicPr>
          <p:cNvPr id="18" name="Afbeelding 17"/>
          <p:cNvPicPr>
            <a:picLocks noChangeAspect="1"/>
          </p:cNvPicPr>
          <p:nvPr/>
        </p:nvPicPr>
        <p:blipFill>
          <a:blip r:embed="rId5"/>
          <a:stretch>
            <a:fillRect/>
          </a:stretch>
        </p:blipFill>
        <p:spPr>
          <a:xfrm>
            <a:off x="1906207" y="4212109"/>
            <a:ext cx="7858425" cy="158510"/>
          </a:xfrm>
          <a:prstGeom prst="rect">
            <a:avLst/>
          </a:prstGeom>
        </p:spPr>
      </p:pic>
      <p:pic>
        <p:nvPicPr>
          <p:cNvPr id="19" name="Afbeelding 18"/>
          <p:cNvPicPr>
            <a:picLocks noChangeAspect="1"/>
          </p:cNvPicPr>
          <p:nvPr/>
        </p:nvPicPr>
        <p:blipFill>
          <a:blip r:embed="rId5"/>
          <a:stretch>
            <a:fillRect/>
          </a:stretch>
        </p:blipFill>
        <p:spPr>
          <a:xfrm>
            <a:off x="1906208" y="4681558"/>
            <a:ext cx="7858425" cy="158510"/>
          </a:xfrm>
          <a:prstGeom prst="rect">
            <a:avLst/>
          </a:prstGeom>
        </p:spPr>
      </p:pic>
      <p:pic>
        <p:nvPicPr>
          <p:cNvPr id="20" name="Afbeelding 19"/>
          <p:cNvPicPr>
            <a:picLocks noChangeAspect="1"/>
          </p:cNvPicPr>
          <p:nvPr/>
        </p:nvPicPr>
        <p:blipFill>
          <a:blip r:embed="rId5"/>
          <a:stretch>
            <a:fillRect/>
          </a:stretch>
        </p:blipFill>
        <p:spPr>
          <a:xfrm>
            <a:off x="1906208" y="5203881"/>
            <a:ext cx="7858425" cy="158510"/>
          </a:xfrm>
          <a:prstGeom prst="rect">
            <a:avLst/>
          </a:prstGeom>
        </p:spPr>
      </p:pic>
      <p:pic>
        <p:nvPicPr>
          <p:cNvPr id="21" name="Afbeelding 20"/>
          <p:cNvPicPr>
            <a:picLocks noChangeAspect="1"/>
          </p:cNvPicPr>
          <p:nvPr/>
        </p:nvPicPr>
        <p:blipFill>
          <a:blip r:embed="rId5"/>
          <a:stretch>
            <a:fillRect/>
          </a:stretch>
        </p:blipFill>
        <p:spPr>
          <a:xfrm>
            <a:off x="1906209" y="5673330"/>
            <a:ext cx="7858425" cy="158510"/>
          </a:xfrm>
          <a:prstGeom prst="rect">
            <a:avLst/>
          </a:prstGeom>
        </p:spPr>
      </p:pic>
      <p:sp>
        <p:nvSpPr>
          <p:cNvPr id="22" name="Tekstvak 21"/>
          <p:cNvSpPr txBox="1"/>
          <p:nvPr/>
        </p:nvSpPr>
        <p:spPr>
          <a:xfrm rot="5400000">
            <a:off x="8924337" y="3893460"/>
            <a:ext cx="3486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Tijd / streefdoelen</a:t>
            </a:r>
          </a:p>
        </p:txBody>
      </p:sp>
      <p:sp>
        <p:nvSpPr>
          <p:cNvPr id="23" name="Pijl: omhoog 22"/>
          <p:cNvSpPr/>
          <p:nvPr/>
        </p:nvSpPr>
        <p:spPr>
          <a:xfrm rot="10800000" flipH="1" flipV="1">
            <a:off x="9095185" y="5873383"/>
            <a:ext cx="45719" cy="4138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24" name="Afbeelding 23"/>
          <p:cNvPicPr>
            <a:picLocks noChangeAspect="1"/>
          </p:cNvPicPr>
          <p:nvPr/>
        </p:nvPicPr>
        <p:blipFill>
          <a:blip r:embed="rId6"/>
          <a:stretch>
            <a:fillRect/>
          </a:stretch>
        </p:blipFill>
        <p:spPr>
          <a:xfrm>
            <a:off x="3740022" y="5869126"/>
            <a:ext cx="103641" cy="438950"/>
          </a:xfrm>
          <a:prstGeom prst="rect">
            <a:avLst/>
          </a:prstGeom>
        </p:spPr>
      </p:pic>
      <p:pic>
        <p:nvPicPr>
          <p:cNvPr id="25" name="Afbeelding 24"/>
          <p:cNvPicPr>
            <a:picLocks noChangeAspect="1"/>
          </p:cNvPicPr>
          <p:nvPr/>
        </p:nvPicPr>
        <p:blipFill>
          <a:blip r:embed="rId6"/>
          <a:stretch>
            <a:fillRect/>
          </a:stretch>
        </p:blipFill>
        <p:spPr>
          <a:xfrm>
            <a:off x="4903724" y="5869126"/>
            <a:ext cx="103641" cy="438950"/>
          </a:xfrm>
          <a:prstGeom prst="rect">
            <a:avLst/>
          </a:prstGeom>
        </p:spPr>
      </p:pic>
      <p:pic>
        <p:nvPicPr>
          <p:cNvPr id="26" name="Afbeelding 25"/>
          <p:cNvPicPr>
            <a:picLocks noChangeAspect="1"/>
          </p:cNvPicPr>
          <p:nvPr/>
        </p:nvPicPr>
        <p:blipFill>
          <a:blip r:embed="rId6"/>
          <a:stretch>
            <a:fillRect/>
          </a:stretch>
        </p:blipFill>
        <p:spPr>
          <a:xfrm>
            <a:off x="6067426" y="5869126"/>
            <a:ext cx="103641" cy="438950"/>
          </a:xfrm>
          <a:prstGeom prst="rect">
            <a:avLst/>
          </a:prstGeom>
        </p:spPr>
      </p:pic>
      <p:pic>
        <p:nvPicPr>
          <p:cNvPr id="27" name="Afbeelding 26"/>
          <p:cNvPicPr>
            <a:picLocks noChangeAspect="1"/>
          </p:cNvPicPr>
          <p:nvPr/>
        </p:nvPicPr>
        <p:blipFill>
          <a:blip r:embed="rId6"/>
          <a:stretch>
            <a:fillRect/>
          </a:stretch>
        </p:blipFill>
        <p:spPr>
          <a:xfrm>
            <a:off x="7126466" y="5869126"/>
            <a:ext cx="103641" cy="438950"/>
          </a:xfrm>
          <a:prstGeom prst="rect">
            <a:avLst/>
          </a:prstGeom>
        </p:spPr>
      </p:pic>
      <p:pic>
        <p:nvPicPr>
          <p:cNvPr id="28" name="Afbeelding 27"/>
          <p:cNvPicPr>
            <a:picLocks noChangeAspect="1"/>
          </p:cNvPicPr>
          <p:nvPr/>
        </p:nvPicPr>
        <p:blipFill>
          <a:blip r:embed="rId6"/>
          <a:stretch>
            <a:fillRect/>
          </a:stretch>
        </p:blipFill>
        <p:spPr>
          <a:xfrm>
            <a:off x="8133685" y="5860831"/>
            <a:ext cx="103641" cy="438950"/>
          </a:xfrm>
          <a:prstGeom prst="rect">
            <a:avLst/>
          </a:prstGeom>
        </p:spPr>
      </p:pic>
      <p:pic>
        <p:nvPicPr>
          <p:cNvPr id="29" name="Afbeelding 28"/>
          <p:cNvPicPr>
            <a:picLocks noChangeAspect="1"/>
          </p:cNvPicPr>
          <p:nvPr/>
        </p:nvPicPr>
        <p:blipFill>
          <a:blip r:embed="rId6"/>
          <a:stretch>
            <a:fillRect/>
          </a:stretch>
        </p:blipFill>
        <p:spPr>
          <a:xfrm>
            <a:off x="2628140" y="5869126"/>
            <a:ext cx="103641" cy="438950"/>
          </a:xfrm>
          <a:prstGeom prst="rect">
            <a:avLst/>
          </a:prstGeom>
        </p:spPr>
      </p:pic>
      <p:sp>
        <p:nvSpPr>
          <p:cNvPr id="30" name="Tekstvak 29"/>
          <p:cNvSpPr txBox="1"/>
          <p:nvPr/>
        </p:nvSpPr>
        <p:spPr>
          <a:xfrm>
            <a:off x="370669" y="5917897"/>
            <a:ext cx="17797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meetmomenten</a:t>
            </a:r>
          </a:p>
        </p:txBody>
      </p:sp>
    </p:spTree>
    <p:extLst>
      <p:ext uri="{BB962C8B-B14F-4D97-AF65-F5344CB8AC3E}">
        <p14:creationId xmlns:p14="http://schemas.microsoft.com/office/powerpoint/2010/main" val="29784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Dezelfde toets op hetzelfde moment voor iedereen?</a:t>
            </a:r>
          </a:p>
        </p:txBody>
      </p:sp>
      <p:pic>
        <p:nvPicPr>
          <p:cNvPr id="4" name="Tijdelijke aanduiding voor inhoud 3"/>
          <p:cNvPicPr>
            <a:picLocks noGrp="1" noChangeAspect="1"/>
          </p:cNvPicPr>
          <p:nvPr>
            <p:ph idx="1"/>
          </p:nvPr>
        </p:nvPicPr>
        <p:blipFill>
          <a:blip r:embed="rId2"/>
          <a:stretch>
            <a:fillRect/>
          </a:stretch>
        </p:blipFill>
        <p:spPr>
          <a:xfrm>
            <a:off x="4597626" y="1869176"/>
            <a:ext cx="6420894" cy="4423283"/>
          </a:xfrm>
          <a:prstGeom prst="rect">
            <a:avLst/>
          </a:prstGeom>
        </p:spPr>
      </p:pic>
    </p:spTree>
    <p:extLst>
      <p:ext uri="{BB962C8B-B14F-4D97-AF65-F5344CB8AC3E}">
        <p14:creationId xmlns:p14="http://schemas.microsoft.com/office/powerpoint/2010/main" val="1962040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Welk effect heeft relatief meten op het individu?</a:t>
            </a:r>
          </a:p>
        </p:txBody>
      </p:sp>
      <p:pic>
        <p:nvPicPr>
          <p:cNvPr id="4" name="Tijdelijke aanduiding voor inhoud 3"/>
          <p:cNvPicPr>
            <a:picLocks noGrp="1" noChangeAspect="1"/>
          </p:cNvPicPr>
          <p:nvPr>
            <p:ph idx="1"/>
          </p:nvPr>
        </p:nvPicPr>
        <p:blipFill>
          <a:blip r:embed="rId2"/>
          <a:stretch>
            <a:fillRect/>
          </a:stretch>
        </p:blipFill>
        <p:spPr>
          <a:xfrm>
            <a:off x="2486081" y="2240812"/>
            <a:ext cx="5953125" cy="3352800"/>
          </a:xfrm>
          <a:prstGeom prst="rect">
            <a:avLst/>
          </a:prstGeom>
        </p:spPr>
      </p:pic>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l="-2051"/>
          <a:stretch/>
        </p:blipFill>
        <p:spPr>
          <a:xfrm>
            <a:off x="8541738" y="2240812"/>
            <a:ext cx="1307468" cy="3352800"/>
          </a:xfrm>
          <a:prstGeom prst="rect">
            <a:avLst/>
          </a:prstGeom>
        </p:spPr>
      </p:pic>
    </p:spTree>
    <p:extLst>
      <p:ext uri="{BB962C8B-B14F-4D97-AF65-F5344CB8AC3E}">
        <p14:creationId xmlns:p14="http://schemas.microsoft.com/office/powerpoint/2010/main" val="94050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Het is maar wie je referentiepunt is …</a:t>
            </a:r>
          </a:p>
        </p:txBody>
      </p:sp>
      <p:pic>
        <p:nvPicPr>
          <p:cNvPr id="4" name="Tijdelijke aanduiding voor inhoud 3"/>
          <p:cNvPicPr>
            <a:picLocks noGrp="1" noChangeAspect="1"/>
          </p:cNvPicPr>
          <p:nvPr>
            <p:ph idx="1"/>
          </p:nvPr>
        </p:nvPicPr>
        <p:blipFill>
          <a:blip r:embed="rId2"/>
          <a:stretch>
            <a:fillRect/>
          </a:stretch>
        </p:blipFill>
        <p:spPr>
          <a:xfrm>
            <a:off x="3269510" y="1852003"/>
            <a:ext cx="4572001" cy="4572001"/>
          </a:xfrm>
          <a:prstGeom prst="rect">
            <a:avLst/>
          </a:prstGeom>
        </p:spPr>
      </p:pic>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3777" y="1816144"/>
            <a:ext cx="1263004" cy="4572001"/>
          </a:xfrm>
          <a:prstGeom prst="rect">
            <a:avLst/>
          </a:prstGeom>
        </p:spPr>
      </p:pic>
    </p:spTree>
    <p:extLst>
      <p:ext uri="{BB962C8B-B14F-4D97-AF65-F5344CB8AC3E}">
        <p14:creationId xmlns:p14="http://schemas.microsoft.com/office/powerpoint/2010/main" val="252472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Hoe werken de scores uit?</a:t>
            </a:r>
          </a:p>
        </p:txBody>
      </p:sp>
      <p:sp>
        <p:nvSpPr>
          <p:cNvPr id="6" name="Tekstvak 5"/>
          <p:cNvSpPr txBox="1"/>
          <p:nvPr/>
        </p:nvSpPr>
        <p:spPr>
          <a:xfrm>
            <a:off x="1425771" y="2452845"/>
            <a:ext cx="8511287" cy="2031325"/>
          </a:xfrm>
          <a:prstGeom prst="rect">
            <a:avLst/>
          </a:prstGeom>
          <a:noFill/>
        </p:spPr>
        <p:txBody>
          <a:bodyPr wrap="square" rtlCol="0">
            <a:spAutoFit/>
          </a:bodyPr>
          <a:lstStyle/>
          <a:p>
            <a:pPr marL="285750" indent="-285750">
              <a:buFont typeface="Arial" panose="020B0604020202020204" pitchFamily="34" charset="0"/>
              <a:buChar char="•"/>
            </a:pPr>
            <a:r>
              <a:rPr lang="nl-NL" sz="3600" dirty="0">
                <a:solidFill>
                  <a:schemeClr val="tx1">
                    <a:lumMod val="50000"/>
                    <a:lumOff val="50000"/>
                  </a:schemeClr>
                </a:solidFill>
              </a:rPr>
              <a:t>Op het kind?</a:t>
            </a:r>
          </a:p>
          <a:p>
            <a:pPr marL="285750" indent="-285750">
              <a:buFont typeface="Arial" panose="020B0604020202020204" pitchFamily="34" charset="0"/>
              <a:buChar char="•"/>
            </a:pPr>
            <a:r>
              <a:rPr lang="nl-NL" sz="3600" dirty="0">
                <a:solidFill>
                  <a:schemeClr val="tx1">
                    <a:lumMod val="50000"/>
                    <a:lumOff val="50000"/>
                  </a:schemeClr>
                </a:solidFill>
              </a:rPr>
              <a:t>Op de leerkracht?</a:t>
            </a:r>
          </a:p>
          <a:p>
            <a:pPr marL="285750" indent="-285750">
              <a:buFont typeface="Arial" panose="020B0604020202020204" pitchFamily="34" charset="0"/>
              <a:buChar char="•"/>
            </a:pPr>
            <a:r>
              <a:rPr lang="nl-NL" sz="3600" dirty="0">
                <a:solidFill>
                  <a:schemeClr val="tx1">
                    <a:lumMod val="50000"/>
                    <a:lumOff val="50000"/>
                  </a:schemeClr>
                </a:solidFill>
              </a:rPr>
              <a:t>Op de school?</a:t>
            </a:r>
          </a:p>
          <a:p>
            <a:endParaRPr lang="nl-NL" dirty="0"/>
          </a:p>
        </p:txBody>
      </p:sp>
      <p:pic>
        <p:nvPicPr>
          <p:cNvPr id="9" name="Afbeelding 8"/>
          <p:cNvPicPr>
            <a:picLocks noChangeAspect="1"/>
          </p:cNvPicPr>
          <p:nvPr/>
        </p:nvPicPr>
        <p:blipFill>
          <a:blip r:embed="rId2"/>
          <a:stretch>
            <a:fillRect/>
          </a:stretch>
        </p:blipFill>
        <p:spPr>
          <a:xfrm>
            <a:off x="6119763" y="2384692"/>
            <a:ext cx="4574834" cy="2685568"/>
          </a:xfrm>
          <a:prstGeom prst="rect">
            <a:avLst/>
          </a:prstGeom>
        </p:spPr>
      </p:pic>
      <p:sp>
        <p:nvSpPr>
          <p:cNvPr id="10" name="Tekstvak 9"/>
          <p:cNvSpPr txBox="1"/>
          <p:nvPr/>
        </p:nvSpPr>
        <p:spPr>
          <a:xfrm>
            <a:off x="9250750" y="4971055"/>
            <a:ext cx="2432768" cy="369332"/>
          </a:xfrm>
          <a:prstGeom prst="rect">
            <a:avLst/>
          </a:prstGeom>
          <a:noFill/>
        </p:spPr>
        <p:txBody>
          <a:bodyPr wrap="square" rtlCol="0">
            <a:spAutoFit/>
          </a:bodyPr>
          <a:lstStyle/>
          <a:p>
            <a:r>
              <a:rPr lang="nl-NL" i="1" dirty="0"/>
              <a:t>Selffulfilling prophecy</a:t>
            </a:r>
          </a:p>
        </p:txBody>
      </p:sp>
    </p:spTree>
    <p:extLst>
      <p:ext uri="{BB962C8B-B14F-4D97-AF65-F5344CB8AC3E}">
        <p14:creationId xmlns:p14="http://schemas.microsoft.com/office/powerpoint/2010/main" val="343917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Wat brengt vergelijkend meten nog meer mee?</a:t>
            </a:r>
          </a:p>
        </p:txBody>
      </p:sp>
      <p:sp>
        <p:nvSpPr>
          <p:cNvPr id="3" name="Tijdelijke aanduiding voor inhoud 2"/>
          <p:cNvSpPr>
            <a:spLocks noGrp="1"/>
          </p:cNvSpPr>
          <p:nvPr>
            <p:ph idx="1"/>
          </p:nvPr>
        </p:nvSpPr>
        <p:spPr>
          <a:xfrm>
            <a:off x="1143000" y="2565520"/>
            <a:ext cx="9872871" cy="3978290"/>
          </a:xfrm>
        </p:spPr>
        <p:txBody>
          <a:bodyPr>
            <a:normAutofit/>
          </a:bodyPr>
          <a:lstStyle/>
          <a:p>
            <a:pPr marL="45720" indent="0">
              <a:buNone/>
            </a:pPr>
            <a:endParaRPr lang="nl-NL" dirty="0"/>
          </a:p>
          <a:p>
            <a:pPr marL="45720" indent="0">
              <a:buNone/>
            </a:pPr>
            <a:r>
              <a:rPr lang="nl-NL" sz="2800" dirty="0">
                <a:solidFill>
                  <a:schemeClr val="tx1">
                    <a:lumMod val="50000"/>
                    <a:lumOff val="50000"/>
                  </a:schemeClr>
                </a:solidFill>
              </a:rPr>
              <a:t>Meten we wat we willen meten of meten we wat goed selecteert?</a:t>
            </a:r>
          </a:p>
          <a:p>
            <a:r>
              <a:rPr lang="nl-NL" i="1" dirty="0">
                <a:solidFill>
                  <a:schemeClr val="tx1">
                    <a:lumMod val="50000"/>
                    <a:lumOff val="50000"/>
                  </a:schemeClr>
                </a:solidFill>
              </a:rPr>
              <a:t>Spelling (mozaïek, python, abrupt, ritme, haviken, taxi's, dreumesen)</a:t>
            </a:r>
          </a:p>
          <a:p>
            <a:r>
              <a:rPr lang="nl-NL" i="1" dirty="0">
                <a:solidFill>
                  <a:schemeClr val="tx1">
                    <a:lumMod val="50000"/>
                    <a:lumOff val="50000"/>
                  </a:schemeClr>
                </a:solidFill>
              </a:rPr>
              <a:t>Recente toevoeging van ontleden aan de centrale basiseindtoets</a:t>
            </a:r>
          </a:p>
          <a:p>
            <a:r>
              <a:rPr lang="nl-NL" i="1" dirty="0">
                <a:solidFill>
                  <a:schemeClr val="tx1">
                    <a:lumMod val="50000"/>
                    <a:lumOff val="50000"/>
                  </a:schemeClr>
                </a:solidFill>
              </a:rPr>
              <a:t>Inhoud dreigt ondergeschikt te worden aan discriminerend vermogen van opgaven</a:t>
            </a:r>
          </a:p>
          <a:p>
            <a:endParaRPr lang="nl-NL" i="1" dirty="0">
              <a:solidFill>
                <a:schemeClr val="tx1">
                  <a:lumMod val="50000"/>
                  <a:lumOff val="50000"/>
                </a:schemeClr>
              </a:solidFill>
            </a:endParaRPr>
          </a:p>
          <a:p>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p:txBody>
      </p:sp>
    </p:spTree>
    <p:extLst>
      <p:ext uri="{BB962C8B-B14F-4D97-AF65-F5344CB8AC3E}">
        <p14:creationId xmlns:p14="http://schemas.microsoft.com/office/powerpoint/2010/main" val="421880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Welke beperkingen hebben </a:t>
            </a:r>
            <a:r>
              <a:rPr lang="nl-NL" dirty="0" err="1">
                <a:solidFill>
                  <a:schemeClr val="tx1">
                    <a:lumMod val="50000"/>
                    <a:lumOff val="50000"/>
                  </a:schemeClr>
                </a:solidFill>
              </a:rPr>
              <a:t>mk</a:t>
            </a:r>
            <a:r>
              <a:rPr lang="nl-NL" dirty="0">
                <a:solidFill>
                  <a:schemeClr val="tx1">
                    <a:lumMod val="50000"/>
                    <a:lumOff val="50000"/>
                  </a:schemeClr>
                </a:solidFill>
              </a:rPr>
              <a:t>-vragen?</a:t>
            </a:r>
          </a:p>
        </p:txBody>
      </p:sp>
      <p:sp>
        <p:nvSpPr>
          <p:cNvPr id="3" name="Tijdelijke aanduiding voor inhoud 2"/>
          <p:cNvSpPr>
            <a:spLocks noGrp="1"/>
          </p:cNvSpPr>
          <p:nvPr>
            <p:ph idx="1"/>
          </p:nvPr>
        </p:nvSpPr>
        <p:spPr>
          <a:xfrm>
            <a:off x="1212339" y="2006479"/>
            <a:ext cx="9872871" cy="3978290"/>
          </a:xfrm>
        </p:spPr>
        <p:txBody>
          <a:bodyPr>
            <a:normAutofit/>
          </a:bodyPr>
          <a:lstStyle/>
          <a:p>
            <a:pPr marL="45720" indent="0">
              <a:buNone/>
            </a:pPr>
            <a:r>
              <a:rPr lang="nl-NL" dirty="0">
                <a:solidFill>
                  <a:schemeClr val="tx1">
                    <a:lumMod val="50000"/>
                    <a:lumOff val="50000"/>
                  </a:schemeClr>
                </a:solidFill>
              </a:rPr>
              <a:t>Fragmentatie van leerdoelen in meetbare eenheden</a:t>
            </a:r>
          </a:p>
          <a:p>
            <a:r>
              <a:rPr lang="nl-NL" i="1" dirty="0">
                <a:solidFill>
                  <a:schemeClr val="tx1">
                    <a:lumMod val="50000"/>
                    <a:lumOff val="50000"/>
                  </a:schemeClr>
                </a:solidFill>
              </a:rPr>
              <a:t>Beperking in diepgang (hogere vaardigheden)</a:t>
            </a:r>
          </a:p>
          <a:p>
            <a:r>
              <a:rPr lang="nl-NL" i="1" dirty="0">
                <a:solidFill>
                  <a:schemeClr val="tx1">
                    <a:lumMod val="50000"/>
                    <a:lumOff val="50000"/>
                  </a:schemeClr>
                </a:solidFill>
              </a:rPr>
              <a:t>Beperking in samenhang</a:t>
            </a:r>
          </a:p>
          <a:p>
            <a:r>
              <a:rPr lang="nl-NL" i="1" dirty="0">
                <a:solidFill>
                  <a:schemeClr val="tx1">
                    <a:lumMod val="50000"/>
                    <a:lumOff val="50000"/>
                  </a:schemeClr>
                </a:solidFill>
              </a:rPr>
              <a:t>Teaching </a:t>
            </a:r>
            <a:r>
              <a:rPr lang="nl-NL" i="1" dirty="0" err="1">
                <a:solidFill>
                  <a:schemeClr val="tx1">
                    <a:lumMod val="50000"/>
                    <a:lumOff val="50000"/>
                  </a:schemeClr>
                </a:solidFill>
              </a:rPr>
              <a:t>to</a:t>
            </a:r>
            <a:r>
              <a:rPr lang="nl-NL" i="1" dirty="0">
                <a:solidFill>
                  <a:schemeClr val="tx1">
                    <a:lumMod val="50000"/>
                    <a:lumOff val="50000"/>
                  </a:schemeClr>
                </a:solidFill>
              </a:rPr>
              <a:t> </a:t>
            </a:r>
            <a:r>
              <a:rPr lang="nl-NL" i="1" dirty="0" err="1">
                <a:solidFill>
                  <a:schemeClr val="tx1">
                    <a:lumMod val="50000"/>
                    <a:lumOff val="50000"/>
                  </a:schemeClr>
                </a:solidFill>
              </a:rPr>
              <a:t>the</a:t>
            </a:r>
            <a:r>
              <a:rPr lang="nl-NL" i="1" dirty="0">
                <a:solidFill>
                  <a:schemeClr val="tx1">
                    <a:lumMod val="50000"/>
                    <a:lumOff val="50000"/>
                  </a:schemeClr>
                </a:solidFill>
              </a:rPr>
              <a:t> test beter mogelijk</a:t>
            </a:r>
          </a:p>
          <a:p>
            <a:pPr marL="45720" indent="0">
              <a:buNone/>
            </a:pPr>
            <a:endParaRPr lang="nl-NL" i="1" dirty="0">
              <a:solidFill>
                <a:schemeClr val="tx1">
                  <a:lumMod val="50000"/>
                  <a:lumOff val="50000"/>
                </a:schemeClr>
              </a:solidFill>
            </a:endParaRPr>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295936" y="1962695"/>
            <a:ext cx="3421821" cy="5466020"/>
          </a:xfrm>
          <a:prstGeom prst="rect">
            <a:avLst/>
          </a:prstGeom>
        </p:spPr>
      </p:pic>
      <p:sp>
        <p:nvSpPr>
          <p:cNvPr id="5" name="Tekstvak 4"/>
          <p:cNvSpPr txBox="1"/>
          <p:nvPr/>
        </p:nvSpPr>
        <p:spPr>
          <a:xfrm>
            <a:off x="2245480" y="6163932"/>
            <a:ext cx="3835280" cy="276999"/>
          </a:xfrm>
          <a:prstGeom prst="rect">
            <a:avLst/>
          </a:prstGeom>
          <a:noFill/>
        </p:spPr>
        <p:txBody>
          <a:bodyPr wrap="square" rtlCol="0">
            <a:spAutoFit/>
          </a:bodyPr>
          <a:lstStyle/>
          <a:p>
            <a:r>
              <a:rPr lang="nl-NL" sz="1200" i="1" dirty="0"/>
              <a:t>Uit: Kris van der Branden, onderwijs voor de 21</a:t>
            </a:r>
            <a:r>
              <a:rPr lang="nl-NL" sz="1200" i="1" baseline="30000" dirty="0"/>
              <a:t>ste</a:t>
            </a:r>
            <a:r>
              <a:rPr lang="nl-NL" sz="1200" i="1" dirty="0"/>
              <a:t> eeuw</a:t>
            </a:r>
          </a:p>
        </p:txBody>
      </p:sp>
    </p:spTree>
    <p:extLst>
      <p:ext uri="{BB962C8B-B14F-4D97-AF65-F5344CB8AC3E}">
        <p14:creationId xmlns:p14="http://schemas.microsoft.com/office/powerpoint/2010/main" val="40598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Wat staat ons te doen? </a:t>
            </a:r>
            <a:br>
              <a:rPr lang="nl-NL" dirty="0">
                <a:solidFill>
                  <a:schemeClr val="tx1">
                    <a:lumMod val="50000"/>
                    <a:lumOff val="50000"/>
                  </a:schemeClr>
                </a:solidFill>
              </a:rPr>
            </a:br>
            <a:r>
              <a:rPr lang="nl-NL" dirty="0">
                <a:solidFill>
                  <a:schemeClr val="tx1">
                    <a:lumMod val="50000"/>
                    <a:lumOff val="50000"/>
                  </a:schemeClr>
                </a:solidFill>
              </a:rPr>
              <a:t>Terug naar het basisprincipe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917844284"/>
              </p:ext>
            </p:extLst>
          </p:nvPr>
        </p:nvGraphicFramePr>
        <p:xfrm>
          <a:off x="740979" y="2483069"/>
          <a:ext cx="8788784" cy="254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7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Vrijheid van onderwijs in de praktijk</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19503550"/>
              </p:ext>
            </p:extLst>
          </p:nvPr>
        </p:nvGraphicFramePr>
        <p:xfrm>
          <a:off x="740979" y="2483069"/>
          <a:ext cx="8788784" cy="254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Afbeelding 2"/>
          <p:cNvPicPr>
            <a:picLocks noChangeAspect="1"/>
          </p:cNvPicPr>
          <p:nvPr/>
        </p:nvPicPr>
        <p:blipFill>
          <a:blip r:embed="rId7"/>
          <a:stretch>
            <a:fillRect/>
          </a:stretch>
        </p:blipFill>
        <p:spPr>
          <a:xfrm>
            <a:off x="4148491" y="1558763"/>
            <a:ext cx="4070332" cy="3974457"/>
          </a:xfrm>
          <a:prstGeom prst="rect">
            <a:avLst/>
          </a:prstGeom>
        </p:spPr>
      </p:pic>
      <p:pic>
        <p:nvPicPr>
          <p:cNvPr id="5" name="Afbeelding 4"/>
          <p:cNvPicPr>
            <a:picLocks noChangeAspect="1"/>
          </p:cNvPicPr>
          <p:nvPr/>
        </p:nvPicPr>
        <p:blipFill>
          <a:blip r:embed="rId8"/>
          <a:stretch>
            <a:fillRect/>
          </a:stretch>
        </p:blipFill>
        <p:spPr>
          <a:xfrm>
            <a:off x="8570647" y="3470621"/>
            <a:ext cx="1347333" cy="1097375"/>
          </a:xfrm>
          <a:prstGeom prst="rect">
            <a:avLst/>
          </a:prstGeom>
        </p:spPr>
      </p:pic>
      <p:sp>
        <p:nvSpPr>
          <p:cNvPr id="6" name="Pijl: gekromd omhoog 5"/>
          <p:cNvSpPr/>
          <p:nvPr/>
        </p:nvSpPr>
        <p:spPr>
          <a:xfrm>
            <a:off x="3778942" y="5122373"/>
            <a:ext cx="5412727" cy="1239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73811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6313" y="409575"/>
            <a:ext cx="9875520" cy="1356360"/>
          </a:xfrm>
        </p:spPr>
        <p:txBody>
          <a:bodyPr/>
          <a:lstStyle/>
          <a:p>
            <a:r>
              <a:rPr lang="nl-NL" dirty="0">
                <a:solidFill>
                  <a:schemeClr val="tx1">
                    <a:lumMod val="50000"/>
                    <a:lumOff val="50000"/>
                  </a:schemeClr>
                </a:solidFill>
              </a:rPr>
              <a:t>Hoe was het 50 jaar geleden?</a:t>
            </a:r>
          </a:p>
        </p:txBody>
      </p:sp>
      <p:sp>
        <p:nvSpPr>
          <p:cNvPr id="3" name="Tijdelijke aanduiding voor inhoud 2"/>
          <p:cNvSpPr>
            <a:spLocks noGrp="1"/>
          </p:cNvSpPr>
          <p:nvPr>
            <p:ph idx="1"/>
          </p:nvPr>
        </p:nvSpPr>
        <p:spPr>
          <a:xfrm>
            <a:off x="903790" y="1670612"/>
            <a:ext cx="7580453" cy="4436962"/>
          </a:xfrm>
        </p:spPr>
        <p:txBody>
          <a:bodyPr>
            <a:normAutofit fontScale="92500" lnSpcReduction="20000"/>
          </a:bodyPr>
          <a:lstStyle/>
          <a:p>
            <a:pPr marL="45720" indent="0">
              <a:buNone/>
            </a:pPr>
            <a:r>
              <a:rPr lang="nl-NL" sz="2800" i="1" dirty="0">
                <a:solidFill>
                  <a:schemeClr val="tx1">
                    <a:lumMod val="50000"/>
                    <a:lumOff val="50000"/>
                  </a:schemeClr>
                </a:solidFill>
                <a:latin typeface="Times New Roman" panose="02020603050405020304" pitchFamily="18" charset="0"/>
                <a:cs typeface="Times New Roman" panose="02020603050405020304" pitchFamily="18" charset="0"/>
              </a:rPr>
              <a:t>“En net als de steenkool werden de kinderen van de kolonie geselecteerd, geprepareerd, van hun oneffenheden ontdaan en in de juiste vorm geperst. De selectie vloeide voort uit de coördinaten van de geboorte: jaar, geslacht, straat, stand. Jongens en meisjes gingen meestal ieder naar hun eigen lagere school. De zonen van mijnwerkers zaten vaak in een andere klas dan de zonen van mijnbeambten. Was de klas gemengd, dan zaten arbeiderskinderen achteraan, die hoefden minder te leren. Daarna gingen ze naar een andere opleiding. De Ondergrondse Vakschool (OVS) voor de mijnwerkers, de mulo of hbs voor de zonen van beambten, opzichters en ingenieurs.” </a:t>
            </a:r>
          </a:p>
          <a:p>
            <a:pPr marL="45720" indent="0">
              <a:buNone/>
            </a:pPr>
            <a:r>
              <a:rPr lang="nl-NL" sz="2100" i="1" dirty="0">
                <a:solidFill>
                  <a:schemeClr val="tx1">
                    <a:lumMod val="50000"/>
                    <a:lumOff val="50000"/>
                  </a:schemeClr>
                </a:solidFill>
                <a:latin typeface="Times New Roman" panose="02020603050405020304" pitchFamily="18" charset="0"/>
                <a:cs typeface="Times New Roman" panose="02020603050405020304" pitchFamily="18" charset="0"/>
              </a:rPr>
              <a:t>(Uit: Het geluk van Limburg, Marcia Luyten p. 5)</a:t>
            </a:r>
            <a:endParaRPr lang="nl-NL" sz="28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5" name="Afbeelding 4"/>
          <p:cNvPicPr>
            <a:picLocks noChangeAspect="1"/>
          </p:cNvPicPr>
          <p:nvPr/>
        </p:nvPicPr>
        <p:blipFill>
          <a:blip r:embed="rId3"/>
          <a:stretch>
            <a:fillRect/>
          </a:stretch>
        </p:blipFill>
        <p:spPr>
          <a:xfrm>
            <a:off x="8633611" y="1765935"/>
            <a:ext cx="3073672" cy="2311401"/>
          </a:xfrm>
          <a:prstGeom prst="rect">
            <a:avLst/>
          </a:prstGeom>
        </p:spPr>
      </p:pic>
    </p:spTree>
    <p:extLst>
      <p:ext uri="{BB962C8B-B14F-4D97-AF65-F5344CB8AC3E}">
        <p14:creationId xmlns:p14="http://schemas.microsoft.com/office/powerpoint/2010/main" val="76578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7357" y="476838"/>
            <a:ext cx="9895227" cy="858460"/>
          </a:xfrm>
        </p:spPr>
        <p:txBody>
          <a:bodyPr>
            <a:normAutofit/>
          </a:bodyPr>
          <a:lstStyle/>
          <a:p>
            <a:r>
              <a:rPr lang="nl-NL" dirty="0">
                <a:solidFill>
                  <a:schemeClr val="tx1">
                    <a:lumMod val="50000"/>
                    <a:lumOff val="50000"/>
                  </a:schemeClr>
                </a:solidFill>
              </a:rPr>
              <a:t>Grip op kwaliteit nu</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85488255"/>
              </p:ext>
            </p:extLst>
          </p:nvPr>
        </p:nvGraphicFramePr>
        <p:xfrm>
          <a:off x="595148" y="2364828"/>
          <a:ext cx="8788784" cy="254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vak 6"/>
          <p:cNvSpPr txBox="1"/>
          <p:nvPr/>
        </p:nvSpPr>
        <p:spPr>
          <a:xfrm>
            <a:off x="4832131" y="1793328"/>
            <a:ext cx="685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3" name="Rechthoek: afgeronde hoeken 2"/>
          <p:cNvSpPr/>
          <p:nvPr/>
        </p:nvSpPr>
        <p:spPr>
          <a:xfrm>
            <a:off x="2991508" y="5285389"/>
            <a:ext cx="1761796" cy="997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Incentives (</a:t>
            </a:r>
            <a:r>
              <a:rPr kumimoji="0" lang="nl-NL" sz="1800" b="0" i="0" u="none" strike="noStrike" kern="1200" cap="none" spc="0" normalizeH="0" baseline="0" noProof="0" dirty="0" err="1">
                <a:ln>
                  <a:noFill/>
                </a:ln>
                <a:solidFill>
                  <a:srgbClr val="FFFFFF"/>
                </a:solidFill>
                <a:effectLst/>
                <a:uLnTx/>
                <a:uFillTx/>
                <a:latin typeface="Corbel" panose="020B0503020204020204"/>
                <a:ea typeface="+mn-ea"/>
                <a:cs typeface="+mn-cs"/>
              </a:rPr>
              <a:t>toezichtskader</a:t>
            </a: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/beloning/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straf)</a:t>
            </a:r>
          </a:p>
        </p:txBody>
      </p:sp>
      <p:sp>
        <p:nvSpPr>
          <p:cNvPr id="5" name="Pijl: omhoog 4"/>
          <p:cNvSpPr/>
          <p:nvPr/>
        </p:nvSpPr>
        <p:spPr>
          <a:xfrm rot="1995470">
            <a:off x="4440813" y="4366308"/>
            <a:ext cx="207275" cy="7330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Pijl: omlaag 7"/>
          <p:cNvSpPr/>
          <p:nvPr/>
        </p:nvSpPr>
        <p:spPr>
          <a:xfrm rot="19462972">
            <a:off x="3304847" y="4629340"/>
            <a:ext cx="201010" cy="532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Pijl: omlaag 8"/>
          <p:cNvSpPr/>
          <p:nvPr/>
        </p:nvSpPr>
        <p:spPr>
          <a:xfrm rot="14165756">
            <a:off x="5319670" y="4017812"/>
            <a:ext cx="232541" cy="1529810"/>
          </a:xfrm>
          <a:prstGeom prst="downArrow">
            <a:avLst>
              <a:gd name="adj1" fmla="val 50000"/>
              <a:gd name="adj2" fmla="val 50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hthoek: afgeronde hoeken 9"/>
          <p:cNvSpPr/>
          <p:nvPr/>
        </p:nvSpPr>
        <p:spPr>
          <a:xfrm>
            <a:off x="6309361" y="5170188"/>
            <a:ext cx="1450428" cy="891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(toetsen en examens)</a:t>
            </a:r>
          </a:p>
        </p:txBody>
      </p:sp>
      <p:sp>
        <p:nvSpPr>
          <p:cNvPr id="11" name="Pijl: omlaag 10"/>
          <p:cNvSpPr/>
          <p:nvPr/>
        </p:nvSpPr>
        <p:spPr>
          <a:xfrm rot="2423141" flipH="1">
            <a:off x="7722865" y="4440544"/>
            <a:ext cx="247506" cy="545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Pijl: links/rechts 11"/>
          <p:cNvSpPr/>
          <p:nvPr/>
        </p:nvSpPr>
        <p:spPr>
          <a:xfrm>
            <a:off x="4938548" y="5502166"/>
            <a:ext cx="1197099" cy="2758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kstvak 15"/>
          <p:cNvSpPr txBox="1"/>
          <p:nvPr/>
        </p:nvSpPr>
        <p:spPr>
          <a:xfrm>
            <a:off x="8820417" y="5803786"/>
            <a:ext cx="32398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srgbClr val="000000"/>
                </a:solidFill>
                <a:effectLst/>
                <a:uLnTx/>
                <a:uFillTx/>
                <a:latin typeface="Corbel" panose="020B0503020204020204"/>
                <a:ea typeface="+mn-ea"/>
                <a:cs typeface="+mn-cs"/>
              </a:rPr>
              <a:t>Vrij</a:t>
            </a:r>
            <a:r>
              <a:rPr kumimoji="0" lang="en-US" sz="1200" b="0" i="1"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200" b="0" i="1" u="none" strike="noStrike" kern="1200" cap="none" spc="0" normalizeH="0" baseline="0" noProof="0" dirty="0" err="1">
                <a:ln>
                  <a:noFill/>
                </a:ln>
                <a:solidFill>
                  <a:srgbClr val="000000"/>
                </a:solidFill>
                <a:effectLst/>
                <a:uLnTx/>
                <a:uFillTx/>
                <a:latin typeface="Corbel" panose="020B0503020204020204"/>
                <a:ea typeface="+mn-ea"/>
                <a:cs typeface="+mn-cs"/>
              </a:rPr>
              <a:t>naar</a:t>
            </a:r>
            <a:r>
              <a:rPr kumimoji="0" lang="en-US" sz="1200" b="0" i="1" u="none" strike="noStrike" kern="1200" cap="none" spc="0" normalizeH="0" baseline="0" noProof="0" dirty="0">
                <a:ln>
                  <a:noFill/>
                </a:ln>
                <a:solidFill>
                  <a:srgbClr val="000000"/>
                </a:solidFill>
                <a:effectLst/>
                <a:uLnTx/>
                <a:uFillTx/>
                <a:latin typeface="Corbel" panose="020B0503020204020204"/>
                <a:ea typeface="+mn-ea"/>
                <a:cs typeface="+mn-cs"/>
              </a:rPr>
              <a:t>: Davis, A., &amp; Winch, C. (2015). Educational Assessment on Trial. Bloomsbury Publishing.</a:t>
            </a:r>
            <a:endParaRPr kumimoji="0" lang="nl-NL" sz="12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7" name="Pijl: gekromd omlaag 16"/>
          <p:cNvSpPr/>
          <p:nvPr/>
        </p:nvSpPr>
        <p:spPr>
          <a:xfrm rot="18184465" flipV="1">
            <a:off x="7971005" y="4459414"/>
            <a:ext cx="2432020" cy="7330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8" name="Tekstvak 17"/>
          <p:cNvSpPr txBox="1"/>
          <p:nvPr/>
        </p:nvSpPr>
        <p:spPr>
          <a:xfrm>
            <a:off x="9478567" y="4825962"/>
            <a:ext cx="5571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t>=</a:t>
            </a:r>
          </a:p>
        </p:txBody>
      </p:sp>
      <p:pic>
        <p:nvPicPr>
          <p:cNvPr id="13" name="Afbeelding 12"/>
          <p:cNvPicPr>
            <a:picLocks noChangeAspect="1"/>
          </p:cNvPicPr>
          <p:nvPr/>
        </p:nvPicPr>
        <p:blipFill>
          <a:blip r:embed="rId7"/>
          <a:stretch>
            <a:fillRect/>
          </a:stretch>
        </p:blipFill>
        <p:spPr>
          <a:xfrm>
            <a:off x="3939287" y="1769680"/>
            <a:ext cx="3362912" cy="2546317"/>
          </a:xfrm>
          <a:prstGeom prst="rect">
            <a:avLst/>
          </a:prstGeom>
        </p:spPr>
      </p:pic>
    </p:spTree>
    <p:extLst>
      <p:ext uri="{BB962C8B-B14F-4D97-AF65-F5344CB8AC3E}">
        <p14:creationId xmlns:p14="http://schemas.microsoft.com/office/powerpoint/2010/main" val="2508625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Oplossingsrichting: Van meten van output naar verantwoording over input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14659975"/>
              </p:ext>
            </p:extLst>
          </p:nvPr>
        </p:nvGraphicFramePr>
        <p:xfrm>
          <a:off x="740978" y="2483068"/>
          <a:ext cx="9811457" cy="326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p:cNvSpPr txBox="1"/>
          <p:nvPr/>
        </p:nvSpPr>
        <p:spPr>
          <a:xfrm>
            <a:off x="5018365" y="3631598"/>
            <a:ext cx="1112805" cy="369332"/>
          </a:xfrm>
          <a:prstGeom prst="rect">
            <a:avLst/>
          </a:prstGeom>
          <a:noFill/>
        </p:spPr>
        <p:txBody>
          <a:bodyPr wrap="none" rtlCol="0">
            <a:spAutoFit/>
          </a:bodyPr>
          <a:lstStyle/>
          <a:p>
            <a:r>
              <a:rPr lang="nl-NL" dirty="0"/>
              <a:t>onderwijs</a:t>
            </a:r>
          </a:p>
        </p:txBody>
      </p:sp>
    </p:spTree>
    <p:extLst>
      <p:ext uri="{BB962C8B-B14F-4D97-AF65-F5344CB8AC3E}">
        <p14:creationId xmlns:p14="http://schemas.microsoft.com/office/powerpoint/2010/main" val="86627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Wat nu?</a:t>
            </a:r>
          </a:p>
        </p:txBody>
      </p:sp>
      <p:sp>
        <p:nvSpPr>
          <p:cNvPr id="3" name="Tijdelijke aanduiding voor inhoud 2"/>
          <p:cNvSpPr>
            <a:spLocks noGrp="1"/>
          </p:cNvSpPr>
          <p:nvPr>
            <p:ph idx="1"/>
          </p:nvPr>
        </p:nvSpPr>
        <p:spPr/>
        <p:txBody>
          <a:bodyPr>
            <a:normAutofit fontScale="85000" lnSpcReduction="10000"/>
          </a:bodyPr>
          <a:lstStyle/>
          <a:p>
            <a:pPr>
              <a:lnSpc>
                <a:spcPct val="107000"/>
              </a:lnSpc>
              <a:spcAft>
                <a:spcPts val="800"/>
              </a:spcAft>
            </a:pPr>
            <a:r>
              <a:rPr lang="nl-NL"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Er is geen eindtoets die precies in beeld kan brengen wat de school heeft bijgedragen aan de groei van iedere individuele leerling. Bekostiging moet hier los van gehouden worden.</a:t>
            </a:r>
          </a:p>
          <a:p>
            <a:pPr>
              <a:lnSpc>
                <a:spcPct val="107000"/>
              </a:lnSpc>
              <a:spcAft>
                <a:spcPts val="800"/>
              </a:spcAft>
            </a:pPr>
            <a:r>
              <a:rPr lang="nl-NL"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Wat betreft toezicht op kwaliteit : Zie toe op wat er in gaat, niet op wat er per individu uit komt. </a:t>
            </a:r>
          </a:p>
          <a:p>
            <a:pPr marL="45720" indent="0">
              <a:lnSpc>
                <a:spcPct val="107000"/>
              </a:lnSpc>
              <a:spcAft>
                <a:spcPts val="800"/>
              </a:spcAft>
              <a:buNone/>
            </a:pPr>
            <a:r>
              <a:rPr lang="nl-NL"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nl-NL" sz="24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NB	Voor toezicht op behalen van minimale doelen zijn stelselmetingen 		voldoende.</a:t>
            </a:r>
          </a:p>
          <a:p>
            <a:pPr>
              <a:lnSpc>
                <a:spcPct val="107000"/>
              </a:lnSpc>
              <a:spcAft>
                <a:spcPts val="800"/>
              </a:spcAft>
            </a:pPr>
            <a:r>
              <a:rPr lang="nl-NL"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We moeten van school geen sorteermachine maar een kansenmachine maken. Dat betekent: leerlingen meenemen in hun eigen ontwikkeling, ze langer dan nu bij elkaar houden, meer aandacht voor individuele talenten, flexibeler leerwegen en meten om te groeien</a:t>
            </a:r>
          </a:p>
        </p:txBody>
      </p:sp>
    </p:spTree>
    <p:extLst>
      <p:ext uri="{BB962C8B-B14F-4D97-AF65-F5344CB8AC3E}">
        <p14:creationId xmlns:p14="http://schemas.microsoft.com/office/powerpoint/2010/main" val="346198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99011" y="1599117"/>
            <a:ext cx="9872871" cy="3978290"/>
          </a:xfrm>
        </p:spPr>
        <p:txBody>
          <a:bodyPr>
            <a:normAutofit/>
          </a:bodyPr>
          <a:lstStyle/>
          <a:p>
            <a:pPr marL="45720" indent="0">
              <a:buNone/>
            </a:pPr>
            <a:endParaRPr lang="nl-NL" dirty="0"/>
          </a:p>
          <a:p>
            <a:pPr marL="45720" indent="0">
              <a:buNone/>
            </a:pPr>
            <a:r>
              <a:rPr lang="nl-NL" sz="2800" dirty="0">
                <a:solidFill>
                  <a:schemeClr val="tx1">
                    <a:lumMod val="50000"/>
                    <a:lumOff val="50000"/>
                  </a:schemeClr>
                </a:solidFill>
              </a:rPr>
              <a:t>Dank!</a:t>
            </a:r>
          </a:p>
          <a:p>
            <a:pPr marL="45720" indent="0">
              <a:buNone/>
            </a:pPr>
            <a:endParaRPr lang="nl-NL" sz="2800" i="1" dirty="0">
              <a:solidFill>
                <a:schemeClr val="tx1">
                  <a:lumMod val="50000"/>
                  <a:lumOff val="50000"/>
                </a:schemeClr>
              </a:solidFill>
            </a:endParaRPr>
          </a:p>
          <a:p>
            <a:pPr marL="45720" indent="0">
              <a:buNone/>
            </a:pPr>
            <a:r>
              <a:rPr lang="nl-NL" sz="2800" i="1" dirty="0">
                <a:solidFill>
                  <a:schemeClr val="tx1">
                    <a:lumMod val="50000"/>
                    <a:lumOff val="50000"/>
                  </a:schemeClr>
                </a:solidFill>
              </a:rPr>
              <a:t>Contact? karenheij@gmail.com</a:t>
            </a:r>
            <a:endParaRPr lang="nl-NL" i="1" dirty="0">
              <a:solidFill>
                <a:schemeClr val="tx1">
                  <a:lumMod val="50000"/>
                  <a:lumOff val="50000"/>
                </a:schemeClr>
              </a:solidFill>
            </a:endParaRPr>
          </a:p>
          <a:p>
            <a:endParaRPr lang="nl-NL" i="1" dirty="0">
              <a:solidFill>
                <a:schemeClr val="tx1">
                  <a:lumMod val="50000"/>
                  <a:lumOff val="50000"/>
                </a:schemeClr>
              </a:solidFill>
            </a:endParaRPr>
          </a:p>
          <a:p>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p:txBody>
      </p:sp>
    </p:spTree>
    <p:extLst>
      <p:ext uri="{BB962C8B-B14F-4D97-AF65-F5344CB8AC3E}">
        <p14:creationId xmlns:p14="http://schemas.microsoft.com/office/powerpoint/2010/main" val="373890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De jaren zestig</a:t>
            </a:r>
          </a:p>
        </p:txBody>
      </p:sp>
      <p:pic>
        <p:nvPicPr>
          <p:cNvPr id="4" name="Tijdelijke aanduiding voor inhoud 3"/>
          <p:cNvPicPr>
            <a:picLocks noGrp="1" noChangeAspect="1"/>
          </p:cNvPicPr>
          <p:nvPr>
            <p:ph idx="1"/>
          </p:nvPr>
        </p:nvPicPr>
        <p:blipFill>
          <a:blip r:embed="rId2"/>
          <a:stretch>
            <a:fillRect/>
          </a:stretch>
        </p:blipFill>
        <p:spPr>
          <a:xfrm>
            <a:off x="7123090" y="2070399"/>
            <a:ext cx="4399322" cy="3501861"/>
          </a:xfrm>
          <a:prstGeom prst="rect">
            <a:avLst/>
          </a:prstGeom>
        </p:spPr>
      </p:pic>
      <p:sp>
        <p:nvSpPr>
          <p:cNvPr id="6" name="Tekstvak 5"/>
          <p:cNvSpPr txBox="1"/>
          <p:nvPr/>
        </p:nvSpPr>
        <p:spPr>
          <a:xfrm>
            <a:off x="1268354" y="2017690"/>
            <a:ext cx="4812406" cy="3816429"/>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chemeClr val="tx1">
                    <a:lumMod val="50000"/>
                    <a:lumOff val="50000"/>
                  </a:schemeClr>
                </a:solidFill>
              </a:rPr>
              <a:t>Niet afkomst maar competentie zou bepalend moeten zijn: eerlijke competitie</a:t>
            </a:r>
          </a:p>
          <a:p>
            <a:pPr marL="285750" indent="-285750">
              <a:buFont typeface="Arial" panose="020B0604020202020204" pitchFamily="34" charset="0"/>
              <a:buChar char="•"/>
            </a:pPr>
            <a:endParaRPr lang="nl-NL" sz="2800" dirty="0">
              <a:solidFill>
                <a:schemeClr val="tx1">
                  <a:lumMod val="50000"/>
                  <a:lumOff val="50000"/>
                </a:schemeClr>
              </a:solidFill>
            </a:endParaRPr>
          </a:p>
          <a:p>
            <a:pPr marL="285750" indent="-285750">
              <a:buFont typeface="Arial" panose="020B0604020202020204" pitchFamily="34" charset="0"/>
              <a:buChar char="•"/>
            </a:pPr>
            <a:r>
              <a:rPr lang="nl-NL" sz="2800" dirty="0">
                <a:solidFill>
                  <a:schemeClr val="tx1">
                    <a:lumMod val="50000"/>
                    <a:lumOff val="50000"/>
                  </a:schemeClr>
                </a:solidFill>
              </a:rPr>
              <a:t>Verlenging van de leerplichtperiode van 6 naar 9 jaar: logistieke uitdaging VO</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14936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Internationale ontwikkelingen</a:t>
            </a:r>
          </a:p>
        </p:txBody>
      </p:sp>
      <p:sp>
        <p:nvSpPr>
          <p:cNvPr id="3" name="Tijdelijke aanduiding voor inhoud 2"/>
          <p:cNvSpPr>
            <a:spLocks noGrp="1"/>
          </p:cNvSpPr>
          <p:nvPr>
            <p:ph idx="1"/>
          </p:nvPr>
        </p:nvSpPr>
        <p:spPr>
          <a:xfrm>
            <a:off x="1143000" y="2057400"/>
            <a:ext cx="10397508" cy="4038600"/>
          </a:xfrm>
        </p:spPr>
        <p:txBody>
          <a:bodyPr/>
          <a:lstStyle/>
          <a:p>
            <a:r>
              <a:rPr lang="nl-NL" dirty="0">
                <a:solidFill>
                  <a:schemeClr val="tx1">
                    <a:lumMod val="50000"/>
                    <a:lumOff val="50000"/>
                  </a:schemeClr>
                </a:solidFill>
              </a:rPr>
              <a:t>De mogelijkheden van grootschalige toepassing van de Multiple-Choice Vraag (ontdekking in 1915)</a:t>
            </a:r>
          </a:p>
          <a:p>
            <a:pPr marL="45720" indent="0">
              <a:buNone/>
            </a:pPr>
            <a:r>
              <a:rPr lang="nl-NL" dirty="0">
                <a:solidFill>
                  <a:schemeClr val="tx1">
                    <a:lumMod val="50000"/>
                    <a:lumOff val="50000"/>
                  </a:schemeClr>
                </a:solidFill>
              </a:rPr>
              <a:t>	</a:t>
            </a:r>
          </a:p>
        </p:txBody>
      </p:sp>
      <p:pic>
        <p:nvPicPr>
          <p:cNvPr id="4" name="Afbeelding 3"/>
          <p:cNvPicPr>
            <a:picLocks noChangeAspect="1"/>
          </p:cNvPicPr>
          <p:nvPr/>
        </p:nvPicPr>
        <p:blipFill>
          <a:blip r:embed="rId2"/>
          <a:stretch>
            <a:fillRect/>
          </a:stretch>
        </p:blipFill>
        <p:spPr>
          <a:xfrm>
            <a:off x="5895608" y="2803341"/>
            <a:ext cx="5414649" cy="2623246"/>
          </a:xfrm>
          <a:prstGeom prst="rect">
            <a:avLst/>
          </a:prstGeom>
        </p:spPr>
      </p:pic>
    </p:spTree>
    <p:extLst>
      <p:ext uri="{BB962C8B-B14F-4D97-AF65-F5344CB8AC3E}">
        <p14:creationId xmlns:p14="http://schemas.microsoft.com/office/powerpoint/2010/main" val="252994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Internationale ontwikkelingen</a:t>
            </a:r>
          </a:p>
        </p:txBody>
      </p:sp>
      <p:sp>
        <p:nvSpPr>
          <p:cNvPr id="3" name="Tijdelijke aanduiding voor inhoud 2"/>
          <p:cNvSpPr>
            <a:spLocks noGrp="1"/>
          </p:cNvSpPr>
          <p:nvPr>
            <p:ph idx="1"/>
          </p:nvPr>
        </p:nvSpPr>
        <p:spPr>
          <a:xfrm>
            <a:off x="1145649" y="2546797"/>
            <a:ext cx="9872871" cy="4038600"/>
          </a:xfrm>
        </p:spPr>
        <p:txBody>
          <a:bodyPr/>
          <a:lstStyle/>
          <a:p>
            <a:r>
              <a:rPr lang="nl-NL" b="1" dirty="0">
                <a:solidFill>
                  <a:schemeClr val="tx1">
                    <a:lumMod val="50000"/>
                    <a:lumOff val="50000"/>
                  </a:schemeClr>
                </a:solidFill>
              </a:rPr>
              <a:t>Intelligentiemetingen</a:t>
            </a:r>
            <a:r>
              <a:rPr lang="nl-NL" dirty="0">
                <a:solidFill>
                  <a:schemeClr val="tx1">
                    <a:lumMod val="50000"/>
                    <a:lumOff val="50000"/>
                  </a:schemeClr>
                </a:solidFill>
              </a:rPr>
              <a:t>:</a:t>
            </a:r>
          </a:p>
          <a:p>
            <a:pPr marL="45720" indent="0">
              <a:buNone/>
            </a:pPr>
            <a:r>
              <a:rPr lang="nl-NL" dirty="0">
                <a:solidFill>
                  <a:schemeClr val="tx1">
                    <a:lumMod val="50000"/>
                    <a:lumOff val="50000"/>
                  </a:schemeClr>
                </a:solidFill>
              </a:rPr>
              <a:t>    - met het gemiddelde als uitgangspunt</a:t>
            </a:r>
          </a:p>
          <a:p>
            <a:pPr marL="45720" indent="0">
              <a:buNone/>
            </a:pPr>
            <a:r>
              <a:rPr lang="nl-NL" dirty="0">
                <a:solidFill>
                  <a:schemeClr val="tx1">
                    <a:lumMod val="50000"/>
                    <a:lumOff val="50000"/>
                  </a:schemeClr>
                </a:solidFill>
              </a:rPr>
              <a:t>    - objectief te scoren</a:t>
            </a:r>
          </a:p>
          <a:p>
            <a:pPr marL="45720" indent="0">
              <a:buNone/>
            </a:pPr>
            <a:r>
              <a:rPr lang="nl-NL" dirty="0">
                <a:solidFill>
                  <a:schemeClr val="tx1">
                    <a:lumMod val="50000"/>
                    <a:lumOff val="50000"/>
                  </a:schemeClr>
                </a:solidFill>
              </a:rPr>
              <a:t>    - leerstofonafhankelijke inhoud: eerlijke</a:t>
            </a:r>
          </a:p>
          <a:p>
            <a:pPr marL="45720" indent="0">
              <a:buNone/>
            </a:pPr>
            <a:r>
              <a:rPr lang="nl-NL" dirty="0">
                <a:solidFill>
                  <a:schemeClr val="tx1">
                    <a:lumMod val="50000"/>
                    <a:lumOff val="50000"/>
                  </a:schemeClr>
                </a:solidFill>
              </a:rPr>
              <a:t>       meting</a:t>
            </a:r>
          </a:p>
          <a:p>
            <a:pPr marL="45720" indent="0">
              <a:buNone/>
            </a:pPr>
            <a:endParaRPr lang="nl-NL" dirty="0">
              <a:solidFill>
                <a:schemeClr val="tx1">
                  <a:lumMod val="50000"/>
                  <a:lumOff val="50000"/>
                </a:schemeClr>
              </a:solidFill>
            </a:endParaRPr>
          </a:p>
        </p:txBody>
      </p:sp>
      <p:pic>
        <p:nvPicPr>
          <p:cNvPr id="9" name="Afbeelding 8"/>
          <p:cNvPicPr>
            <a:picLocks noChangeAspect="1"/>
          </p:cNvPicPr>
          <p:nvPr/>
        </p:nvPicPr>
        <p:blipFill>
          <a:blip r:embed="rId2"/>
          <a:stretch>
            <a:fillRect/>
          </a:stretch>
        </p:blipFill>
        <p:spPr>
          <a:xfrm>
            <a:off x="6452921" y="2615583"/>
            <a:ext cx="4985963" cy="3213176"/>
          </a:xfrm>
          <a:prstGeom prst="rect">
            <a:avLst/>
          </a:prstGeom>
        </p:spPr>
      </p:pic>
    </p:spTree>
    <p:extLst>
      <p:ext uri="{BB962C8B-B14F-4D97-AF65-F5344CB8AC3E}">
        <p14:creationId xmlns:p14="http://schemas.microsoft.com/office/powerpoint/2010/main" val="411536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Intelligentie koppelen aan schooladvies</a:t>
            </a:r>
          </a:p>
        </p:txBody>
      </p:sp>
      <p:pic>
        <p:nvPicPr>
          <p:cNvPr id="8" name="Afbeelding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1522" y="1740258"/>
            <a:ext cx="6136447" cy="4656908"/>
          </a:xfrm>
          <a:prstGeom prst="rect">
            <a:avLst/>
          </a:prstGeom>
        </p:spPr>
      </p:pic>
    </p:spTree>
    <p:extLst>
      <p:ext uri="{BB962C8B-B14F-4D97-AF65-F5344CB8AC3E}">
        <p14:creationId xmlns:p14="http://schemas.microsoft.com/office/powerpoint/2010/main" val="421899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Amsterdamse Schooltoets (1966) </a:t>
            </a:r>
          </a:p>
        </p:txBody>
      </p:sp>
      <p:sp>
        <p:nvSpPr>
          <p:cNvPr id="3" name="Tijdelijke aanduiding voor inhoud 2"/>
          <p:cNvSpPr>
            <a:spLocks noGrp="1"/>
          </p:cNvSpPr>
          <p:nvPr>
            <p:ph idx="1"/>
          </p:nvPr>
        </p:nvSpPr>
        <p:spPr>
          <a:xfrm>
            <a:off x="1143001" y="1841801"/>
            <a:ext cx="8542706" cy="4654339"/>
          </a:xfrm>
        </p:spPr>
        <p:txBody>
          <a:bodyPr>
            <a:normAutofit fontScale="92500" lnSpcReduction="10000"/>
          </a:bodyPr>
          <a:lstStyle/>
          <a:p>
            <a:pPr marL="45720" indent="0">
              <a:buNone/>
            </a:pPr>
            <a:r>
              <a:rPr lang="nl-NL" dirty="0">
                <a:solidFill>
                  <a:schemeClr val="tx1">
                    <a:lumMod val="50000"/>
                    <a:lumOff val="50000"/>
                  </a:schemeClr>
                </a:solidFill>
                <a:latin typeface="Times New Roman" panose="02020603050405020304" pitchFamily="18" charset="0"/>
                <a:cs typeface="Times New Roman" panose="02020603050405020304" pitchFamily="18" charset="0"/>
              </a:rPr>
              <a:t>De belangrijkste functie van de Eindtoets Basisonderwijs PO (door velen de Citotoets genoemd) is het geven van een tweede onafhankelijk advies voor plaatsing in het voortgezet onderwijs. Dat was al zo in 1966, bij professor A.D. de Groot, de grondlegger van de Amsterdamse Schooltoets, de voorloper van de Citotoets. Hij zag de Schooltoets als een middel om vooringenomenheid bij de advisering van leerlingen tegen te gaan. … De Amsterdamse Schooltoets werd in 1970 overgenomen en heet vanaf 1976 Eindtoets Basisonderwijs PO. Dit bleef de officiële naam van de toets tot en met 2014. </a:t>
            </a:r>
            <a:br>
              <a:rPr lang="nl-NL" dirty="0">
                <a:solidFill>
                  <a:schemeClr val="tx1">
                    <a:lumMod val="50000"/>
                    <a:lumOff val="50000"/>
                  </a:schemeClr>
                </a:solidFill>
                <a:latin typeface="Times New Roman" panose="02020603050405020304" pitchFamily="18" charset="0"/>
                <a:cs typeface="Times New Roman" panose="02020603050405020304" pitchFamily="18" charset="0"/>
              </a:rPr>
            </a:br>
            <a:r>
              <a:rPr lang="nl-NL" i="1" dirty="0">
                <a:solidFill>
                  <a:schemeClr val="tx1">
                    <a:lumMod val="50000"/>
                    <a:lumOff val="50000"/>
                  </a:schemeClr>
                </a:solidFill>
                <a:latin typeface="Times New Roman" panose="02020603050405020304" pitchFamily="18" charset="0"/>
                <a:cs typeface="Times New Roman" panose="02020603050405020304" pitchFamily="18" charset="0"/>
              </a:rPr>
              <a:t>(bron: website cito)</a:t>
            </a:r>
          </a:p>
          <a:p>
            <a:pPr marL="45720" indent="0">
              <a:buNone/>
            </a:pPr>
            <a:r>
              <a:rPr lang="nl-NL" i="1" dirty="0">
                <a:solidFill>
                  <a:schemeClr val="tx1">
                    <a:lumMod val="50000"/>
                    <a:lumOff val="50000"/>
                  </a:schemeClr>
                </a:solidFill>
                <a:latin typeface="Times New Roman" panose="02020603050405020304" pitchFamily="18" charset="0"/>
                <a:cs typeface="Times New Roman" panose="02020603050405020304" pitchFamily="18" charset="0"/>
              </a:rPr>
              <a:t>Niet alleen de tijdsdruk maakt het voor Thio een avontuur - de eerste toets moest er binnen een paar maanden liggen - ook technisch gezien was de Amsterdamse schooltoets behoorlijk revolutionair. Meerkeuzevragen waren een noviteit, net als de manier van beoordelen. Voor de verandering keek de toets niet naar het individu, maar vergeleek het de prestaties van de hele groep. Je scoorde als leerling geen vijfje of een dikke negen, maar kwam erachter hoeveel procent van je klasgenoten in het land beter of slechter scoorde dan jijzelf. </a:t>
            </a:r>
            <a:r>
              <a:rPr lang="nl-NL" sz="1500" i="1" dirty="0">
                <a:solidFill>
                  <a:schemeClr val="tx1">
                    <a:lumMod val="50000"/>
                    <a:lumOff val="50000"/>
                  </a:schemeClr>
                </a:solidFill>
                <a:latin typeface="Times New Roman" panose="02020603050405020304" pitchFamily="18" charset="0"/>
                <a:cs typeface="Times New Roman" panose="02020603050405020304" pitchFamily="18" charset="0"/>
              </a:rPr>
              <a:t>(uit Trouw, 08/02/12, interview met D. </a:t>
            </a:r>
            <a:r>
              <a:rPr lang="nl-NL" sz="1500" i="1" dirty="0" err="1">
                <a:solidFill>
                  <a:schemeClr val="tx1">
                    <a:lumMod val="50000"/>
                    <a:lumOff val="50000"/>
                  </a:schemeClr>
                </a:solidFill>
                <a:latin typeface="Times New Roman" panose="02020603050405020304" pitchFamily="18" charset="0"/>
                <a:cs typeface="Times New Roman" panose="02020603050405020304" pitchFamily="18" charset="0"/>
              </a:rPr>
              <a:t>Thio</a:t>
            </a:r>
            <a:r>
              <a:rPr lang="nl-NL" sz="1500" i="1" dirty="0">
                <a:solidFill>
                  <a:schemeClr val="tx1">
                    <a:lumMod val="50000"/>
                    <a:lumOff val="50000"/>
                  </a:schemeClr>
                </a:solidFill>
                <a:latin typeface="Times New Roman" panose="02020603050405020304" pitchFamily="18" charset="0"/>
                <a:cs typeface="Times New Roman" panose="02020603050405020304" pitchFamily="18" charset="0"/>
              </a:rPr>
              <a:t>, latere adjunct-directeur van Cito)</a:t>
            </a:r>
          </a:p>
          <a:p>
            <a:pPr marL="45720" indent="0">
              <a:buNone/>
            </a:pPr>
            <a:endParaRPr lang="nl-NL"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2810" y="496904"/>
            <a:ext cx="1742703" cy="2877440"/>
          </a:xfrm>
          <a:prstGeom prst="rect">
            <a:avLst/>
          </a:prstGeom>
        </p:spPr>
      </p:pic>
    </p:spTree>
    <p:extLst>
      <p:ext uri="{BB962C8B-B14F-4D97-AF65-F5344CB8AC3E}">
        <p14:creationId xmlns:p14="http://schemas.microsoft.com/office/powerpoint/2010/main" val="78998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rPr>
              <a:t>(</a:t>
            </a:r>
            <a:r>
              <a:rPr lang="nl-NL" dirty="0" err="1">
                <a:solidFill>
                  <a:schemeClr val="tx1">
                    <a:lumMod val="50000"/>
                    <a:lumOff val="50000"/>
                  </a:schemeClr>
                </a:solidFill>
              </a:rPr>
              <a:t>Inter</a:t>
            </a:r>
            <a:r>
              <a:rPr lang="nl-NL" dirty="0">
                <a:solidFill>
                  <a:schemeClr val="tx1">
                    <a:lumMod val="50000"/>
                    <a:lumOff val="50000"/>
                  </a:schemeClr>
                </a:solidFill>
              </a:rPr>
              <a:t>)nationale ontwikkelingen</a:t>
            </a:r>
          </a:p>
        </p:txBody>
      </p:sp>
      <p:sp>
        <p:nvSpPr>
          <p:cNvPr id="3" name="Tijdelijke aanduiding voor inhoud 2"/>
          <p:cNvSpPr>
            <a:spLocks noGrp="1"/>
          </p:cNvSpPr>
          <p:nvPr>
            <p:ph idx="1"/>
          </p:nvPr>
        </p:nvSpPr>
        <p:spPr>
          <a:xfrm>
            <a:off x="1145649" y="2546797"/>
            <a:ext cx="9872871" cy="4038600"/>
          </a:xfrm>
        </p:spPr>
        <p:txBody>
          <a:bodyPr/>
          <a:lstStyle/>
          <a:p>
            <a:r>
              <a:rPr lang="nl-NL" dirty="0">
                <a:solidFill>
                  <a:schemeClr val="tx1">
                    <a:lumMod val="50000"/>
                    <a:lumOff val="50000"/>
                  </a:schemeClr>
                </a:solidFill>
              </a:rPr>
              <a:t>Invloed van de natuurwetenschappen: focus op kwantitatief onderzoek en meetbaarheid</a:t>
            </a:r>
          </a:p>
          <a:p>
            <a:r>
              <a:rPr lang="nl-NL" dirty="0">
                <a:solidFill>
                  <a:schemeClr val="tx1">
                    <a:lumMod val="50000"/>
                    <a:lumOff val="50000"/>
                  </a:schemeClr>
                </a:solidFill>
              </a:rPr>
              <a:t>Opkomst neoliberale denken: accountability (focus op efficiëntie en effectiviteit)</a:t>
            </a:r>
          </a:p>
          <a:p>
            <a:r>
              <a:rPr lang="nl-NL" dirty="0">
                <a:solidFill>
                  <a:schemeClr val="tx1">
                    <a:lumMod val="50000"/>
                    <a:lumOff val="50000"/>
                  </a:schemeClr>
                </a:solidFill>
              </a:rPr>
              <a:t>Economische crises en vermeende rol van het onderwijs</a:t>
            </a:r>
          </a:p>
          <a:p>
            <a:r>
              <a:rPr lang="nl-NL" dirty="0">
                <a:solidFill>
                  <a:schemeClr val="tx1">
                    <a:lumMod val="50000"/>
                    <a:lumOff val="50000"/>
                  </a:schemeClr>
                </a:solidFill>
              </a:rPr>
              <a:t>Akkoord Lissabon (50% </a:t>
            </a:r>
            <a:r>
              <a:rPr lang="nl-NL" dirty="0" err="1">
                <a:solidFill>
                  <a:schemeClr val="tx1">
                    <a:lumMod val="50000"/>
                    <a:lumOff val="50000"/>
                  </a:schemeClr>
                </a:solidFill>
              </a:rPr>
              <a:t>hogeropgeleiden</a:t>
            </a:r>
            <a:r>
              <a:rPr lang="nl-NL" dirty="0">
                <a:solidFill>
                  <a:schemeClr val="tx1">
                    <a:lumMod val="50000"/>
                    <a:lumOff val="50000"/>
                  </a:schemeClr>
                </a:solidFill>
              </a:rPr>
              <a:t>)</a:t>
            </a:r>
          </a:p>
          <a:p>
            <a:r>
              <a:rPr lang="nl-NL" dirty="0">
                <a:solidFill>
                  <a:schemeClr val="tx1">
                    <a:lumMod val="50000"/>
                    <a:lumOff val="50000"/>
                  </a:schemeClr>
                </a:solidFill>
              </a:rPr>
              <a:t>Rapport </a:t>
            </a:r>
            <a:r>
              <a:rPr lang="nl-NL" dirty="0" err="1">
                <a:solidFill>
                  <a:schemeClr val="tx1">
                    <a:lumMod val="50000"/>
                    <a:lumOff val="50000"/>
                  </a:schemeClr>
                </a:solidFill>
              </a:rPr>
              <a:t>Dijsselbloem</a:t>
            </a:r>
            <a:endParaRPr lang="nl-NL" dirty="0">
              <a:solidFill>
                <a:schemeClr val="tx1">
                  <a:lumMod val="50000"/>
                  <a:lumOff val="50000"/>
                </a:schemeClr>
              </a:solidFill>
            </a:endParaRPr>
          </a:p>
          <a:p>
            <a:endParaRPr lang="nl-NL" dirty="0">
              <a:solidFill>
                <a:schemeClr val="tx1">
                  <a:lumMod val="50000"/>
                  <a:lumOff val="50000"/>
                </a:schemeClr>
              </a:solidFill>
            </a:endParaRPr>
          </a:p>
          <a:p>
            <a:pPr marL="45720" indent="0">
              <a:buNone/>
            </a:pPr>
            <a:endParaRPr lang="nl-NL" dirty="0">
              <a:solidFill>
                <a:schemeClr val="tx1">
                  <a:lumMod val="50000"/>
                  <a:lumOff val="50000"/>
                </a:schemeClr>
              </a:solidFill>
            </a:endParaRPr>
          </a:p>
        </p:txBody>
      </p:sp>
    </p:spTree>
    <p:extLst>
      <p:ext uri="{BB962C8B-B14F-4D97-AF65-F5344CB8AC3E}">
        <p14:creationId xmlns:p14="http://schemas.microsoft.com/office/powerpoint/2010/main" val="196706416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34721</TotalTime>
  <Words>995</Words>
  <Application>Microsoft Macintosh PowerPoint</Application>
  <PresentationFormat>Widescreen</PresentationFormat>
  <Paragraphs>156</Paragraphs>
  <Slides>33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Corbel</vt:lpstr>
      <vt:lpstr>Times New Roman</vt:lpstr>
      <vt:lpstr>Basis</vt:lpstr>
      <vt:lpstr>1_Basis</vt:lpstr>
      <vt:lpstr>De basisschool als efficiënte selectiefabriek</vt:lpstr>
      <vt:lpstr>Grondwet: dubbele gezicht van ons onderwijs</vt:lpstr>
      <vt:lpstr>Hoe was het 50 jaar geleden?</vt:lpstr>
      <vt:lpstr>De jaren zestig</vt:lpstr>
      <vt:lpstr>Internationale ontwikkelingen</vt:lpstr>
      <vt:lpstr>Internationale ontwikkelingen</vt:lpstr>
      <vt:lpstr>Intelligentie koppelen aan schooladvies</vt:lpstr>
      <vt:lpstr>Amsterdamse Schooltoets (1966) </vt:lpstr>
      <vt:lpstr>(Inter)nationale ontwikkelingen</vt:lpstr>
      <vt:lpstr>Verplichting tot afname van een eindtoets</vt:lpstr>
      <vt:lpstr>Wat zijn de uitgangspunten voor de eindtoetsen?</vt:lpstr>
      <vt:lpstr>Schooladviezen</vt:lpstr>
      <vt:lpstr>Naast een verplichte eindtoets, een verplicht LVS</vt:lpstr>
      <vt:lpstr>Meest gebruikte LVS (cito)</vt:lpstr>
      <vt:lpstr>Hoe werkt het LVS (cito)?</vt:lpstr>
      <vt:lpstr>Hoe werkt het?</vt:lpstr>
      <vt:lpstr>Groepsoverzicht LVS</vt:lpstr>
      <vt:lpstr>Verantwoording en toetsresultaten</vt:lpstr>
      <vt:lpstr>Wat zijn de effecten in het kader van kansengelijkheid?</vt:lpstr>
      <vt:lpstr>Hoe objectief meten we nu?</vt:lpstr>
      <vt:lpstr>Onderwijs is geen wedstrijd met een gelijke start</vt:lpstr>
      <vt:lpstr>Dezelfde toets op hetzelfde moment voor iedereen?</vt:lpstr>
      <vt:lpstr>Welk effect heeft relatief meten op het individu?</vt:lpstr>
      <vt:lpstr>Het is maar wie je referentiepunt is …</vt:lpstr>
      <vt:lpstr>Hoe werken de scores uit?</vt:lpstr>
      <vt:lpstr>Wat brengt vergelijkend meten nog meer mee?</vt:lpstr>
      <vt:lpstr>Welke beperkingen hebben mk-vragen?</vt:lpstr>
      <vt:lpstr>Wat staat ons te doen?  Terug naar het basisprincipe</vt:lpstr>
      <vt:lpstr>Vrijheid van onderwijs in de praktijk</vt:lpstr>
      <vt:lpstr>Grip op kwaliteit nu</vt:lpstr>
      <vt:lpstr>Oplossingsrichting: Van meten van output naar verantwoording over input</vt:lpstr>
      <vt:lpstr>Wat nu?</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selectiefabriek naar eigentijds onderwijs</dc:title>
  <dc:creator>Karen Heij</dc:creator>
  <cp:lastModifiedBy>Microsoft Office User</cp:lastModifiedBy>
  <cp:revision>113</cp:revision>
  <cp:lastPrinted>2017-01-18T12:14:50Z</cp:lastPrinted>
  <dcterms:created xsi:type="dcterms:W3CDTF">2016-10-10T07:34:50Z</dcterms:created>
  <dcterms:modified xsi:type="dcterms:W3CDTF">2017-01-30T15:56:49Z</dcterms:modified>
</cp:coreProperties>
</file>