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3.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4.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5.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6.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7.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18.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5" r:id="rId3"/>
    <p:sldMasterId id="2147483750" r:id="rId4"/>
    <p:sldMasterId id="2147483934" r:id="rId5"/>
    <p:sldMasterId id="2147484015" r:id="rId6"/>
    <p:sldMasterId id="2147484244" r:id="rId7"/>
    <p:sldMasterId id="2147484526" r:id="rId8"/>
    <p:sldMasterId id="2147484647" r:id="rId9"/>
    <p:sldMasterId id="2147484675" r:id="rId10"/>
    <p:sldMasterId id="2147485059" r:id="rId11"/>
    <p:sldMasterId id="2147485084" r:id="rId12"/>
    <p:sldMasterId id="2147485099" r:id="rId13"/>
    <p:sldMasterId id="2147485114" r:id="rId14"/>
    <p:sldMasterId id="2147485145" r:id="rId15"/>
    <p:sldMasterId id="2147485160" r:id="rId16"/>
    <p:sldMasterId id="2147485185" r:id="rId17"/>
    <p:sldMasterId id="2147485199" r:id="rId18"/>
    <p:sldMasterId id="2147485215" r:id="rId19"/>
  </p:sldMasterIdLst>
  <p:notesMasterIdLst>
    <p:notesMasterId r:id="rId56"/>
  </p:notesMasterIdLst>
  <p:sldIdLst>
    <p:sldId id="1047" r:id="rId20"/>
    <p:sldId id="1096" r:id="rId21"/>
    <p:sldId id="264" r:id="rId22"/>
    <p:sldId id="1054" r:id="rId23"/>
    <p:sldId id="1109" r:id="rId24"/>
    <p:sldId id="1112" r:id="rId25"/>
    <p:sldId id="291" r:id="rId26"/>
    <p:sldId id="1084" r:id="rId27"/>
    <p:sldId id="563" r:id="rId28"/>
    <p:sldId id="1078" r:id="rId29"/>
    <p:sldId id="1103" r:id="rId30"/>
    <p:sldId id="1114" r:id="rId31"/>
    <p:sldId id="1092" r:id="rId32"/>
    <p:sldId id="1002" r:id="rId33"/>
    <p:sldId id="265" r:id="rId34"/>
    <p:sldId id="268" r:id="rId35"/>
    <p:sldId id="359" r:id="rId36"/>
    <p:sldId id="1083" r:id="rId37"/>
    <p:sldId id="488" r:id="rId38"/>
    <p:sldId id="1104" r:id="rId39"/>
    <p:sldId id="1106" r:id="rId40"/>
    <p:sldId id="1053" r:id="rId41"/>
    <p:sldId id="1037" r:id="rId42"/>
    <p:sldId id="1107" r:id="rId43"/>
    <p:sldId id="325" r:id="rId44"/>
    <p:sldId id="1108" r:id="rId45"/>
    <p:sldId id="314" r:id="rId46"/>
    <p:sldId id="743" r:id="rId47"/>
    <p:sldId id="631" r:id="rId48"/>
    <p:sldId id="1115" r:id="rId49"/>
    <p:sldId id="415" r:id="rId50"/>
    <p:sldId id="413" r:id="rId51"/>
    <p:sldId id="1082" r:id="rId52"/>
    <p:sldId id="332" r:id="rId53"/>
    <p:sldId id="319" r:id="rId54"/>
    <p:sldId id="395" r:id="rId5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13" autoAdjust="0"/>
  </p:normalViewPr>
  <p:slideViewPr>
    <p:cSldViewPr snapToGrid="0">
      <p:cViewPr varScale="1">
        <p:scale>
          <a:sx n="81" d="100"/>
          <a:sy n="81" d="100"/>
        </p:scale>
        <p:origin x="1526"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B50819-D0C0-499F-80CA-A277B567D993}" type="doc">
      <dgm:prSet loTypeId="urn:microsoft.com/office/officeart/2005/8/layout/cycle8" loCatId="cycle" qsTypeId="urn:microsoft.com/office/officeart/2005/8/quickstyle/simple1" qsCatId="simple" csTypeId="urn:microsoft.com/office/officeart/2005/8/colors/accent1_2" csCatId="accent1" phldr="1"/>
      <dgm:spPr/>
    </dgm:pt>
    <dgm:pt modelId="{7025A714-64F9-4184-9C49-516CC259F0DA}">
      <dgm:prSet phldrT="[Tekst]"/>
      <dgm:spPr/>
      <dgm:t>
        <a:bodyPr/>
        <a:lstStyle/>
        <a:p>
          <a:r>
            <a:rPr lang="nl-NL" dirty="0">
              <a:solidFill>
                <a:srgbClr val="FF0000"/>
              </a:solidFill>
            </a:rPr>
            <a:t>Tekst</a:t>
          </a:r>
        </a:p>
      </dgm:t>
    </dgm:pt>
    <dgm:pt modelId="{88DC435E-ED0A-4B32-AE8B-8B15026E27D6}" type="parTrans" cxnId="{E114B9BB-FE6E-446E-BC0B-CDA44E1AEBF2}">
      <dgm:prSet/>
      <dgm:spPr/>
      <dgm:t>
        <a:bodyPr/>
        <a:lstStyle/>
        <a:p>
          <a:endParaRPr lang="nl-NL"/>
        </a:p>
      </dgm:t>
    </dgm:pt>
    <dgm:pt modelId="{8D19967A-8F8F-40A4-8AD1-CD4F6D1FAF5E}" type="sibTrans" cxnId="{E114B9BB-FE6E-446E-BC0B-CDA44E1AEBF2}">
      <dgm:prSet/>
      <dgm:spPr/>
      <dgm:t>
        <a:bodyPr/>
        <a:lstStyle/>
        <a:p>
          <a:endParaRPr lang="nl-NL"/>
        </a:p>
      </dgm:t>
    </dgm:pt>
    <dgm:pt modelId="{9F72D01A-0100-4751-B589-9D29E3476BD8}">
      <dgm:prSet phldrT="[Tekst]"/>
      <dgm:spPr/>
      <dgm:t>
        <a:bodyPr/>
        <a:lstStyle/>
        <a:p>
          <a:r>
            <a:rPr lang="nl-NL" dirty="0">
              <a:solidFill>
                <a:srgbClr val="FF0000"/>
              </a:solidFill>
            </a:rPr>
            <a:t>De context</a:t>
          </a:r>
        </a:p>
      </dgm:t>
    </dgm:pt>
    <dgm:pt modelId="{12850115-F973-4BBF-9168-BBAAB0346849}" type="parTrans" cxnId="{184E5F55-F4F4-4209-ADE1-BBE99896833A}">
      <dgm:prSet/>
      <dgm:spPr/>
      <dgm:t>
        <a:bodyPr/>
        <a:lstStyle/>
        <a:p>
          <a:endParaRPr lang="nl-NL"/>
        </a:p>
      </dgm:t>
    </dgm:pt>
    <dgm:pt modelId="{FCD47543-23AA-4663-8392-CAE179A34B4D}" type="sibTrans" cxnId="{184E5F55-F4F4-4209-ADE1-BBE99896833A}">
      <dgm:prSet/>
      <dgm:spPr/>
      <dgm:t>
        <a:bodyPr/>
        <a:lstStyle/>
        <a:p>
          <a:endParaRPr lang="nl-NL"/>
        </a:p>
      </dgm:t>
    </dgm:pt>
    <dgm:pt modelId="{E0B9537C-2B98-4ABB-BA6A-B315D627BB63}">
      <dgm:prSet phldrT="[Tekst]"/>
      <dgm:spPr/>
      <dgm:t>
        <a:bodyPr/>
        <a:lstStyle/>
        <a:p>
          <a:r>
            <a:rPr lang="nl-NL" dirty="0">
              <a:solidFill>
                <a:srgbClr val="FF0000"/>
              </a:solidFill>
            </a:rPr>
            <a:t>Leerling</a:t>
          </a:r>
        </a:p>
      </dgm:t>
    </dgm:pt>
    <dgm:pt modelId="{5CCE6E8A-1E0B-451B-A4CB-766066C1EF80}" type="parTrans" cxnId="{9EA66071-53C1-4608-9842-2D9C7F053EEF}">
      <dgm:prSet/>
      <dgm:spPr/>
      <dgm:t>
        <a:bodyPr/>
        <a:lstStyle/>
        <a:p>
          <a:endParaRPr lang="nl-NL"/>
        </a:p>
      </dgm:t>
    </dgm:pt>
    <dgm:pt modelId="{F88755B2-8B0F-4CC3-ACEA-455BAC0FBEE6}" type="sibTrans" cxnId="{9EA66071-53C1-4608-9842-2D9C7F053EEF}">
      <dgm:prSet/>
      <dgm:spPr/>
      <dgm:t>
        <a:bodyPr/>
        <a:lstStyle/>
        <a:p>
          <a:endParaRPr lang="nl-NL"/>
        </a:p>
      </dgm:t>
    </dgm:pt>
    <dgm:pt modelId="{3907101D-9CBB-4D45-A12B-E4B94DBDDAC4}" type="pres">
      <dgm:prSet presAssocID="{4BB50819-D0C0-499F-80CA-A277B567D993}" presName="compositeShape" presStyleCnt="0">
        <dgm:presLayoutVars>
          <dgm:chMax val="7"/>
          <dgm:dir/>
          <dgm:resizeHandles val="exact"/>
        </dgm:presLayoutVars>
      </dgm:prSet>
      <dgm:spPr/>
    </dgm:pt>
    <dgm:pt modelId="{F71CCEED-3DC3-487E-8E5A-D68BD8CD0934}" type="pres">
      <dgm:prSet presAssocID="{4BB50819-D0C0-499F-80CA-A277B567D993}" presName="wedge1" presStyleLbl="node1" presStyleIdx="0" presStyleCnt="3" custScaleY="94524"/>
      <dgm:spPr/>
    </dgm:pt>
    <dgm:pt modelId="{384817FD-02E3-438B-8BEF-BF2203A13A56}" type="pres">
      <dgm:prSet presAssocID="{4BB50819-D0C0-499F-80CA-A277B567D993}" presName="dummy1a" presStyleCnt="0"/>
      <dgm:spPr/>
    </dgm:pt>
    <dgm:pt modelId="{E42F1988-F77C-4FBD-946A-FC9AF6D67208}" type="pres">
      <dgm:prSet presAssocID="{4BB50819-D0C0-499F-80CA-A277B567D993}" presName="dummy1b" presStyleCnt="0"/>
      <dgm:spPr/>
    </dgm:pt>
    <dgm:pt modelId="{D583645E-CDF9-4DD3-B112-A60A26AF4C86}" type="pres">
      <dgm:prSet presAssocID="{4BB50819-D0C0-499F-80CA-A277B567D993}" presName="wedge1Tx" presStyleLbl="node1" presStyleIdx="0" presStyleCnt="3">
        <dgm:presLayoutVars>
          <dgm:chMax val="0"/>
          <dgm:chPref val="0"/>
          <dgm:bulletEnabled val="1"/>
        </dgm:presLayoutVars>
      </dgm:prSet>
      <dgm:spPr/>
    </dgm:pt>
    <dgm:pt modelId="{DDB8915F-D4BA-4395-AC3C-318DF33527E6}" type="pres">
      <dgm:prSet presAssocID="{4BB50819-D0C0-499F-80CA-A277B567D993}" presName="wedge2" presStyleLbl="node1" presStyleIdx="1" presStyleCnt="3"/>
      <dgm:spPr/>
    </dgm:pt>
    <dgm:pt modelId="{544123D7-48F4-4337-96E3-60881DD3683D}" type="pres">
      <dgm:prSet presAssocID="{4BB50819-D0C0-499F-80CA-A277B567D993}" presName="dummy2a" presStyleCnt="0"/>
      <dgm:spPr/>
    </dgm:pt>
    <dgm:pt modelId="{8D8B53FA-FCD4-42E3-8F25-5D82D80AAAE8}" type="pres">
      <dgm:prSet presAssocID="{4BB50819-D0C0-499F-80CA-A277B567D993}" presName="dummy2b" presStyleCnt="0"/>
      <dgm:spPr/>
    </dgm:pt>
    <dgm:pt modelId="{FEE315BA-3EEF-4A92-A84E-81B396BC9483}" type="pres">
      <dgm:prSet presAssocID="{4BB50819-D0C0-499F-80CA-A277B567D993}" presName="wedge2Tx" presStyleLbl="node1" presStyleIdx="1" presStyleCnt="3">
        <dgm:presLayoutVars>
          <dgm:chMax val="0"/>
          <dgm:chPref val="0"/>
          <dgm:bulletEnabled val="1"/>
        </dgm:presLayoutVars>
      </dgm:prSet>
      <dgm:spPr/>
    </dgm:pt>
    <dgm:pt modelId="{A41217C1-F79C-49EC-B746-62E69639AEB5}" type="pres">
      <dgm:prSet presAssocID="{4BB50819-D0C0-499F-80CA-A277B567D993}" presName="wedge3" presStyleLbl="node1" presStyleIdx="2" presStyleCnt="3" custLinFactNeighborX="-4959" custLinFactNeighborY="-2232"/>
      <dgm:spPr/>
    </dgm:pt>
    <dgm:pt modelId="{9A9042E4-0E19-40B0-B7EB-0A0762D5751E}" type="pres">
      <dgm:prSet presAssocID="{4BB50819-D0C0-499F-80CA-A277B567D993}" presName="dummy3a" presStyleCnt="0"/>
      <dgm:spPr/>
    </dgm:pt>
    <dgm:pt modelId="{EF45CD3A-47B9-4D36-BD8C-39D7675F294C}" type="pres">
      <dgm:prSet presAssocID="{4BB50819-D0C0-499F-80CA-A277B567D993}" presName="dummy3b" presStyleCnt="0"/>
      <dgm:spPr/>
    </dgm:pt>
    <dgm:pt modelId="{D9668BB5-E0AB-4BD1-A2A0-871A24621789}" type="pres">
      <dgm:prSet presAssocID="{4BB50819-D0C0-499F-80CA-A277B567D993}" presName="wedge3Tx" presStyleLbl="node1" presStyleIdx="2" presStyleCnt="3">
        <dgm:presLayoutVars>
          <dgm:chMax val="0"/>
          <dgm:chPref val="0"/>
          <dgm:bulletEnabled val="1"/>
        </dgm:presLayoutVars>
      </dgm:prSet>
      <dgm:spPr/>
    </dgm:pt>
    <dgm:pt modelId="{505EFB8D-6325-4D7D-A253-EA3449041CBD}" type="pres">
      <dgm:prSet presAssocID="{8D19967A-8F8F-40A4-8AD1-CD4F6D1FAF5E}" presName="arrowWedge1" presStyleLbl="fgSibTrans2D1" presStyleIdx="0" presStyleCnt="3"/>
      <dgm:spPr/>
    </dgm:pt>
    <dgm:pt modelId="{4D9DF4C4-5256-49B2-A50C-1BE144DF7B77}" type="pres">
      <dgm:prSet presAssocID="{FCD47543-23AA-4663-8392-CAE179A34B4D}" presName="arrowWedge2" presStyleLbl="fgSibTrans2D1" presStyleIdx="1" presStyleCnt="3"/>
      <dgm:spPr/>
    </dgm:pt>
    <dgm:pt modelId="{748E2584-663C-4110-AB53-04403CF4B30B}" type="pres">
      <dgm:prSet presAssocID="{F88755B2-8B0F-4CC3-ACEA-455BAC0FBEE6}" presName="arrowWedge3" presStyleLbl="fgSibTrans2D1" presStyleIdx="2" presStyleCnt="3"/>
      <dgm:spPr/>
    </dgm:pt>
  </dgm:ptLst>
  <dgm:cxnLst>
    <dgm:cxn modelId="{9600DD32-32D5-4216-8BC2-B20E40884063}" type="presOf" srcId="{7025A714-64F9-4184-9C49-516CC259F0DA}" destId="{D583645E-CDF9-4DD3-B112-A60A26AF4C86}" srcOrd="1" destOrd="0" presId="urn:microsoft.com/office/officeart/2005/8/layout/cycle8"/>
    <dgm:cxn modelId="{9EA66071-53C1-4608-9842-2D9C7F053EEF}" srcId="{4BB50819-D0C0-499F-80CA-A277B567D993}" destId="{E0B9537C-2B98-4ABB-BA6A-B315D627BB63}" srcOrd="2" destOrd="0" parTransId="{5CCE6E8A-1E0B-451B-A4CB-766066C1EF80}" sibTransId="{F88755B2-8B0F-4CC3-ACEA-455BAC0FBEE6}"/>
    <dgm:cxn modelId="{6E662175-6FA1-4A73-A858-86F8DAD275A3}" type="presOf" srcId="{7025A714-64F9-4184-9C49-516CC259F0DA}" destId="{F71CCEED-3DC3-487E-8E5A-D68BD8CD0934}" srcOrd="0" destOrd="0" presId="urn:microsoft.com/office/officeart/2005/8/layout/cycle8"/>
    <dgm:cxn modelId="{184E5F55-F4F4-4209-ADE1-BBE99896833A}" srcId="{4BB50819-D0C0-499F-80CA-A277B567D993}" destId="{9F72D01A-0100-4751-B589-9D29E3476BD8}" srcOrd="1" destOrd="0" parTransId="{12850115-F973-4BBF-9168-BBAAB0346849}" sibTransId="{FCD47543-23AA-4663-8392-CAE179A34B4D}"/>
    <dgm:cxn modelId="{0F8E25A1-EEB1-4772-8974-23EF6FE09C05}" type="presOf" srcId="{E0B9537C-2B98-4ABB-BA6A-B315D627BB63}" destId="{A41217C1-F79C-49EC-B746-62E69639AEB5}" srcOrd="0" destOrd="0" presId="urn:microsoft.com/office/officeart/2005/8/layout/cycle8"/>
    <dgm:cxn modelId="{293B8DAE-9788-4BCC-97C9-02B61902FFAE}" type="presOf" srcId="{9F72D01A-0100-4751-B589-9D29E3476BD8}" destId="{FEE315BA-3EEF-4A92-A84E-81B396BC9483}" srcOrd="1" destOrd="0" presId="urn:microsoft.com/office/officeart/2005/8/layout/cycle8"/>
    <dgm:cxn modelId="{ACA050B7-BBFA-4443-B992-EF09C2B121E8}" type="presOf" srcId="{4BB50819-D0C0-499F-80CA-A277B567D993}" destId="{3907101D-9CBB-4D45-A12B-E4B94DBDDAC4}" srcOrd="0" destOrd="0" presId="urn:microsoft.com/office/officeart/2005/8/layout/cycle8"/>
    <dgm:cxn modelId="{E114B9BB-FE6E-446E-BC0B-CDA44E1AEBF2}" srcId="{4BB50819-D0C0-499F-80CA-A277B567D993}" destId="{7025A714-64F9-4184-9C49-516CC259F0DA}" srcOrd="0" destOrd="0" parTransId="{88DC435E-ED0A-4B32-AE8B-8B15026E27D6}" sibTransId="{8D19967A-8F8F-40A4-8AD1-CD4F6D1FAF5E}"/>
    <dgm:cxn modelId="{B9AF77C8-7D51-4216-9A58-6E98ADC2EEEA}" type="presOf" srcId="{9F72D01A-0100-4751-B589-9D29E3476BD8}" destId="{DDB8915F-D4BA-4395-AC3C-318DF33527E6}" srcOrd="0" destOrd="0" presId="urn:microsoft.com/office/officeart/2005/8/layout/cycle8"/>
    <dgm:cxn modelId="{F9E36BD1-CB8B-4E1C-ACBA-318568E65D00}" type="presOf" srcId="{E0B9537C-2B98-4ABB-BA6A-B315D627BB63}" destId="{D9668BB5-E0AB-4BD1-A2A0-871A24621789}" srcOrd="1" destOrd="0" presId="urn:microsoft.com/office/officeart/2005/8/layout/cycle8"/>
    <dgm:cxn modelId="{9105AAA6-DB97-4145-8CCE-C7729175A66E}" type="presParOf" srcId="{3907101D-9CBB-4D45-A12B-E4B94DBDDAC4}" destId="{F71CCEED-3DC3-487E-8E5A-D68BD8CD0934}" srcOrd="0" destOrd="0" presId="urn:microsoft.com/office/officeart/2005/8/layout/cycle8"/>
    <dgm:cxn modelId="{E4F1BD5A-0F68-45CC-8689-6E80425C7715}" type="presParOf" srcId="{3907101D-9CBB-4D45-A12B-E4B94DBDDAC4}" destId="{384817FD-02E3-438B-8BEF-BF2203A13A56}" srcOrd="1" destOrd="0" presId="urn:microsoft.com/office/officeart/2005/8/layout/cycle8"/>
    <dgm:cxn modelId="{CB5C1298-3EDC-4B08-9E08-A5F58F41A917}" type="presParOf" srcId="{3907101D-9CBB-4D45-A12B-E4B94DBDDAC4}" destId="{E42F1988-F77C-4FBD-946A-FC9AF6D67208}" srcOrd="2" destOrd="0" presId="urn:microsoft.com/office/officeart/2005/8/layout/cycle8"/>
    <dgm:cxn modelId="{6277563A-5307-4319-B133-FD7DF46CCB0A}" type="presParOf" srcId="{3907101D-9CBB-4D45-A12B-E4B94DBDDAC4}" destId="{D583645E-CDF9-4DD3-B112-A60A26AF4C86}" srcOrd="3" destOrd="0" presId="urn:microsoft.com/office/officeart/2005/8/layout/cycle8"/>
    <dgm:cxn modelId="{A0698378-B99F-4456-8D98-41B30006CA68}" type="presParOf" srcId="{3907101D-9CBB-4D45-A12B-E4B94DBDDAC4}" destId="{DDB8915F-D4BA-4395-AC3C-318DF33527E6}" srcOrd="4" destOrd="0" presId="urn:microsoft.com/office/officeart/2005/8/layout/cycle8"/>
    <dgm:cxn modelId="{D4996A2E-34DD-4497-AAA0-2491A538EE24}" type="presParOf" srcId="{3907101D-9CBB-4D45-A12B-E4B94DBDDAC4}" destId="{544123D7-48F4-4337-96E3-60881DD3683D}" srcOrd="5" destOrd="0" presId="urn:microsoft.com/office/officeart/2005/8/layout/cycle8"/>
    <dgm:cxn modelId="{CC634E38-1C74-4DEB-9728-57E9A544726D}" type="presParOf" srcId="{3907101D-9CBB-4D45-A12B-E4B94DBDDAC4}" destId="{8D8B53FA-FCD4-42E3-8F25-5D82D80AAAE8}" srcOrd="6" destOrd="0" presId="urn:microsoft.com/office/officeart/2005/8/layout/cycle8"/>
    <dgm:cxn modelId="{50B75671-2931-4970-A768-B2EEECDFBC32}" type="presParOf" srcId="{3907101D-9CBB-4D45-A12B-E4B94DBDDAC4}" destId="{FEE315BA-3EEF-4A92-A84E-81B396BC9483}" srcOrd="7" destOrd="0" presId="urn:microsoft.com/office/officeart/2005/8/layout/cycle8"/>
    <dgm:cxn modelId="{4D424276-E0F0-441F-BACC-F56164640129}" type="presParOf" srcId="{3907101D-9CBB-4D45-A12B-E4B94DBDDAC4}" destId="{A41217C1-F79C-49EC-B746-62E69639AEB5}" srcOrd="8" destOrd="0" presId="urn:microsoft.com/office/officeart/2005/8/layout/cycle8"/>
    <dgm:cxn modelId="{A4361A0A-284A-470F-8CF7-F8E5DA3EDBCC}" type="presParOf" srcId="{3907101D-9CBB-4D45-A12B-E4B94DBDDAC4}" destId="{9A9042E4-0E19-40B0-B7EB-0A0762D5751E}" srcOrd="9" destOrd="0" presId="urn:microsoft.com/office/officeart/2005/8/layout/cycle8"/>
    <dgm:cxn modelId="{3D258F01-BB00-4674-8B00-564454AF15F5}" type="presParOf" srcId="{3907101D-9CBB-4D45-A12B-E4B94DBDDAC4}" destId="{EF45CD3A-47B9-4D36-BD8C-39D7675F294C}" srcOrd="10" destOrd="0" presId="urn:microsoft.com/office/officeart/2005/8/layout/cycle8"/>
    <dgm:cxn modelId="{56BAACFA-1926-491D-B606-59AFC314166E}" type="presParOf" srcId="{3907101D-9CBB-4D45-A12B-E4B94DBDDAC4}" destId="{D9668BB5-E0AB-4BD1-A2A0-871A24621789}" srcOrd="11" destOrd="0" presId="urn:microsoft.com/office/officeart/2005/8/layout/cycle8"/>
    <dgm:cxn modelId="{9540BCC0-4438-4CB3-BF97-B9BF304D4F89}" type="presParOf" srcId="{3907101D-9CBB-4D45-A12B-E4B94DBDDAC4}" destId="{505EFB8D-6325-4D7D-A253-EA3449041CBD}" srcOrd="12" destOrd="0" presId="urn:microsoft.com/office/officeart/2005/8/layout/cycle8"/>
    <dgm:cxn modelId="{B203B542-9567-470E-BC30-C58E09C9C4D2}" type="presParOf" srcId="{3907101D-9CBB-4D45-A12B-E4B94DBDDAC4}" destId="{4D9DF4C4-5256-49B2-A50C-1BE144DF7B77}" srcOrd="13" destOrd="0" presId="urn:microsoft.com/office/officeart/2005/8/layout/cycle8"/>
    <dgm:cxn modelId="{1EDBB3DD-7031-48C8-82E7-87E4ABD6B4E2}" type="presParOf" srcId="{3907101D-9CBB-4D45-A12B-E4B94DBDDAC4}" destId="{748E2584-663C-4110-AB53-04403CF4B30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CCEED-3DC3-487E-8E5A-D68BD8CD0934}">
      <dsp:nvSpPr>
        <dsp:cNvPr id="0" name=""/>
        <dsp:cNvSpPr/>
      </dsp:nvSpPr>
      <dsp:spPr>
        <a:xfrm>
          <a:off x="2292194" y="398281"/>
          <a:ext cx="3801808" cy="3593621"/>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nl-NL" sz="2800" kern="1200" dirty="0">
              <a:solidFill>
                <a:srgbClr val="FF0000"/>
              </a:solidFill>
            </a:rPr>
            <a:t>Tekst</a:t>
          </a:r>
        </a:p>
      </dsp:txBody>
      <dsp:txXfrm>
        <a:off x="4295838" y="1159786"/>
        <a:ext cx="1357788" cy="1069530"/>
      </dsp:txXfrm>
    </dsp:sp>
    <dsp:sp modelId="{DDB8915F-D4BA-4395-AC3C-318DF33527E6}">
      <dsp:nvSpPr>
        <dsp:cNvPr id="0" name=""/>
        <dsp:cNvSpPr/>
      </dsp:nvSpPr>
      <dsp:spPr>
        <a:xfrm>
          <a:off x="2213895" y="429966"/>
          <a:ext cx="3801808" cy="3801808"/>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nl-NL" sz="2800" kern="1200" dirty="0">
              <a:solidFill>
                <a:srgbClr val="FF0000"/>
              </a:solidFill>
            </a:rPr>
            <a:t>De context</a:t>
          </a:r>
        </a:p>
      </dsp:txBody>
      <dsp:txXfrm>
        <a:off x="3119088" y="2896616"/>
        <a:ext cx="2036683" cy="995711"/>
      </dsp:txXfrm>
    </dsp:sp>
    <dsp:sp modelId="{A41217C1-F79C-49EC-B746-62E69639AEB5}">
      <dsp:nvSpPr>
        <dsp:cNvPr id="0" name=""/>
        <dsp:cNvSpPr/>
      </dsp:nvSpPr>
      <dsp:spPr>
        <a:xfrm>
          <a:off x="1947064" y="209331"/>
          <a:ext cx="3801808" cy="3801808"/>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nl-NL" sz="2800" kern="1200" dirty="0">
              <a:solidFill>
                <a:srgbClr val="FF0000"/>
              </a:solidFill>
            </a:rPr>
            <a:t>Leerling</a:t>
          </a:r>
        </a:p>
      </dsp:txBody>
      <dsp:txXfrm>
        <a:off x="2387440" y="1014952"/>
        <a:ext cx="1357788" cy="1131490"/>
      </dsp:txXfrm>
    </dsp:sp>
    <dsp:sp modelId="{505EFB8D-6325-4D7D-A253-EA3449041CBD}">
      <dsp:nvSpPr>
        <dsp:cNvPr id="0" name=""/>
        <dsp:cNvSpPr/>
      </dsp:nvSpPr>
      <dsp:spPr>
        <a:xfrm>
          <a:off x="2057158" y="59823"/>
          <a:ext cx="4272509" cy="4272509"/>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9DF4C4-5256-49B2-A50C-1BE144DF7B77}">
      <dsp:nvSpPr>
        <dsp:cNvPr id="0" name=""/>
        <dsp:cNvSpPr/>
      </dsp:nvSpPr>
      <dsp:spPr>
        <a:xfrm>
          <a:off x="1978545" y="194376"/>
          <a:ext cx="4272509" cy="4272509"/>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8E2584-663C-4110-AB53-04403CF4B30B}">
      <dsp:nvSpPr>
        <dsp:cNvPr id="0" name=""/>
        <dsp:cNvSpPr/>
      </dsp:nvSpPr>
      <dsp:spPr>
        <a:xfrm>
          <a:off x="1711400" y="-26018"/>
          <a:ext cx="4272509" cy="4272509"/>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8056"/>
          </a:xfrm>
          <a:prstGeom prst="rect">
            <a:avLst/>
          </a:prstGeom>
        </p:spPr>
        <p:txBody>
          <a:bodyPr vert="horz" lIns="95538" tIns="47770" rIns="95538" bIns="47770" rtlCol="0"/>
          <a:lstStyle>
            <a:lvl1pPr algn="l">
              <a:defRPr sz="1300"/>
            </a:lvl1pPr>
          </a:lstStyle>
          <a:p>
            <a:endParaRPr lang="nl-NL"/>
          </a:p>
        </p:txBody>
      </p:sp>
      <p:sp>
        <p:nvSpPr>
          <p:cNvPr id="3" name="Tijdelijke aanduiding voor datum 2"/>
          <p:cNvSpPr>
            <a:spLocks noGrp="1"/>
          </p:cNvSpPr>
          <p:nvPr>
            <p:ph type="dt" idx="1"/>
          </p:nvPr>
        </p:nvSpPr>
        <p:spPr>
          <a:xfrm>
            <a:off x="3850444" y="0"/>
            <a:ext cx="2945659" cy="498056"/>
          </a:xfrm>
          <a:prstGeom prst="rect">
            <a:avLst/>
          </a:prstGeom>
        </p:spPr>
        <p:txBody>
          <a:bodyPr vert="horz" lIns="95538" tIns="47770" rIns="95538" bIns="47770" rtlCol="0"/>
          <a:lstStyle>
            <a:lvl1pPr algn="r">
              <a:defRPr sz="1300"/>
            </a:lvl1pPr>
          </a:lstStyle>
          <a:p>
            <a:fld id="{4A04F932-E0DD-4996-AE84-FE427D94E7FF}" type="datetimeFigureOut">
              <a:rPr lang="nl-NL" smtClean="0"/>
              <a:t>9-1-2019</a:t>
            </a:fld>
            <a:endParaRPr lang="nl-NL"/>
          </a:p>
        </p:txBody>
      </p:sp>
      <p:sp>
        <p:nvSpPr>
          <p:cNvPr id="4" name="Tijdelijke aanduiding voor dia-afbeelding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5538" tIns="47770" rIns="95538" bIns="47770" rtlCol="0" anchor="ctr"/>
          <a:lstStyle/>
          <a:p>
            <a:endParaRPr lang="nl-NL"/>
          </a:p>
        </p:txBody>
      </p:sp>
      <p:sp>
        <p:nvSpPr>
          <p:cNvPr id="5" name="Tijdelijke aanduiding voor notities 4"/>
          <p:cNvSpPr>
            <a:spLocks noGrp="1"/>
          </p:cNvSpPr>
          <p:nvPr>
            <p:ph type="body" sz="quarter" idx="3"/>
          </p:nvPr>
        </p:nvSpPr>
        <p:spPr>
          <a:xfrm>
            <a:off x="679768" y="4777195"/>
            <a:ext cx="5438140" cy="3908614"/>
          </a:xfrm>
          <a:prstGeom prst="rect">
            <a:avLst/>
          </a:prstGeom>
        </p:spPr>
        <p:txBody>
          <a:bodyPr vert="horz" lIns="95538" tIns="47770" rIns="95538" bIns="4777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428586"/>
            <a:ext cx="2945659" cy="498055"/>
          </a:xfrm>
          <a:prstGeom prst="rect">
            <a:avLst/>
          </a:prstGeom>
        </p:spPr>
        <p:txBody>
          <a:bodyPr vert="horz" lIns="95538" tIns="47770" rIns="95538" bIns="47770"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50444" y="9428586"/>
            <a:ext cx="2945659" cy="498055"/>
          </a:xfrm>
          <a:prstGeom prst="rect">
            <a:avLst/>
          </a:prstGeom>
        </p:spPr>
        <p:txBody>
          <a:bodyPr vert="horz" lIns="95538" tIns="47770" rIns="95538" bIns="47770" rtlCol="0" anchor="b"/>
          <a:lstStyle>
            <a:lvl1pPr algn="r">
              <a:defRPr sz="1300"/>
            </a:lvl1pPr>
          </a:lstStyle>
          <a:p>
            <a:fld id="{4BBFBC0D-91F2-4AED-9FBD-623950638085}" type="slidenum">
              <a:rPr lang="nl-NL" smtClean="0"/>
              <a:t>‹nr.›</a:t>
            </a:fld>
            <a:endParaRPr lang="nl-NL"/>
          </a:p>
        </p:txBody>
      </p:sp>
    </p:spTree>
    <p:extLst>
      <p:ext uri="{BB962C8B-B14F-4D97-AF65-F5344CB8AC3E}">
        <p14:creationId xmlns:p14="http://schemas.microsoft.com/office/powerpoint/2010/main" val="382494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38918" eaLnBrk="0" hangingPunct="0">
              <a:defRPr b="1">
                <a:solidFill>
                  <a:schemeClr val="tx1"/>
                </a:solidFill>
                <a:latin typeface="Arial" charset="0"/>
              </a:defRPr>
            </a:lvl1pPr>
            <a:lvl2pPr marL="739753" indent="-284522" defTabSz="938918" eaLnBrk="0" hangingPunct="0">
              <a:defRPr b="1">
                <a:solidFill>
                  <a:schemeClr val="tx1"/>
                </a:solidFill>
                <a:latin typeface="Arial" charset="0"/>
              </a:defRPr>
            </a:lvl2pPr>
            <a:lvl3pPr marL="1138082" indent="-227616" defTabSz="938918" eaLnBrk="0" hangingPunct="0">
              <a:defRPr b="1">
                <a:solidFill>
                  <a:schemeClr val="tx1"/>
                </a:solidFill>
                <a:latin typeface="Arial" charset="0"/>
              </a:defRPr>
            </a:lvl3pPr>
            <a:lvl4pPr marL="1593315" indent="-227616" defTabSz="938918" eaLnBrk="0" hangingPunct="0">
              <a:defRPr b="1">
                <a:solidFill>
                  <a:schemeClr val="tx1"/>
                </a:solidFill>
                <a:latin typeface="Arial" charset="0"/>
              </a:defRPr>
            </a:lvl4pPr>
            <a:lvl5pPr marL="2048548" indent="-227616" defTabSz="938918" eaLnBrk="0" hangingPunct="0">
              <a:defRPr b="1">
                <a:solidFill>
                  <a:schemeClr val="tx1"/>
                </a:solidFill>
                <a:latin typeface="Arial" charset="0"/>
              </a:defRPr>
            </a:lvl5pPr>
            <a:lvl6pPr marL="2503781" indent="-227616" defTabSz="938918" eaLnBrk="0" fontAlgn="base" hangingPunct="0">
              <a:spcBef>
                <a:spcPct val="0"/>
              </a:spcBef>
              <a:spcAft>
                <a:spcPct val="0"/>
              </a:spcAft>
              <a:defRPr b="1">
                <a:solidFill>
                  <a:schemeClr val="tx1"/>
                </a:solidFill>
                <a:latin typeface="Arial" charset="0"/>
              </a:defRPr>
            </a:lvl6pPr>
            <a:lvl7pPr marL="2959014" indent="-227616" defTabSz="938918" eaLnBrk="0" fontAlgn="base" hangingPunct="0">
              <a:spcBef>
                <a:spcPct val="0"/>
              </a:spcBef>
              <a:spcAft>
                <a:spcPct val="0"/>
              </a:spcAft>
              <a:defRPr b="1">
                <a:solidFill>
                  <a:schemeClr val="tx1"/>
                </a:solidFill>
                <a:latin typeface="Arial" charset="0"/>
              </a:defRPr>
            </a:lvl7pPr>
            <a:lvl8pPr marL="3414247" indent="-227616" defTabSz="938918" eaLnBrk="0" fontAlgn="base" hangingPunct="0">
              <a:spcBef>
                <a:spcPct val="0"/>
              </a:spcBef>
              <a:spcAft>
                <a:spcPct val="0"/>
              </a:spcAft>
              <a:defRPr b="1">
                <a:solidFill>
                  <a:schemeClr val="tx1"/>
                </a:solidFill>
                <a:latin typeface="Arial" charset="0"/>
              </a:defRPr>
            </a:lvl8pPr>
            <a:lvl9pPr marL="3869479" indent="-227616" defTabSz="938918" eaLnBrk="0" fontAlgn="base" hangingPunct="0">
              <a:spcBef>
                <a:spcPct val="0"/>
              </a:spcBef>
              <a:spcAft>
                <a:spcPct val="0"/>
              </a:spcAft>
              <a:defRPr b="1">
                <a:solidFill>
                  <a:schemeClr val="tx1"/>
                </a:solidFill>
                <a:latin typeface="Arial" charset="0"/>
              </a:defRPr>
            </a:lvl9pPr>
          </a:lstStyle>
          <a:p>
            <a:pPr eaLnBrk="1" hangingPunct="1">
              <a:defRPr/>
            </a:pPr>
            <a:fld id="{E1C66F61-92DD-45BF-836C-B18C6846EC08}" type="slidenum">
              <a:rPr lang="en-US" altLang="nl-NL" sz="1200" b="0">
                <a:solidFill>
                  <a:prstClr val="black"/>
                </a:solidFill>
              </a:rPr>
              <a:pPr eaLnBrk="1" hangingPunct="1">
                <a:defRPr/>
              </a:pPr>
              <a:t>7</a:t>
            </a:fld>
            <a:endParaRPr lang="en-US" altLang="nl-NL" sz="1200" b="0">
              <a:solidFill>
                <a:prstClr val="black"/>
              </a:solidFill>
            </a:endParaRPr>
          </a:p>
        </p:txBody>
      </p:sp>
      <p:sp>
        <p:nvSpPr>
          <p:cNvPr id="70659" name="Rectangle 2"/>
          <p:cNvSpPr>
            <a:spLocks noGrp="1" noRot="1" noChangeAspect="1" noChangeArrowheads="1" noTextEdit="1"/>
          </p:cNvSpPr>
          <p:nvPr>
            <p:ph type="sldImg"/>
          </p:nvPr>
        </p:nvSpPr>
        <p:spPr>
          <a:xfrm>
            <a:off x="915988" y="736600"/>
            <a:ext cx="4899025" cy="3675063"/>
          </a:xfrm>
          <a:ln/>
        </p:spPr>
      </p:sp>
      <p:sp>
        <p:nvSpPr>
          <p:cNvPr id="70660" name="Rectangle 3"/>
          <p:cNvSpPr>
            <a:spLocks noGrp="1" noChangeArrowheads="1"/>
          </p:cNvSpPr>
          <p:nvPr>
            <p:ph type="body" idx="1"/>
          </p:nvPr>
        </p:nvSpPr>
        <p:spPr>
          <a:xfrm>
            <a:off x="674120" y="4657388"/>
            <a:ext cx="5381851" cy="4408194"/>
          </a:xfrm>
          <a:noFill/>
        </p:spPr>
        <p:txBody>
          <a:bodyPr/>
          <a:lstStyle/>
          <a:p>
            <a:pPr marL="113808" indent="-113808">
              <a:buFontTx/>
              <a:buChar char="•"/>
            </a:pPr>
            <a:endParaRPr lang="en-US" altLang="nl-NL" dirty="0"/>
          </a:p>
        </p:txBody>
      </p:sp>
    </p:spTree>
    <p:extLst>
      <p:ext uri="{BB962C8B-B14F-4D97-AF65-F5344CB8AC3E}">
        <p14:creationId xmlns:p14="http://schemas.microsoft.com/office/powerpoint/2010/main" val="1008157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24924" indent="-278816" eaLnBrk="0" hangingPunct="0">
              <a:spcBef>
                <a:spcPct val="30000"/>
              </a:spcBef>
              <a:defRPr sz="1200">
                <a:solidFill>
                  <a:schemeClr val="tx1"/>
                </a:solidFill>
                <a:latin typeface="Arial" panose="020B0604020202020204" pitchFamily="34" charset="0"/>
              </a:defRPr>
            </a:lvl2pPr>
            <a:lvl3pPr marL="1115268" indent="-223053" eaLnBrk="0" hangingPunct="0">
              <a:spcBef>
                <a:spcPct val="30000"/>
              </a:spcBef>
              <a:defRPr sz="1200">
                <a:solidFill>
                  <a:schemeClr val="tx1"/>
                </a:solidFill>
                <a:latin typeface="Arial" panose="020B0604020202020204" pitchFamily="34" charset="0"/>
              </a:defRPr>
            </a:lvl3pPr>
            <a:lvl4pPr marL="1561375" indent="-223053" eaLnBrk="0" hangingPunct="0">
              <a:spcBef>
                <a:spcPct val="30000"/>
              </a:spcBef>
              <a:defRPr sz="1200">
                <a:solidFill>
                  <a:schemeClr val="tx1"/>
                </a:solidFill>
                <a:latin typeface="Arial" panose="020B0604020202020204" pitchFamily="34" charset="0"/>
              </a:defRPr>
            </a:lvl4pPr>
            <a:lvl5pPr marL="2007483" indent="-223053" eaLnBrk="0" hangingPunct="0">
              <a:spcBef>
                <a:spcPct val="30000"/>
              </a:spcBef>
              <a:defRPr sz="1200">
                <a:solidFill>
                  <a:schemeClr val="tx1"/>
                </a:solidFill>
                <a:latin typeface="Arial" panose="020B0604020202020204" pitchFamily="34" charset="0"/>
              </a:defRPr>
            </a:lvl5pPr>
            <a:lvl6pPr marL="2453590" indent="-223053" eaLnBrk="0" fontAlgn="base" hangingPunct="0">
              <a:spcBef>
                <a:spcPct val="30000"/>
              </a:spcBef>
              <a:spcAft>
                <a:spcPct val="0"/>
              </a:spcAft>
              <a:defRPr sz="1200">
                <a:solidFill>
                  <a:schemeClr val="tx1"/>
                </a:solidFill>
                <a:latin typeface="Arial" panose="020B0604020202020204" pitchFamily="34" charset="0"/>
              </a:defRPr>
            </a:lvl6pPr>
            <a:lvl7pPr marL="2899697" indent="-223053" eaLnBrk="0" fontAlgn="base" hangingPunct="0">
              <a:spcBef>
                <a:spcPct val="30000"/>
              </a:spcBef>
              <a:spcAft>
                <a:spcPct val="0"/>
              </a:spcAft>
              <a:defRPr sz="1200">
                <a:solidFill>
                  <a:schemeClr val="tx1"/>
                </a:solidFill>
                <a:latin typeface="Arial" panose="020B0604020202020204" pitchFamily="34" charset="0"/>
              </a:defRPr>
            </a:lvl7pPr>
            <a:lvl8pPr marL="3345804" indent="-223053" eaLnBrk="0" fontAlgn="base" hangingPunct="0">
              <a:spcBef>
                <a:spcPct val="30000"/>
              </a:spcBef>
              <a:spcAft>
                <a:spcPct val="0"/>
              </a:spcAft>
              <a:defRPr sz="1200">
                <a:solidFill>
                  <a:schemeClr val="tx1"/>
                </a:solidFill>
                <a:latin typeface="Arial" panose="020B0604020202020204" pitchFamily="34" charset="0"/>
              </a:defRPr>
            </a:lvl8pPr>
            <a:lvl9pPr marL="3791914" indent="-223053" eaLnBrk="0" fontAlgn="base" hangingPunct="0">
              <a:spcBef>
                <a:spcPct val="30000"/>
              </a:spcBef>
              <a:spcAft>
                <a:spcPct val="0"/>
              </a:spcAft>
              <a:defRPr sz="1200">
                <a:solidFill>
                  <a:schemeClr val="tx1"/>
                </a:solidFill>
                <a:latin typeface="Arial" panose="020B0604020202020204" pitchFamily="34" charset="0"/>
              </a:defRPr>
            </a:lvl9pPr>
          </a:lstStyle>
          <a:p>
            <a:pPr defTabSz="892215" eaLnBrk="1" fontAlgn="base" hangingPunct="1">
              <a:spcBef>
                <a:spcPct val="0"/>
              </a:spcBef>
              <a:spcAft>
                <a:spcPct val="0"/>
              </a:spcAft>
              <a:defRPr/>
            </a:pPr>
            <a:fld id="{5B24D201-0C20-4326-8AC3-2EA16BC3A8C9}" type="slidenum">
              <a:rPr lang="en-US" altLang="nl-NL">
                <a:solidFill>
                  <a:srgbClr val="000000"/>
                </a:solidFill>
              </a:rPr>
              <a:pPr defTabSz="892215" eaLnBrk="1" fontAlgn="base" hangingPunct="1">
                <a:spcBef>
                  <a:spcPct val="0"/>
                </a:spcBef>
                <a:spcAft>
                  <a:spcPct val="0"/>
                </a:spcAft>
                <a:defRPr/>
              </a:pPr>
              <a:t>8</a:t>
            </a:fld>
            <a:endParaRPr lang="en-US" altLang="nl-NL">
              <a:solidFill>
                <a:srgbClr val="000000"/>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Arial" panose="020B0604020202020204" pitchFamily="34" charset="0"/>
            </a:endParaRPr>
          </a:p>
        </p:txBody>
      </p:sp>
    </p:spTree>
    <p:extLst>
      <p:ext uri="{BB962C8B-B14F-4D97-AF65-F5344CB8AC3E}">
        <p14:creationId xmlns:p14="http://schemas.microsoft.com/office/powerpoint/2010/main" val="2676612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0"/>
              </a:spcBef>
              <a:buFont typeface="Wingdings" panose="05000000000000000000" pitchFamily="2" charset="2"/>
              <a:buNone/>
            </a:pPr>
            <a:r>
              <a:rPr lang="en-US" altLang="nl-NL" b="1">
                <a:latin typeface="Arial" panose="020B0604020202020204" pitchFamily="34" charset="0"/>
                <a:ea typeface="MS PGothic" panose="020B0600070205080204" pitchFamily="34" charset="-128"/>
              </a:rPr>
              <a:t>Model  (I do it.) </a:t>
            </a:r>
            <a:r>
              <a:rPr lang="ja-JP" altLang="en-US" b="1" i="1">
                <a:latin typeface="Arial" panose="020B0604020202020204" pitchFamily="34" charset="0"/>
              </a:rPr>
              <a:t>“</a:t>
            </a:r>
            <a:r>
              <a:rPr lang="en-US" altLang="nl-NL" b="1" i="1">
                <a:latin typeface="Arial" panose="020B0604020202020204" pitchFamily="34" charset="0"/>
                <a:ea typeface="MS PGothic" panose="020B0600070205080204" pitchFamily="34" charset="-128"/>
              </a:rPr>
              <a:t>My Turn.</a:t>
            </a:r>
            <a:r>
              <a:rPr lang="ja-JP" altLang="en-US" b="1" i="1">
                <a:latin typeface="Arial" panose="020B0604020202020204" pitchFamily="34" charset="0"/>
              </a:rPr>
              <a:t>”</a:t>
            </a:r>
            <a:endParaRPr lang="en-US" altLang="nl-NL" b="1">
              <a:latin typeface="Arial" panose="020B0604020202020204" pitchFamily="34" charset="0"/>
              <a:ea typeface="MS PGothic" panose="020B0600070205080204" pitchFamily="34" charset="-128"/>
            </a:endParaRPr>
          </a:p>
          <a:p>
            <a:pPr lvl="1">
              <a:lnSpc>
                <a:spcPct val="90000"/>
              </a:lnSpc>
              <a:spcBef>
                <a:spcPct val="0"/>
              </a:spcBef>
              <a:buFont typeface="Arial" panose="020B0604020202020204" pitchFamily="34" charset="0"/>
              <a:buChar char="–"/>
            </a:pPr>
            <a:r>
              <a:rPr lang="en-US" altLang="nl-NL" sz="2700" b="1">
                <a:latin typeface="Arial" panose="020B0604020202020204" pitchFamily="34" charset="0"/>
                <a:ea typeface="MS PGothic" panose="020B0600070205080204" pitchFamily="34" charset="-128"/>
              </a:rPr>
              <a:t>Show</a:t>
            </a:r>
          </a:p>
          <a:p>
            <a:pPr lvl="2">
              <a:lnSpc>
                <a:spcPct val="90000"/>
              </a:lnSpc>
              <a:spcBef>
                <a:spcPct val="0"/>
              </a:spcBef>
              <a:buFontTx/>
              <a:buChar char="•"/>
            </a:pPr>
            <a:r>
              <a:rPr lang="en-US" altLang="nl-NL">
                <a:latin typeface="Arial" panose="020B0604020202020204" pitchFamily="34" charset="0"/>
                <a:ea typeface="MS PGothic" panose="020B0600070205080204" pitchFamily="34" charset="-128"/>
              </a:rPr>
              <a:t>Proceed step-by-step.</a:t>
            </a:r>
          </a:p>
          <a:p>
            <a:pPr lvl="2">
              <a:lnSpc>
                <a:spcPct val="90000"/>
              </a:lnSpc>
              <a:spcBef>
                <a:spcPct val="0"/>
              </a:spcBef>
              <a:buFontTx/>
              <a:buChar char="•"/>
            </a:pPr>
            <a:r>
              <a:rPr lang="en-US" altLang="nl-NL">
                <a:latin typeface="Arial" panose="020B0604020202020204" pitchFamily="34" charset="0"/>
                <a:ea typeface="MS PGothic" panose="020B0600070205080204" pitchFamily="34" charset="-128"/>
              </a:rPr>
              <a:t>Exaggerate the steps.</a:t>
            </a:r>
          </a:p>
          <a:p>
            <a:pPr lvl="1">
              <a:lnSpc>
                <a:spcPct val="90000"/>
              </a:lnSpc>
              <a:spcBef>
                <a:spcPct val="0"/>
              </a:spcBef>
              <a:buFont typeface="Arial" panose="020B0604020202020204" pitchFamily="34" charset="0"/>
              <a:buChar char="–"/>
            </a:pPr>
            <a:r>
              <a:rPr lang="en-US" altLang="nl-NL" sz="2700" b="1">
                <a:latin typeface="Arial" panose="020B0604020202020204" pitchFamily="34" charset="0"/>
                <a:ea typeface="MS PGothic" panose="020B0600070205080204" pitchFamily="34" charset="-128"/>
              </a:rPr>
              <a:t>Tell</a:t>
            </a:r>
          </a:p>
          <a:p>
            <a:pPr lvl="2">
              <a:lnSpc>
                <a:spcPct val="90000"/>
              </a:lnSpc>
              <a:spcBef>
                <a:spcPct val="0"/>
              </a:spcBef>
              <a:buFontTx/>
              <a:buChar char="•"/>
            </a:pPr>
            <a:r>
              <a:rPr lang="en-US" altLang="nl-NL">
                <a:latin typeface="Arial" panose="020B0604020202020204" pitchFamily="34" charset="0"/>
                <a:ea typeface="MS PGothic" panose="020B0600070205080204" pitchFamily="34" charset="-128"/>
              </a:rPr>
              <a:t>Tell students what you are doing.</a:t>
            </a:r>
          </a:p>
          <a:p>
            <a:pPr lvl="2">
              <a:lnSpc>
                <a:spcPct val="90000"/>
              </a:lnSpc>
              <a:spcBef>
                <a:spcPct val="0"/>
              </a:spcBef>
              <a:buFontTx/>
              <a:buChar char="•"/>
            </a:pPr>
            <a:r>
              <a:rPr lang="en-US" altLang="nl-NL">
                <a:latin typeface="Arial" panose="020B0604020202020204" pitchFamily="34" charset="0"/>
                <a:ea typeface="MS PGothic" panose="020B0600070205080204" pitchFamily="34" charset="-128"/>
              </a:rPr>
              <a:t>Tell students what you are thinking.  </a:t>
            </a:r>
          </a:p>
          <a:p>
            <a:pPr lvl="1">
              <a:lnSpc>
                <a:spcPct val="90000"/>
              </a:lnSpc>
              <a:spcBef>
                <a:spcPct val="0"/>
              </a:spcBef>
              <a:buFont typeface="Arial" panose="020B0604020202020204" pitchFamily="34" charset="0"/>
              <a:buChar char="–"/>
            </a:pPr>
            <a:r>
              <a:rPr lang="en-US" altLang="nl-NL" sz="2700" b="1">
                <a:latin typeface="Arial" panose="020B0604020202020204" pitchFamily="34" charset="0"/>
                <a:ea typeface="MS PGothic" panose="020B0600070205080204" pitchFamily="34" charset="-128"/>
              </a:rPr>
              <a:t>Gain Responses</a:t>
            </a:r>
          </a:p>
          <a:p>
            <a:pPr lvl="2">
              <a:lnSpc>
                <a:spcPct val="90000"/>
              </a:lnSpc>
              <a:spcBef>
                <a:spcPct val="0"/>
              </a:spcBef>
              <a:buFontTx/>
              <a:buChar char="•"/>
            </a:pPr>
            <a:r>
              <a:rPr lang="en-US" altLang="nl-NL">
                <a:latin typeface="Arial" panose="020B0604020202020204" pitchFamily="34" charset="0"/>
                <a:ea typeface="MS PGothic" panose="020B0600070205080204" pitchFamily="34" charset="-128"/>
              </a:rPr>
              <a:t>What they already know.</a:t>
            </a:r>
          </a:p>
          <a:p>
            <a:pPr lvl="2">
              <a:lnSpc>
                <a:spcPct val="90000"/>
              </a:lnSpc>
              <a:spcBef>
                <a:spcPct val="0"/>
              </a:spcBef>
              <a:buFontTx/>
              <a:buChar char="•"/>
            </a:pPr>
            <a:r>
              <a:rPr lang="en-US" altLang="nl-NL">
                <a:latin typeface="Arial" panose="020B0604020202020204" pitchFamily="34" charset="0"/>
                <a:ea typeface="MS PGothic" panose="020B0600070205080204" pitchFamily="34" charset="-128"/>
              </a:rPr>
              <a:t>Repeating what you tell them.</a:t>
            </a:r>
            <a:endParaRPr lang="en-US" altLang="nl-NL" b="1">
              <a:latin typeface="Arial" panose="020B0604020202020204" pitchFamily="34" charset="0"/>
              <a:ea typeface="MS PGothic" panose="020B0600070205080204" pitchFamily="34" charset="-128"/>
            </a:endParaRPr>
          </a:p>
          <a:p>
            <a:pPr>
              <a:spcBef>
                <a:spcPct val="0"/>
              </a:spcBef>
            </a:pPr>
            <a:endParaRPr lang="en-US" altLang="nl-NL">
              <a:latin typeface="Arial" panose="020B0604020202020204" pitchFamily="34" charset="0"/>
            </a:endParaRPr>
          </a:p>
        </p:txBody>
      </p:sp>
      <p:sp>
        <p:nvSpPr>
          <p:cNvPr id="723971" name="Slide Number Placeholder 3"/>
          <p:cNvSpPr>
            <a:spLocks noGrp="1"/>
          </p:cNvSpPr>
          <p:nvPr>
            <p:ph type="sldNum" sz="quarter" idx="5"/>
          </p:nvPr>
        </p:nvSpPr>
        <p:spPr/>
        <p:txBody>
          <a:bodyPr/>
          <a:lstStyle/>
          <a:p>
            <a:pPr defTabSz="1059236">
              <a:defRPr/>
            </a:pPr>
            <a:fld id="{A0D3D81B-22E2-480F-A12E-978B682FC73C}" type="slidenum">
              <a:rPr lang="en-US" sz="2100" kern="0">
                <a:solidFill>
                  <a:srgbClr val="000000"/>
                </a:solidFill>
                <a:latin typeface="Calibri" panose="020F0502020204030204"/>
              </a:rPr>
              <a:pPr defTabSz="1059236">
                <a:defRPr/>
              </a:pPr>
              <a:t>27</a:t>
            </a:fld>
            <a:endParaRPr lang="en-US" sz="2100" kern="0">
              <a:solidFill>
                <a:srgbClr val="000000"/>
              </a:solidFill>
              <a:latin typeface="Calibri" panose="020F0502020204030204"/>
            </a:endParaRPr>
          </a:p>
        </p:txBody>
      </p:sp>
    </p:spTree>
    <p:extLst>
      <p:ext uri="{BB962C8B-B14F-4D97-AF65-F5344CB8AC3E}">
        <p14:creationId xmlns:p14="http://schemas.microsoft.com/office/powerpoint/2010/main" val="4246902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A2C8CC2F-829C-49AA-A449-C3091A81346D}" type="datetimeFigureOut">
              <a:rPr lang="nl-NL" smtClean="0"/>
              <a:t>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5D6B640-F86B-46FE-97EC-06F56334C3E3}" type="slidenum">
              <a:rPr lang="nl-NL" smtClean="0"/>
              <a:t>‹nr.›</a:t>
            </a:fld>
            <a:endParaRPr lang="nl-NL"/>
          </a:p>
        </p:txBody>
      </p:sp>
    </p:spTree>
    <p:extLst>
      <p:ext uri="{BB962C8B-B14F-4D97-AF65-F5344CB8AC3E}">
        <p14:creationId xmlns:p14="http://schemas.microsoft.com/office/powerpoint/2010/main" val="2863669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2C8CC2F-829C-49AA-A449-C3091A81346D}" type="datetimeFigureOut">
              <a:rPr lang="nl-NL" smtClean="0"/>
              <a:t>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5D6B640-F86B-46FE-97EC-06F56334C3E3}" type="slidenum">
              <a:rPr lang="nl-NL" smtClean="0"/>
              <a:t>‹nr.›</a:t>
            </a:fld>
            <a:endParaRPr lang="nl-NL"/>
          </a:p>
        </p:txBody>
      </p:sp>
    </p:spTree>
    <p:extLst>
      <p:ext uri="{BB962C8B-B14F-4D97-AF65-F5344CB8AC3E}">
        <p14:creationId xmlns:p14="http://schemas.microsoft.com/office/powerpoint/2010/main" val="1015957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BAD6F30-5935-4941-92E8-9739C09DCFA0}" type="slidenum">
              <a:rPr lang="nl-NL" altLang="nl-NL"/>
              <a:pPr>
                <a:defRPr/>
              </a:pPr>
              <a:t>‹nr.›</a:t>
            </a:fld>
            <a:endParaRPr lang="nl-NL" altLang="nl-NL"/>
          </a:p>
        </p:txBody>
      </p:sp>
    </p:spTree>
    <p:extLst>
      <p:ext uri="{BB962C8B-B14F-4D97-AF65-F5344CB8AC3E}">
        <p14:creationId xmlns:p14="http://schemas.microsoft.com/office/powerpoint/2010/main" val="1333345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4456837C-8ADA-4414-843E-B69CCCB16C6F}" type="slidenum">
              <a:rPr lang="nl-NL" altLang="nl-NL"/>
              <a:pPr>
                <a:defRPr/>
              </a:pPr>
              <a:t>‹nr.›</a:t>
            </a:fld>
            <a:endParaRPr lang="nl-NL" altLang="nl-NL"/>
          </a:p>
        </p:txBody>
      </p:sp>
    </p:spTree>
    <p:extLst>
      <p:ext uri="{BB962C8B-B14F-4D97-AF65-F5344CB8AC3E}">
        <p14:creationId xmlns:p14="http://schemas.microsoft.com/office/powerpoint/2010/main" val="26740838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01F08C83-953A-4828-846A-5DDCC86492B5}" type="slidenum">
              <a:rPr lang="nl-NL" altLang="nl-NL"/>
              <a:pPr>
                <a:defRPr/>
              </a:pPr>
              <a:t>‹nr.›</a:t>
            </a:fld>
            <a:endParaRPr lang="nl-NL" altLang="nl-NL"/>
          </a:p>
        </p:txBody>
      </p:sp>
    </p:spTree>
    <p:extLst>
      <p:ext uri="{BB962C8B-B14F-4D97-AF65-F5344CB8AC3E}">
        <p14:creationId xmlns:p14="http://schemas.microsoft.com/office/powerpoint/2010/main" val="39693004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130B9076-C7A0-4A68-95A1-4925A0CC03A2}" type="slidenum">
              <a:rPr lang="nl-NL" altLang="nl-NL"/>
              <a:pPr>
                <a:defRPr/>
              </a:pPr>
              <a:t>‹nr.›</a:t>
            </a:fld>
            <a:endParaRPr lang="nl-NL" altLang="nl-NL"/>
          </a:p>
        </p:txBody>
      </p:sp>
    </p:spTree>
    <p:extLst>
      <p:ext uri="{BB962C8B-B14F-4D97-AF65-F5344CB8AC3E}">
        <p14:creationId xmlns:p14="http://schemas.microsoft.com/office/powerpoint/2010/main" val="453296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698AF90D-E391-4821-B42A-90526BC38F9E}" type="slidenum">
              <a:rPr lang="nl-NL" altLang="nl-NL"/>
              <a:pPr>
                <a:defRPr/>
              </a:pPr>
              <a:t>‹nr.›</a:t>
            </a:fld>
            <a:endParaRPr lang="nl-NL" altLang="nl-NL"/>
          </a:p>
        </p:txBody>
      </p:sp>
    </p:spTree>
    <p:extLst>
      <p:ext uri="{BB962C8B-B14F-4D97-AF65-F5344CB8AC3E}">
        <p14:creationId xmlns:p14="http://schemas.microsoft.com/office/powerpoint/2010/main" val="2387709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95DA54B0-31EB-4A24-A7F7-31E04F8B95EE}" type="slidenum">
              <a:rPr lang="nl-NL" altLang="nl-NL"/>
              <a:pPr>
                <a:defRPr/>
              </a:pPr>
              <a:t>‹nr.›</a:t>
            </a:fld>
            <a:endParaRPr lang="nl-NL" altLang="nl-NL"/>
          </a:p>
        </p:txBody>
      </p:sp>
    </p:spTree>
    <p:extLst>
      <p:ext uri="{BB962C8B-B14F-4D97-AF65-F5344CB8AC3E}">
        <p14:creationId xmlns:p14="http://schemas.microsoft.com/office/powerpoint/2010/main" val="2579262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C513BDCB-B1C4-4503-AF91-3CD5D3791E44}" type="slidenum">
              <a:rPr lang="nl-NL" altLang="nl-NL"/>
              <a:pPr>
                <a:defRPr/>
              </a:pPr>
              <a:t>‹nr.›</a:t>
            </a:fld>
            <a:endParaRPr lang="nl-NL" altLang="nl-NL"/>
          </a:p>
        </p:txBody>
      </p:sp>
    </p:spTree>
    <p:extLst>
      <p:ext uri="{BB962C8B-B14F-4D97-AF65-F5344CB8AC3E}">
        <p14:creationId xmlns:p14="http://schemas.microsoft.com/office/powerpoint/2010/main" val="1274467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0751032E-A358-4574-8886-0CE9C90ACA1D}" type="slidenum">
              <a:rPr lang="nl-NL" altLang="nl-NL"/>
              <a:pPr>
                <a:defRPr/>
              </a:pPr>
              <a:t>‹nr.›</a:t>
            </a:fld>
            <a:endParaRPr lang="nl-NL" altLang="nl-NL"/>
          </a:p>
        </p:txBody>
      </p:sp>
    </p:spTree>
    <p:extLst>
      <p:ext uri="{BB962C8B-B14F-4D97-AF65-F5344CB8AC3E}">
        <p14:creationId xmlns:p14="http://schemas.microsoft.com/office/powerpoint/2010/main" val="239663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48D4FA7-9262-49C8-964F-60AB5233A950}" type="slidenum">
              <a:rPr lang="nl-NL" altLang="nl-NL"/>
              <a:pPr>
                <a:defRPr/>
              </a:pPr>
              <a:t>‹nr.›</a:t>
            </a:fld>
            <a:endParaRPr lang="nl-NL" altLang="nl-NL"/>
          </a:p>
        </p:txBody>
      </p:sp>
    </p:spTree>
    <p:extLst>
      <p:ext uri="{BB962C8B-B14F-4D97-AF65-F5344CB8AC3E}">
        <p14:creationId xmlns:p14="http://schemas.microsoft.com/office/powerpoint/2010/main" val="847148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pPr>
              <a:defRPr/>
            </a:pPr>
            <a:endParaRPr lang="en-US"/>
          </a:p>
        </p:txBody>
      </p:sp>
      <p:sp>
        <p:nvSpPr>
          <p:cNvPr id="6" name="Tijdelijke aanduiding voor voettekst 5"/>
          <p:cNvSpPr>
            <a:spLocks noGrp="1"/>
          </p:cNvSpPr>
          <p:nvPr>
            <p:ph type="ftr" sz="quarter" idx="11"/>
          </p:nvPr>
        </p:nvSpPr>
        <p:spPr/>
        <p:txBody>
          <a:bodyPr/>
          <a:lstStyle>
            <a:lvl1pPr>
              <a:defRPr/>
            </a:lvl1pPr>
          </a:lstStyle>
          <a:p>
            <a:pPr>
              <a:defRPr/>
            </a:pPr>
            <a:endParaRPr lang="en-US"/>
          </a:p>
        </p:txBody>
      </p:sp>
      <p:sp>
        <p:nvSpPr>
          <p:cNvPr id="7" name="Tijdelijke aanduiding voor dianummer 6"/>
          <p:cNvSpPr>
            <a:spLocks noGrp="1"/>
          </p:cNvSpPr>
          <p:nvPr>
            <p:ph type="sldNum" sz="quarter" idx="12"/>
          </p:nvPr>
        </p:nvSpPr>
        <p:spPr/>
        <p:txBody>
          <a:bodyPr/>
          <a:lstStyle>
            <a:lvl1pPr>
              <a:defRPr/>
            </a:lvl1pPr>
          </a:lstStyle>
          <a:p>
            <a:pPr>
              <a:defRPr/>
            </a:pPr>
            <a:fld id="{BA970523-3640-4B2E-BA50-8DBD595149CD}" type="slidenum">
              <a:rPr lang="en-US" altLang="nl-NL"/>
              <a:pPr>
                <a:defRPr/>
              </a:pPr>
              <a:t>‹nr.›</a:t>
            </a:fld>
            <a:endParaRPr lang="en-US" altLang="nl-NL"/>
          </a:p>
        </p:txBody>
      </p:sp>
    </p:spTree>
    <p:extLst>
      <p:ext uri="{BB962C8B-B14F-4D97-AF65-F5344CB8AC3E}">
        <p14:creationId xmlns:p14="http://schemas.microsoft.com/office/powerpoint/2010/main" val="1131326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2C8CC2F-829C-49AA-A449-C3091A81346D}" type="datetimeFigureOut">
              <a:rPr lang="nl-NL" smtClean="0"/>
              <a:t>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5D6B640-F86B-46FE-97EC-06F56334C3E3}" type="slidenum">
              <a:rPr lang="nl-NL" smtClean="0"/>
              <a:t>‹nr.›</a:t>
            </a:fld>
            <a:endParaRPr lang="nl-NL"/>
          </a:p>
        </p:txBody>
      </p:sp>
    </p:spTree>
    <p:extLst>
      <p:ext uri="{BB962C8B-B14F-4D97-AF65-F5344CB8AC3E}">
        <p14:creationId xmlns:p14="http://schemas.microsoft.com/office/powerpoint/2010/main" val="1826485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83D1E30-E488-4FD8-9031-A90F3EE15DE8}" type="slidenum">
              <a:rPr lang="nl-NL" altLang="nl-NL"/>
              <a:pPr>
                <a:defRPr/>
              </a:pPr>
              <a:t>‹nr.›</a:t>
            </a:fld>
            <a:endParaRPr lang="nl-NL" altLang="nl-NL"/>
          </a:p>
        </p:txBody>
      </p:sp>
    </p:spTree>
    <p:extLst>
      <p:ext uri="{BB962C8B-B14F-4D97-AF65-F5344CB8AC3E}">
        <p14:creationId xmlns:p14="http://schemas.microsoft.com/office/powerpoint/2010/main" val="4226151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4638"/>
            <a:ext cx="8229600" cy="58515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26FEED30-C7D4-4AF0-8A73-C6FC74CF1148}" type="slidenum">
              <a:rPr lang="nl-NL" altLang="nl-NL"/>
              <a:pPr>
                <a:defRPr/>
              </a:pPr>
              <a:t>‹nr.›</a:t>
            </a:fld>
            <a:endParaRPr lang="nl-NL" altLang="nl-NL"/>
          </a:p>
        </p:txBody>
      </p:sp>
    </p:spTree>
    <p:extLst>
      <p:ext uri="{BB962C8B-B14F-4D97-AF65-F5344CB8AC3E}">
        <p14:creationId xmlns:p14="http://schemas.microsoft.com/office/powerpoint/2010/main" val="3288038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A7FB6F-821E-4FC8-B0EA-2A1ABC83FD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099272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2F5C91-902A-45F1-80C7-1A495390734A}"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79778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9E50A2-69CD-4988-9A8E-C6B701843A6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7226654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E5674F-E22E-4B95-99FF-8D32F89FE4A2}"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838951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42A503F-94C6-4EC0-ADB2-80C2566BC53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4933774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FA8F0CE-6038-48AD-A96A-2BD70E0512D1}"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922609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A3E32D-C3E9-4643-A8AE-63FD81B9810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650873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00F4C9-7717-42EE-865E-2A6253635BA1}"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839298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9FD87491-7DF2-4D75-A8AA-3A27C1E70E8D}" type="datetimeFigureOut">
              <a:rPr lang="nl-NL" smtClean="0"/>
              <a:t>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EDCB6F1-BF3C-4F62-A16A-4223AA3F04DF}" type="slidenum">
              <a:rPr lang="nl-NL" smtClean="0"/>
              <a:t>‹nr.›</a:t>
            </a:fld>
            <a:endParaRPr lang="nl-NL"/>
          </a:p>
        </p:txBody>
      </p:sp>
    </p:spTree>
    <p:extLst>
      <p:ext uri="{BB962C8B-B14F-4D97-AF65-F5344CB8AC3E}">
        <p14:creationId xmlns:p14="http://schemas.microsoft.com/office/powerpoint/2010/main" val="1043016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E1356D-5AAA-4A02-B2E5-9DD5A319CA2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6858806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0D1199-BD10-41CA-B4DF-D4CF6EA40740}"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5026700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E35E8B-FAC3-4DC4-A784-5782EF7A4DF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8338063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648200" y="3938588"/>
            <a:ext cx="40386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BD896C7-525A-4363-8BDC-6FED07CE775A}"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252689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Chart" preserve="1">
  <p:cSld name="Titel, tekst en grafiek">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grafiek 3"/>
          <p:cNvSpPr>
            <a:spLocks noGrp="1"/>
          </p:cNvSpPr>
          <p:nvPr>
            <p:ph type="chart" sz="half" idx="2"/>
          </p:nvPr>
        </p:nvSpPr>
        <p:spPr>
          <a:xfrm>
            <a:off x="4648200" y="1600200"/>
            <a:ext cx="4038600" cy="4525963"/>
          </a:xfrm>
        </p:spPr>
        <p:txBody>
          <a:bodyPr/>
          <a:lstStyle/>
          <a:p>
            <a:pPr lvl="0"/>
            <a:endParaRPr lang="nl-NL" noProof="0"/>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2D4C2B-FE35-4EA5-9705-108E94255498}"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236984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94095-82A1-4971-8795-C601E09C4159}"/>
              </a:ext>
            </a:extLst>
          </p:cNvPr>
          <p:cNvSpPr>
            <a:spLocks noGrp="1"/>
          </p:cNvSpPr>
          <p:nvPr>
            <p:ph type="ctrTitle"/>
          </p:nvPr>
        </p:nvSpPr>
        <p:spPr>
          <a:xfrm>
            <a:off x="1143000" y="1122363"/>
            <a:ext cx="6858000" cy="2387600"/>
          </a:xfrm>
        </p:spPr>
        <p:txBody>
          <a:bodyPr anchor="b"/>
          <a:lstStyle>
            <a:lvl1pPr algn="ctr">
              <a:defRPr sz="6000"/>
            </a:lvl1pPr>
          </a:lstStyle>
          <a:p>
            <a:r>
              <a:rPr lang="nl-NL"/>
              <a:t>Klik om de stijl te bewerken</a:t>
            </a:r>
          </a:p>
        </p:txBody>
      </p:sp>
      <p:sp>
        <p:nvSpPr>
          <p:cNvPr id="3" name="Ondertitel 2">
            <a:extLst>
              <a:ext uri="{FF2B5EF4-FFF2-40B4-BE49-F238E27FC236}">
                <a16:creationId xmlns:a16="http://schemas.microsoft.com/office/drawing/2014/main" id="{B32EEAA6-5F91-4449-9E45-FFFF4A0DF99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DE37FAF2-9CD5-4131-A7F6-2325A28A853E}"/>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53BFA407-F8A5-4AA7-A138-94E7DE711B92}"/>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C27C1E66-56E2-4211-B9B7-3F69B5CAA83E}"/>
              </a:ext>
            </a:extLst>
          </p:cNvPr>
          <p:cNvSpPr>
            <a:spLocks noGrp="1"/>
          </p:cNvSpPr>
          <p:nvPr>
            <p:ph type="sldNum" sz="quarter" idx="12"/>
          </p:nvPr>
        </p:nvSpPr>
        <p:spPr/>
        <p:txBody>
          <a:bodyPr/>
          <a:lstStyle>
            <a:lvl1pPr>
              <a:defRPr/>
            </a:lvl1pPr>
          </a:lstStyle>
          <a:p>
            <a:fld id="{9C872948-1A45-4170-853F-2A57F541E8E7}" type="slidenum">
              <a:rPr lang="nl-NL" altLang="nl-NL"/>
              <a:pPr/>
              <a:t>‹nr.›</a:t>
            </a:fld>
            <a:endParaRPr lang="nl-NL" altLang="nl-NL"/>
          </a:p>
        </p:txBody>
      </p:sp>
    </p:spTree>
    <p:extLst>
      <p:ext uri="{BB962C8B-B14F-4D97-AF65-F5344CB8AC3E}">
        <p14:creationId xmlns:p14="http://schemas.microsoft.com/office/powerpoint/2010/main" val="2930003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A8B376-AF98-4AD0-B141-093D4B367344}"/>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FD63BD3D-1222-4972-96F1-74A2598DD7AC}"/>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C76DA0D-CF8B-4587-A59F-C3EB33884BE6}"/>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53CC76CC-2714-4DE9-8BBE-0DA221DBE809}"/>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DE40BFB1-E5B7-4CA2-8A72-C08D116AB9A5}"/>
              </a:ext>
            </a:extLst>
          </p:cNvPr>
          <p:cNvSpPr>
            <a:spLocks noGrp="1"/>
          </p:cNvSpPr>
          <p:nvPr>
            <p:ph type="sldNum" sz="quarter" idx="12"/>
          </p:nvPr>
        </p:nvSpPr>
        <p:spPr/>
        <p:txBody>
          <a:bodyPr/>
          <a:lstStyle>
            <a:lvl1pPr>
              <a:defRPr/>
            </a:lvl1pPr>
          </a:lstStyle>
          <a:p>
            <a:fld id="{23446E5E-B8A6-4F34-9682-FE091137BFB3}" type="slidenum">
              <a:rPr lang="nl-NL" altLang="nl-NL"/>
              <a:pPr/>
              <a:t>‹nr.›</a:t>
            </a:fld>
            <a:endParaRPr lang="nl-NL" altLang="nl-NL"/>
          </a:p>
        </p:txBody>
      </p:sp>
    </p:spTree>
    <p:extLst>
      <p:ext uri="{BB962C8B-B14F-4D97-AF65-F5344CB8AC3E}">
        <p14:creationId xmlns:p14="http://schemas.microsoft.com/office/powerpoint/2010/main" val="26593047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9D36AC-92A1-4574-AC7D-01B407CB4C42}"/>
              </a:ext>
            </a:extLst>
          </p:cNvPr>
          <p:cNvSpPr>
            <a:spLocks noGrp="1"/>
          </p:cNvSpPr>
          <p:nvPr>
            <p:ph type="title"/>
          </p:nvPr>
        </p:nvSpPr>
        <p:spPr>
          <a:xfrm>
            <a:off x="623888" y="1709738"/>
            <a:ext cx="7886700" cy="2852737"/>
          </a:xfrm>
        </p:spPr>
        <p:txBody>
          <a:bodyPr anchor="b"/>
          <a:lstStyle>
            <a:lvl1pPr>
              <a:defRPr sz="6000"/>
            </a:lvl1pPr>
          </a:lstStyle>
          <a:p>
            <a:r>
              <a:rPr lang="nl-NL"/>
              <a:t>Klik om de stijl te bewerken</a:t>
            </a:r>
          </a:p>
        </p:txBody>
      </p:sp>
      <p:sp>
        <p:nvSpPr>
          <p:cNvPr id="3" name="Tijdelijke aanduiding voor tekst 2">
            <a:extLst>
              <a:ext uri="{FF2B5EF4-FFF2-40B4-BE49-F238E27FC236}">
                <a16:creationId xmlns:a16="http://schemas.microsoft.com/office/drawing/2014/main" id="{F1A1F316-D201-4692-AB46-6531C92EE17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739566B5-D4C5-4DBB-B9F0-F03C2B23D54C}"/>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20070602-0CE9-4143-AF8C-BFBE02C80141}"/>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3D435285-C144-49D2-B007-D6BA89BA159F}"/>
              </a:ext>
            </a:extLst>
          </p:cNvPr>
          <p:cNvSpPr>
            <a:spLocks noGrp="1"/>
          </p:cNvSpPr>
          <p:nvPr>
            <p:ph type="sldNum" sz="quarter" idx="12"/>
          </p:nvPr>
        </p:nvSpPr>
        <p:spPr/>
        <p:txBody>
          <a:bodyPr/>
          <a:lstStyle>
            <a:lvl1pPr>
              <a:defRPr/>
            </a:lvl1pPr>
          </a:lstStyle>
          <a:p>
            <a:fld id="{67BB393D-89FB-4CED-BFEF-6AF1691D59DC}" type="slidenum">
              <a:rPr lang="nl-NL" altLang="nl-NL"/>
              <a:pPr/>
              <a:t>‹nr.›</a:t>
            </a:fld>
            <a:endParaRPr lang="nl-NL" altLang="nl-NL"/>
          </a:p>
        </p:txBody>
      </p:sp>
    </p:spTree>
    <p:extLst>
      <p:ext uri="{BB962C8B-B14F-4D97-AF65-F5344CB8AC3E}">
        <p14:creationId xmlns:p14="http://schemas.microsoft.com/office/powerpoint/2010/main" val="29137047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B54C8-2979-46EA-A792-B0B32FDD2E34}"/>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4B77B365-313C-464A-B0A4-ECF253347970}"/>
              </a:ext>
            </a:extLst>
          </p:cNvPr>
          <p:cNvSpPr>
            <a:spLocks noGrp="1"/>
          </p:cNvSpPr>
          <p:nvPr>
            <p:ph sz="half" idx="1"/>
          </p:nvPr>
        </p:nvSpPr>
        <p:spPr>
          <a:xfrm>
            <a:off x="457200" y="1600200"/>
            <a:ext cx="4038600" cy="45259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C12AE95-A661-4943-99CC-E8481A05A8A4}"/>
              </a:ext>
            </a:extLst>
          </p:cNvPr>
          <p:cNvSpPr>
            <a:spLocks noGrp="1"/>
          </p:cNvSpPr>
          <p:nvPr>
            <p:ph sz="half" idx="2"/>
          </p:nvPr>
        </p:nvSpPr>
        <p:spPr>
          <a:xfrm>
            <a:off x="4648200" y="1600200"/>
            <a:ext cx="4038600" cy="45259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622265A-BDFE-4CEA-B396-C9E7B3FBC27D}"/>
              </a:ext>
            </a:extLst>
          </p:cNvPr>
          <p:cNvSpPr>
            <a:spLocks noGrp="1"/>
          </p:cNvSpPr>
          <p:nvPr>
            <p:ph type="dt" sz="half" idx="10"/>
          </p:nvPr>
        </p:nvSpPr>
        <p:spPr/>
        <p:txBody>
          <a:bodyPr/>
          <a:lstStyle>
            <a:lvl1pPr>
              <a:defRPr/>
            </a:lvl1pPr>
          </a:lstStyle>
          <a:p>
            <a:endParaRPr lang="nl-NL" altLang="nl-NL"/>
          </a:p>
        </p:txBody>
      </p:sp>
      <p:sp>
        <p:nvSpPr>
          <p:cNvPr id="6" name="Tijdelijke aanduiding voor voettekst 5">
            <a:extLst>
              <a:ext uri="{FF2B5EF4-FFF2-40B4-BE49-F238E27FC236}">
                <a16:creationId xmlns:a16="http://schemas.microsoft.com/office/drawing/2014/main" id="{B9232635-CC93-4C2D-92CD-13CABAD94C22}"/>
              </a:ext>
            </a:extLst>
          </p:cNvPr>
          <p:cNvSpPr>
            <a:spLocks noGrp="1"/>
          </p:cNvSpPr>
          <p:nvPr>
            <p:ph type="ftr" sz="quarter" idx="11"/>
          </p:nvPr>
        </p:nvSpPr>
        <p:spPr/>
        <p:txBody>
          <a:bodyPr/>
          <a:lstStyle>
            <a:lvl1pPr>
              <a:defRPr/>
            </a:lvl1pPr>
          </a:lstStyle>
          <a:p>
            <a:endParaRPr lang="nl-NL" altLang="nl-NL"/>
          </a:p>
        </p:txBody>
      </p:sp>
      <p:sp>
        <p:nvSpPr>
          <p:cNvPr id="7" name="Tijdelijke aanduiding voor dianummer 6">
            <a:extLst>
              <a:ext uri="{FF2B5EF4-FFF2-40B4-BE49-F238E27FC236}">
                <a16:creationId xmlns:a16="http://schemas.microsoft.com/office/drawing/2014/main" id="{3B79D254-A1CD-4A9D-8543-BC6F926CDF59}"/>
              </a:ext>
            </a:extLst>
          </p:cNvPr>
          <p:cNvSpPr>
            <a:spLocks noGrp="1"/>
          </p:cNvSpPr>
          <p:nvPr>
            <p:ph type="sldNum" sz="quarter" idx="12"/>
          </p:nvPr>
        </p:nvSpPr>
        <p:spPr/>
        <p:txBody>
          <a:bodyPr/>
          <a:lstStyle>
            <a:lvl1pPr>
              <a:defRPr/>
            </a:lvl1pPr>
          </a:lstStyle>
          <a:p>
            <a:fld id="{3245D7E0-8FD2-49FC-B599-53D633A8B681}" type="slidenum">
              <a:rPr lang="nl-NL" altLang="nl-NL"/>
              <a:pPr/>
              <a:t>‹nr.›</a:t>
            </a:fld>
            <a:endParaRPr lang="nl-NL" altLang="nl-NL"/>
          </a:p>
        </p:txBody>
      </p:sp>
    </p:spTree>
    <p:extLst>
      <p:ext uri="{BB962C8B-B14F-4D97-AF65-F5344CB8AC3E}">
        <p14:creationId xmlns:p14="http://schemas.microsoft.com/office/powerpoint/2010/main" val="34004818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C73A6-F4D0-4915-A3E0-B6DE6FD0E6F4}"/>
              </a:ext>
            </a:extLst>
          </p:cNvPr>
          <p:cNvSpPr>
            <a:spLocks noGrp="1"/>
          </p:cNvSpPr>
          <p:nvPr>
            <p:ph type="title"/>
          </p:nvPr>
        </p:nvSpPr>
        <p:spPr>
          <a:xfrm>
            <a:off x="630238" y="365125"/>
            <a:ext cx="78867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1ED93D34-62D6-4EF1-8E08-4798A0C63CE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FD29D10D-9751-4C17-912B-D60E7E1138CA}"/>
              </a:ext>
            </a:extLst>
          </p:cNvPr>
          <p:cNvSpPr>
            <a:spLocks noGrp="1"/>
          </p:cNvSpPr>
          <p:nvPr>
            <p:ph sz="half" idx="2"/>
          </p:nvPr>
        </p:nvSpPr>
        <p:spPr>
          <a:xfrm>
            <a:off x="630238" y="2505075"/>
            <a:ext cx="386873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8A7BBF0-0673-418F-98BE-E5F159A2FC4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74D77616-25A1-4E17-B496-1537CF3E1E4D}"/>
              </a:ext>
            </a:extLst>
          </p:cNvPr>
          <p:cNvSpPr>
            <a:spLocks noGrp="1"/>
          </p:cNvSpPr>
          <p:nvPr>
            <p:ph sz="quarter" idx="4"/>
          </p:nvPr>
        </p:nvSpPr>
        <p:spPr>
          <a:xfrm>
            <a:off x="4629150" y="2505075"/>
            <a:ext cx="38877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2269596-F38B-4F18-9B30-1EB5E5B58A79}"/>
              </a:ext>
            </a:extLst>
          </p:cNvPr>
          <p:cNvSpPr>
            <a:spLocks noGrp="1"/>
          </p:cNvSpPr>
          <p:nvPr>
            <p:ph type="dt" sz="half" idx="10"/>
          </p:nvPr>
        </p:nvSpPr>
        <p:spPr/>
        <p:txBody>
          <a:bodyPr/>
          <a:lstStyle>
            <a:lvl1pPr>
              <a:defRPr/>
            </a:lvl1pPr>
          </a:lstStyle>
          <a:p>
            <a:endParaRPr lang="nl-NL" altLang="nl-NL"/>
          </a:p>
        </p:txBody>
      </p:sp>
      <p:sp>
        <p:nvSpPr>
          <p:cNvPr id="8" name="Tijdelijke aanduiding voor voettekst 7">
            <a:extLst>
              <a:ext uri="{FF2B5EF4-FFF2-40B4-BE49-F238E27FC236}">
                <a16:creationId xmlns:a16="http://schemas.microsoft.com/office/drawing/2014/main" id="{534D0DB0-189B-4749-A537-6783DDC0B5BB}"/>
              </a:ext>
            </a:extLst>
          </p:cNvPr>
          <p:cNvSpPr>
            <a:spLocks noGrp="1"/>
          </p:cNvSpPr>
          <p:nvPr>
            <p:ph type="ftr" sz="quarter" idx="11"/>
          </p:nvPr>
        </p:nvSpPr>
        <p:spPr/>
        <p:txBody>
          <a:bodyPr/>
          <a:lstStyle>
            <a:lvl1pPr>
              <a:defRPr/>
            </a:lvl1pPr>
          </a:lstStyle>
          <a:p>
            <a:endParaRPr lang="nl-NL" altLang="nl-NL"/>
          </a:p>
        </p:txBody>
      </p:sp>
      <p:sp>
        <p:nvSpPr>
          <p:cNvPr id="9" name="Tijdelijke aanduiding voor dianummer 8">
            <a:extLst>
              <a:ext uri="{FF2B5EF4-FFF2-40B4-BE49-F238E27FC236}">
                <a16:creationId xmlns:a16="http://schemas.microsoft.com/office/drawing/2014/main" id="{E2A4F7D4-CA14-4F70-B67F-0B85600BA41C}"/>
              </a:ext>
            </a:extLst>
          </p:cNvPr>
          <p:cNvSpPr>
            <a:spLocks noGrp="1"/>
          </p:cNvSpPr>
          <p:nvPr>
            <p:ph type="sldNum" sz="quarter" idx="12"/>
          </p:nvPr>
        </p:nvSpPr>
        <p:spPr/>
        <p:txBody>
          <a:bodyPr/>
          <a:lstStyle>
            <a:lvl1pPr>
              <a:defRPr/>
            </a:lvl1pPr>
          </a:lstStyle>
          <a:p>
            <a:fld id="{7949F818-5747-4A16-8D5F-706BDEBE5BC8}" type="slidenum">
              <a:rPr lang="nl-NL" altLang="nl-NL"/>
              <a:pPr/>
              <a:t>‹nr.›</a:t>
            </a:fld>
            <a:endParaRPr lang="nl-NL" altLang="nl-NL"/>
          </a:p>
        </p:txBody>
      </p:sp>
    </p:spTree>
    <p:extLst>
      <p:ext uri="{BB962C8B-B14F-4D97-AF65-F5344CB8AC3E}">
        <p14:creationId xmlns:p14="http://schemas.microsoft.com/office/powerpoint/2010/main" val="1252329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FD87491-7DF2-4D75-A8AA-3A27C1E70E8D}" type="datetimeFigureOut">
              <a:rPr lang="nl-NL" smtClean="0"/>
              <a:t>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EDCB6F1-BF3C-4F62-A16A-4223AA3F04DF}" type="slidenum">
              <a:rPr lang="nl-NL" smtClean="0"/>
              <a:t>‹nr.›</a:t>
            </a:fld>
            <a:endParaRPr lang="nl-NL"/>
          </a:p>
        </p:txBody>
      </p:sp>
    </p:spTree>
    <p:extLst>
      <p:ext uri="{BB962C8B-B14F-4D97-AF65-F5344CB8AC3E}">
        <p14:creationId xmlns:p14="http://schemas.microsoft.com/office/powerpoint/2010/main" val="2440900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24EB02-720B-47BC-9F0B-2CF847F22328}"/>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325EB92C-3A5C-4360-820A-3DFDD5C30437}"/>
              </a:ext>
            </a:extLst>
          </p:cNvPr>
          <p:cNvSpPr>
            <a:spLocks noGrp="1"/>
          </p:cNvSpPr>
          <p:nvPr>
            <p:ph type="dt" sz="half" idx="10"/>
          </p:nvPr>
        </p:nvSpPr>
        <p:spPr/>
        <p:txBody>
          <a:bodyPr/>
          <a:lstStyle>
            <a:lvl1pPr>
              <a:defRPr/>
            </a:lvl1pPr>
          </a:lstStyle>
          <a:p>
            <a:endParaRPr lang="nl-NL" altLang="nl-NL"/>
          </a:p>
        </p:txBody>
      </p:sp>
      <p:sp>
        <p:nvSpPr>
          <p:cNvPr id="4" name="Tijdelijke aanduiding voor voettekst 3">
            <a:extLst>
              <a:ext uri="{FF2B5EF4-FFF2-40B4-BE49-F238E27FC236}">
                <a16:creationId xmlns:a16="http://schemas.microsoft.com/office/drawing/2014/main" id="{3927BED5-002E-4B01-BA4B-20B039AE67A5}"/>
              </a:ext>
            </a:extLst>
          </p:cNvPr>
          <p:cNvSpPr>
            <a:spLocks noGrp="1"/>
          </p:cNvSpPr>
          <p:nvPr>
            <p:ph type="ftr" sz="quarter" idx="11"/>
          </p:nvPr>
        </p:nvSpPr>
        <p:spPr/>
        <p:txBody>
          <a:bodyPr/>
          <a:lstStyle>
            <a:lvl1pPr>
              <a:defRPr/>
            </a:lvl1pPr>
          </a:lstStyle>
          <a:p>
            <a:endParaRPr lang="nl-NL" altLang="nl-NL"/>
          </a:p>
        </p:txBody>
      </p:sp>
      <p:sp>
        <p:nvSpPr>
          <p:cNvPr id="5" name="Tijdelijke aanduiding voor dianummer 4">
            <a:extLst>
              <a:ext uri="{FF2B5EF4-FFF2-40B4-BE49-F238E27FC236}">
                <a16:creationId xmlns:a16="http://schemas.microsoft.com/office/drawing/2014/main" id="{A7942104-56F5-45B7-9E5A-1156D9C4C520}"/>
              </a:ext>
            </a:extLst>
          </p:cNvPr>
          <p:cNvSpPr>
            <a:spLocks noGrp="1"/>
          </p:cNvSpPr>
          <p:nvPr>
            <p:ph type="sldNum" sz="quarter" idx="12"/>
          </p:nvPr>
        </p:nvSpPr>
        <p:spPr/>
        <p:txBody>
          <a:bodyPr/>
          <a:lstStyle>
            <a:lvl1pPr>
              <a:defRPr/>
            </a:lvl1pPr>
          </a:lstStyle>
          <a:p>
            <a:fld id="{45434D10-4CD9-4A8E-A563-6CCFE6B3F0B6}" type="slidenum">
              <a:rPr lang="nl-NL" altLang="nl-NL"/>
              <a:pPr/>
              <a:t>‹nr.›</a:t>
            </a:fld>
            <a:endParaRPr lang="nl-NL" altLang="nl-NL"/>
          </a:p>
        </p:txBody>
      </p:sp>
    </p:spTree>
    <p:extLst>
      <p:ext uri="{BB962C8B-B14F-4D97-AF65-F5344CB8AC3E}">
        <p14:creationId xmlns:p14="http://schemas.microsoft.com/office/powerpoint/2010/main" val="4125455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F4CB7E2-0855-43F2-A5D6-EA3C6AE2D0C7}"/>
              </a:ext>
            </a:extLst>
          </p:cNvPr>
          <p:cNvSpPr>
            <a:spLocks noGrp="1"/>
          </p:cNvSpPr>
          <p:nvPr>
            <p:ph type="dt" sz="half" idx="10"/>
          </p:nvPr>
        </p:nvSpPr>
        <p:spPr/>
        <p:txBody>
          <a:bodyPr/>
          <a:lstStyle>
            <a:lvl1pPr>
              <a:defRPr/>
            </a:lvl1pPr>
          </a:lstStyle>
          <a:p>
            <a:endParaRPr lang="nl-NL" altLang="nl-NL"/>
          </a:p>
        </p:txBody>
      </p:sp>
      <p:sp>
        <p:nvSpPr>
          <p:cNvPr id="3" name="Tijdelijke aanduiding voor voettekst 2">
            <a:extLst>
              <a:ext uri="{FF2B5EF4-FFF2-40B4-BE49-F238E27FC236}">
                <a16:creationId xmlns:a16="http://schemas.microsoft.com/office/drawing/2014/main" id="{CA0A575C-2505-4E86-800C-119B7A09E028}"/>
              </a:ext>
            </a:extLst>
          </p:cNvPr>
          <p:cNvSpPr>
            <a:spLocks noGrp="1"/>
          </p:cNvSpPr>
          <p:nvPr>
            <p:ph type="ftr" sz="quarter" idx="11"/>
          </p:nvPr>
        </p:nvSpPr>
        <p:spPr/>
        <p:txBody>
          <a:bodyPr/>
          <a:lstStyle>
            <a:lvl1pPr>
              <a:defRPr/>
            </a:lvl1pPr>
          </a:lstStyle>
          <a:p>
            <a:endParaRPr lang="nl-NL" altLang="nl-NL"/>
          </a:p>
        </p:txBody>
      </p:sp>
      <p:sp>
        <p:nvSpPr>
          <p:cNvPr id="4" name="Tijdelijke aanduiding voor dianummer 3">
            <a:extLst>
              <a:ext uri="{FF2B5EF4-FFF2-40B4-BE49-F238E27FC236}">
                <a16:creationId xmlns:a16="http://schemas.microsoft.com/office/drawing/2014/main" id="{E0CBE187-2325-4B40-8C68-A117C2C5A1EF}"/>
              </a:ext>
            </a:extLst>
          </p:cNvPr>
          <p:cNvSpPr>
            <a:spLocks noGrp="1"/>
          </p:cNvSpPr>
          <p:nvPr>
            <p:ph type="sldNum" sz="quarter" idx="12"/>
          </p:nvPr>
        </p:nvSpPr>
        <p:spPr/>
        <p:txBody>
          <a:bodyPr/>
          <a:lstStyle>
            <a:lvl1pPr>
              <a:defRPr/>
            </a:lvl1pPr>
          </a:lstStyle>
          <a:p>
            <a:fld id="{AA42C9C9-204F-4C8F-89C1-265DF86B0F9A}" type="slidenum">
              <a:rPr lang="nl-NL" altLang="nl-NL"/>
              <a:pPr/>
              <a:t>‹nr.›</a:t>
            </a:fld>
            <a:endParaRPr lang="nl-NL" altLang="nl-NL"/>
          </a:p>
        </p:txBody>
      </p:sp>
    </p:spTree>
    <p:extLst>
      <p:ext uri="{BB962C8B-B14F-4D97-AF65-F5344CB8AC3E}">
        <p14:creationId xmlns:p14="http://schemas.microsoft.com/office/powerpoint/2010/main" val="282484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9048A-8F2A-45EC-939C-74AAD0A348B3}"/>
              </a:ext>
            </a:extLst>
          </p:cNvPr>
          <p:cNvSpPr>
            <a:spLocks noGrp="1"/>
          </p:cNvSpPr>
          <p:nvPr>
            <p:ph type="title"/>
          </p:nvPr>
        </p:nvSpPr>
        <p:spPr>
          <a:xfrm>
            <a:off x="630238" y="457200"/>
            <a:ext cx="2949575" cy="1600200"/>
          </a:xfrm>
        </p:spPr>
        <p:txBody>
          <a:bodyPr anchor="b"/>
          <a:lstStyle>
            <a:lvl1pPr>
              <a:defRPr sz="3200"/>
            </a:lvl1pPr>
          </a:lstStyle>
          <a:p>
            <a:r>
              <a:rPr lang="nl-NL"/>
              <a:t>Klik om de stijl te bewerken</a:t>
            </a:r>
          </a:p>
        </p:txBody>
      </p:sp>
      <p:sp>
        <p:nvSpPr>
          <p:cNvPr id="3" name="Tijdelijke aanduiding voor inhoud 2">
            <a:extLst>
              <a:ext uri="{FF2B5EF4-FFF2-40B4-BE49-F238E27FC236}">
                <a16:creationId xmlns:a16="http://schemas.microsoft.com/office/drawing/2014/main" id="{7EBA4D0B-E74E-4B5F-910C-1766973537A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9888AEF-66D4-4DEB-BEB6-77BB55F49A7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4DA27D8-509D-4FBF-B9A7-A465257AE470}"/>
              </a:ext>
            </a:extLst>
          </p:cNvPr>
          <p:cNvSpPr>
            <a:spLocks noGrp="1"/>
          </p:cNvSpPr>
          <p:nvPr>
            <p:ph type="dt" sz="half" idx="10"/>
          </p:nvPr>
        </p:nvSpPr>
        <p:spPr/>
        <p:txBody>
          <a:bodyPr/>
          <a:lstStyle>
            <a:lvl1pPr>
              <a:defRPr/>
            </a:lvl1pPr>
          </a:lstStyle>
          <a:p>
            <a:endParaRPr lang="nl-NL" altLang="nl-NL"/>
          </a:p>
        </p:txBody>
      </p:sp>
      <p:sp>
        <p:nvSpPr>
          <p:cNvPr id="6" name="Tijdelijke aanduiding voor voettekst 5">
            <a:extLst>
              <a:ext uri="{FF2B5EF4-FFF2-40B4-BE49-F238E27FC236}">
                <a16:creationId xmlns:a16="http://schemas.microsoft.com/office/drawing/2014/main" id="{03C3DCA3-ACD9-4B13-A97C-136D04FDBAA7}"/>
              </a:ext>
            </a:extLst>
          </p:cNvPr>
          <p:cNvSpPr>
            <a:spLocks noGrp="1"/>
          </p:cNvSpPr>
          <p:nvPr>
            <p:ph type="ftr" sz="quarter" idx="11"/>
          </p:nvPr>
        </p:nvSpPr>
        <p:spPr/>
        <p:txBody>
          <a:bodyPr/>
          <a:lstStyle>
            <a:lvl1pPr>
              <a:defRPr/>
            </a:lvl1pPr>
          </a:lstStyle>
          <a:p>
            <a:endParaRPr lang="nl-NL" altLang="nl-NL"/>
          </a:p>
        </p:txBody>
      </p:sp>
      <p:sp>
        <p:nvSpPr>
          <p:cNvPr id="7" name="Tijdelijke aanduiding voor dianummer 6">
            <a:extLst>
              <a:ext uri="{FF2B5EF4-FFF2-40B4-BE49-F238E27FC236}">
                <a16:creationId xmlns:a16="http://schemas.microsoft.com/office/drawing/2014/main" id="{C1326A5D-720E-4A4D-B7B1-C014B689AAA4}"/>
              </a:ext>
            </a:extLst>
          </p:cNvPr>
          <p:cNvSpPr>
            <a:spLocks noGrp="1"/>
          </p:cNvSpPr>
          <p:nvPr>
            <p:ph type="sldNum" sz="quarter" idx="12"/>
          </p:nvPr>
        </p:nvSpPr>
        <p:spPr/>
        <p:txBody>
          <a:bodyPr/>
          <a:lstStyle>
            <a:lvl1pPr>
              <a:defRPr/>
            </a:lvl1pPr>
          </a:lstStyle>
          <a:p>
            <a:fld id="{7DD6E05A-1C71-41F5-8FF1-6A445109DA5E}" type="slidenum">
              <a:rPr lang="nl-NL" altLang="nl-NL"/>
              <a:pPr/>
              <a:t>‹nr.›</a:t>
            </a:fld>
            <a:endParaRPr lang="nl-NL" altLang="nl-NL"/>
          </a:p>
        </p:txBody>
      </p:sp>
    </p:spTree>
    <p:extLst>
      <p:ext uri="{BB962C8B-B14F-4D97-AF65-F5344CB8AC3E}">
        <p14:creationId xmlns:p14="http://schemas.microsoft.com/office/powerpoint/2010/main" val="1347268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6242A8-261D-40BE-9639-A21E9A1BBB78}"/>
              </a:ext>
            </a:extLst>
          </p:cNvPr>
          <p:cNvSpPr>
            <a:spLocks noGrp="1"/>
          </p:cNvSpPr>
          <p:nvPr>
            <p:ph type="title"/>
          </p:nvPr>
        </p:nvSpPr>
        <p:spPr>
          <a:xfrm>
            <a:off x="630238" y="457200"/>
            <a:ext cx="2949575" cy="1600200"/>
          </a:xfrm>
        </p:spPr>
        <p:txBody>
          <a:bodyPr anchor="b"/>
          <a:lstStyle>
            <a:lvl1pPr>
              <a:defRPr sz="3200"/>
            </a:lvl1pPr>
          </a:lstStyle>
          <a:p>
            <a:r>
              <a:rPr lang="nl-NL"/>
              <a:t>Klik om de stijl te bewerken</a:t>
            </a:r>
          </a:p>
        </p:txBody>
      </p:sp>
      <p:sp>
        <p:nvSpPr>
          <p:cNvPr id="3" name="Tijdelijke aanduiding voor afbeelding 2">
            <a:extLst>
              <a:ext uri="{FF2B5EF4-FFF2-40B4-BE49-F238E27FC236}">
                <a16:creationId xmlns:a16="http://schemas.microsoft.com/office/drawing/2014/main" id="{5306CA67-1F59-4E1D-9686-8B73C3E265F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AB74676-5AE5-4387-8C9F-F400FE4F8FA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37662C4-7CFB-4B48-979D-ADE9D37292E1}"/>
              </a:ext>
            </a:extLst>
          </p:cNvPr>
          <p:cNvSpPr>
            <a:spLocks noGrp="1"/>
          </p:cNvSpPr>
          <p:nvPr>
            <p:ph type="dt" sz="half" idx="10"/>
          </p:nvPr>
        </p:nvSpPr>
        <p:spPr/>
        <p:txBody>
          <a:bodyPr/>
          <a:lstStyle>
            <a:lvl1pPr>
              <a:defRPr/>
            </a:lvl1pPr>
          </a:lstStyle>
          <a:p>
            <a:endParaRPr lang="nl-NL" altLang="nl-NL"/>
          </a:p>
        </p:txBody>
      </p:sp>
      <p:sp>
        <p:nvSpPr>
          <p:cNvPr id="6" name="Tijdelijke aanduiding voor voettekst 5">
            <a:extLst>
              <a:ext uri="{FF2B5EF4-FFF2-40B4-BE49-F238E27FC236}">
                <a16:creationId xmlns:a16="http://schemas.microsoft.com/office/drawing/2014/main" id="{FE16498E-BB39-463D-983D-CFD1C907DBED}"/>
              </a:ext>
            </a:extLst>
          </p:cNvPr>
          <p:cNvSpPr>
            <a:spLocks noGrp="1"/>
          </p:cNvSpPr>
          <p:nvPr>
            <p:ph type="ftr" sz="quarter" idx="11"/>
          </p:nvPr>
        </p:nvSpPr>
        <p:spPr/>
        <p:txBody>
          <a:bodyPr/>
          <a:lstStyle>
            <a:lvl1pPr>
              <a:defRPr/>
            </a:lvl1pPr>
          </a:lstStyle>
          <a:p>
            <a:endParaRPr lang="nl-NL" altLang="nl-NL"/>
          </a:p>
        </p:txBody>
      </p:sp>
      <p:sp>
        <p:nvSpPr>
          <p:cNvPr id="7" name="Tijdelijke aanduiding voor dianummer 6">
            <a:extLst>
              <a:ext uri="{FF2B5EF4-FFF2-40B4-BE49-F238E27FC236}">
                <a16:creationId xmlns:a16="http://schemas.microsoft.com/office/drawing/2014/main" id="{257626CA-EA6C-407F-93AA-A6E60AFFF7A3}"/>
              </a:ext>
            </a:extLst>
          </p:cNvPr>
          <p:cNvSpPr>
            <a:spLocks noGrp="1"/>
          </p:cNvSpPr>
          <p:nvPr>
            <p:ph type="sldNum" sz="quarter" idx="12"/>
          </p:nvPr>
        </p:nvSpPr>
        <p:spPr/>
        <p:txBody>
          <a:bodyPr/>
          <a:lstStyle>
            <a:lvl1pPr>
              <a:defRPr/>
            </a:lvl1pPr>
          </a:lstStyle>
          <a:p>
            <a:fld id="{B5F583FF-B393-4265-9135-F17BB0AE60D0}" type="slidenum">
              <a:rPr lang="nl-NL" altLang="nl-NL"/>
              <a:pPr/>
              <a:t>‹nr.›</a:t>
            </a:fld>
            <a:endParaRPr lang="nl-NL" altLang="nl-NL"/>
          </a:p>
        </p:txBody>
      </p:sp>
    </p:spTree>
    <p:extLst>
      <p:ext uri="{BB962C8B-B14F-4D97-AF65-F5344CB8AC3E}">
        <p14:creationId xmlns:p14="http://schemas.microsoft.com/office/powerpoint/2010/main" val="1815562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9DD51-BAB5-4AF4-8D5A-3E37185BFA17}"/>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C13881B0-44A1-424B-8F40-073FA972A0AE}"/>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374EBA6-5CD2-4030-AAB2-A629360E9190}"/>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6E54A94C-06D3-4268-A15E-84AF23BEB2D8}"/>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27A3BBB4-2291-440D-9D78-6C305CFD2E3A}"/>
              </a:ext>
            </a:extLst>
          </p:cNvPr>
          <p:cNvSpPr>
            <a:spLocks noGrp="1"/>
          </p:cNvSpPr>
          <p:nvPr>
            <p:ph type="sldNum" sz="quarter" idx="12"/>
          </p:nvPr>
        </p:nvSpPr>
        <p:spPr/>
        <p:txBody>
          <a:bodyPr/>
          <a:lstStyle>
            <a:lvl1pPr>
              <a:defRPr/>
            </a:lvl1pPr>
          </a:lstStyle>
          <a:p>
            <a:fld id="{2FFD5AC3-DC25-45EC-AD31-A748453FAB84}" type="slidenum">
              <a:rPr lang="nl-NL" altLang="nl-NL"/>
              <a:pPr/>
              <a:t>‹nr.›</a:t>
            </a:fld>
            <a:endParaRPr lang="nl-NL" altLang="nl-NL"/>
          </a:p>
        </p:txBody>
      </p:sp>
    </p:spTree>
    <p:extLst>
      <p:ext uri="{BB962C8B-B14F-4D97-AF65-F5344CB8AC3E}">
        <p14:creationId xmlns:p14="http://schemas.microsoft.com/office/powerpoint/2010/main" val="567792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E62A6D3-FB84-4322-9D09-B65B02C7CE45}"/>
              </a:ext>
            </a:extLst>
          </p:cNvPr>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FCDBFD9B-FC14-45C0-BEBE-743DA0067944}"/>
              </a:ext>
            </a:extLst>
          </p:cNvPr>
          <p:cNvSpPr>
            <a:spLocks noGrp="1"/>
          </p:cNvSpPr>
          <p:nvPr>
            <p:ph type="body" orient="vert" idx="1"/>
          </p:nvPr>
        </p:nvSpPr>
        <p:spPr>
          <a:xfrm>
            <a:off x="457200" y="274638"/>
            <a:ext cx="6019800" cy="585152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4ED7AF-3CE6-4D77-AB5B-0768BC960CBA}"/>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BC60C869-FFE7-4985-A369-0BA36C01BE1B}"/>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CDDB8B5F-AE62-4663-A01F-9B9FF6A25BAC}"/>
              </a:ext>
            </a:extLst>
          </p:cNvPr>
          <p:cNvSpPr>
            <a:spLocks noGrp="1"/>
          </p:cNvSpPr>
          <p:nvPr>
            <p:ph type="sldNum" sz="quarter" idx="12"/>
          </p:nvPr>
        </p:nvSpPr>
        <p:spPr/>
        <p:txBody>
          <a:bodyPr/>
          <a:lstStyle>
            <a:lvl1pPr>
              <a:defRPr/>
            </a:lvl1pPr>
          </a:lstStyle>
          <a:p>
            <a:fld id="{7DE2BD99-63D6-4CEB-8A86-5BBB67CA922A}" type="slidenum">
              <a:rPr lang="nl-NL" altLang="nl-NL"/>
              <a:pPr/>
              <a:t>‹nr.›</a:t>
            </a:fld>
            <a:endParaRPr lang="nl-NL" altLang="nl-NL"/>
          </a:p>
        </p:txBody>
      </p:sp>
    </p:spTree>
    <p:extLst>
      <p:ext uri="{BB962C8B-B14F-4D97-AF65-F5344CB8AC3E}">
        <p14:creationId xmlns:p14="http://schemas.microsoft.com/office/powerpoint/2010/main" val="2354145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CE87B3-527B-4AD5-A7CB-5FA80DE35A5E}"/>
              </a:ext>
            </a:extLst>
          </p:cNvPr>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grafiek 2">
            <a:extLst>
              <a:ext uri="{FF2B5EF4-FFF2-40B4-BE49-F238E27FC236}">
                <a16:creationId xmlns:a16="http://schemas.microsoft.com/office/drawing/2014/main" id="{99E8936E-D5AE-41A1-BE59-C77B9105675D}"/>
              </a:ext>
            </a:extLst>
          </p:cNvPr>
          <p:cNvSpPr>
            <a:spLocks noGrp="1"/>
          </p:cNvSpPr>
          <p:nvPr>
            <p:ph type="chart" idx="1"/>
          </p:nvPr>
        </p:nvSpPr>
        <p:spPr>
          <a:xfrm>
            <a:off x="457200" y="1600200"/>
            <a:ext cx="8229600" cy="4525963"/>
          </a:xfrm>
        </p:spPr>
        <p:txBody>
          <a:bodyPr/>
          <a:lstStyle/>
          <a:p>
            <a:endParaRPr lang="nl-NL"/>
          </a:p>
        </p:txBody>
      </p:sp>
      <p:sp>
        <p:nvSpPr>
          <p:cNvPr id="4" name="Tijdelijke aanduiding voor datum 3">
            <a:extLst>
              <a:ext uri="{FF2B5EF4-FFF2-40B4-BE49-F238E27FC236}">
                <a16:creationId xmlns:a16="http://schemas.microsoft.com/office/drawing/2014/main" id="{35AA7300-0071-40FC-A4EE-DC82BE2638B4}"/>
              </a:ext>
            </a:extLst>
          </p:cNvPr>
          <p:cNvSpPr>
            <a:spLocks noGrp="1"/>
          </p:cNvSpPr>
          <p:nvPr>
            <p:ph type="dt" sz="half" idx="10"/>
          </p:nvPr>
        </p:nvSpPr>
        <p:spPr>
          <a:xfrm>
            <a:off x="457200" y="6245225"/>
            <a:ext cx="2133600" cy="476250"/>
          </a:xfrm>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D5A088E1-CD60-4141-BEE2-A2CF007D73E9}"/>
              </a:ext>
            </a:extLst>
          </p:cNvPr>
          <p:cNvSpPr>
            <a:spLocks noGrp="1"/>
          </p:cNvSpPr>
          <p:nvPr>
            <p:ph type="ftr" sz="quarter" idx="11"/>
          </p:nvPr>
        </p:nvSpPr>
        <p:spPr>
          <a:xfrm>
            <a:off x="3124200" y="6245225"/>
            <a:ext cx="2895600" cy="476250"/>
          </a:xfrm>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3ED78C9F-046F-47A8-BEFE-748088DE507D}"/>
              </a:ext>
            </a:extLst>
          </p:cNvPr>
          <p:cNvSpPr>
            <a:spLocks noGrp="1"/>
          </p:cNvSpPr>
          <p:nvPr>
            <p:ph type="sldNum" sz="quarter" idx="12"/>
          </p:nvPr>
        </p:nvSpPr>
        <p:spPr>
          <a:xfrm>
            <a:off x="6553200" y="6245225"/>
            <a:ext cx="2133600" cy="476250"/>
          </a:xfrm>
        </p:spPr>
        <p:txBody>
          <a:bodyPr/>
          <a:lstStyle>
            <a:lvl1pPr>
              <a:defRPr/>
            </a:lvl1pPr>
          </a:lstStyle>
          <a:p>
            <a:fld id="{1E0C5EB0-7BC9-4694-80AA-34B44A376EA5}" type="slidenum">
              <a:rPr lang="nl-NL" altLang="nl-NL"/>
              <a:pPr/>
              <a:t>‹nr.›</a:t>
            </a:fld>
            <a:endParaRPr lang="nl-NL" altLang="nl-NL"/>
          </a:p>
        </p:txBody>
      </p:sp>
    </p:spTree>
    <p:extLst>
      <p:ext uri="{BB962C8B-B14F-4D97-AF65-F5344CB8AC3E}">
        <p14:creationId xmlns:p14="http://schemas.microsoft.com/office/powerpoint/2010/main" val="2135009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E962B9B9-BCEF-4E9A-BB72-0141EAF97AED}" type="slidenum">
              <a:rPr lang="nl-NL" altLang="nl-NL"/>
              <a:pPr>
                <a:defRPr/>
              </a:pPr>
              <a:t>‹nr.›</a:t>
            </a:fld>
            <a:endParaRPr lang="nl-NL" altLang="nl-NL"/>
          </a:p>
        </p:txBody>
      </p:sp>
    </p:spTree>
    <p:extLst>
      <p:ext uri="{BB962C8B-B14F-4D97-AF65-F5344CB8AC3E}">
        <p14:creationId xmlns:p14="http://schemas.microsoft.com/office/powerpoint/2010/main" val="1324360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7740DBE0-1557-448F-8185-CDAEC6674210}" type="slidenum">
              <a:rPr lang="nl-NL" altLang="nl-NL"/>
              <a:pPr>
                <a:defRPr/>
              </a:pPr>
              <a:t>‹nr.›</a:t>
            </a:fld>
            <a:endParaRPr lang="nl-NL" altLang="nl-NL"/>
          </a:p>
        </p:txBody>
      </p:sp>
    </p:spTree>
    <p:extLst>
      <p:ext uri="{BB962C8B-B14F-4D97-AF65-F5344CB8AC3E}">
        <p14:creationId xmlns:p14="http://schemas.microsoft.com/office/powerpoint/2010/main" val="14223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56F98FE-1B8F-4223-AFD9-463B10A39FD4}" type="slidenum">
              <a:rPr lang="nl-NL" altLang="nl-NL"/>
              <a:pPr>
                <a:defRPr/>
              </a:pPr>
              <a:t>‹nr.›</a:t>
            </a:fld>
            <a:endParaRPr lang="nl-NL" altLang="nl-NL"/>
          </a:p>
        </p:txBody>
      </p:sp>
    </p:spTree>
    <p:extLst>
      <p:ext uri="{BB962C8B-B14F-4D97-AF65-F5344CB8AC3E}">
        <p14:creationId xmlns:p14="http://schemas.microsoft.com/office/powerpoint/2010/main" val="2304487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FD87491-7DF2-4D75-A8AA-3A27C1E70E8D}" type="datetimeFigureOut">
              <a:rPr lang="nl-NL" smtClean="0"/>
              <a:t>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EDCB6F1-BF3C-4F62-A16A-4223AA3F04DF}" type="slidenum">
              <a:rPr lang="nl-NL" smtClean="0"/>
              <a:t>‹nr.›</a:t>
            </a:fld>
            <a:endParaRPr lang="nl-NL"/>
          </a:p>
        </p:txBody>
      </p:sp>
    </p:spTree>
    <p:extLst>
      <p:ext uri="{BB962C8B-B14F-4D97-AF65-F5344CB8AC3E}">
        <p14:creationId xmlns:p14="http://schemas.microsoft.com/office/powerpoint/2010/main" val="1946970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25A9D8C3-E30E-4271-A128-0DCC1AC160B1}" type="slidenum">
              <a:rPr lang="nl-NL" altLang="nl-NL"/>
              <a:pPr>
                <a:defRPr/>
              </a:pPr>
              <a:t>‹nr.›</a:t>
            </a:fld>
            <a:endParaRPr lang="nl-NL" altLang="nl-NL"/>
          </a:p>
        </p:txBody>
      </p:sp>
    </p:spTree>
    <p:extLst>
      <p:ext uri="{BB962C8B-B14F-4D97-AF65-F5344CB8AC3E}">
        <p14:creationId xmlns:p14="http://schemas.microsoft.com/office/powerpoint/2010/main" val="4348560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8362A8FD-473E-4045-B117-3F0021884007}" type="slidenum">
              <a:rPr lang="nl-NL" altLang="nl-NL"/>
              <a:pPr>
                <a:defRPr/>
              </a:pPr>
              <a:t>‹nr.›</a:t>
            </a:fld>
            <a:endParaRPr lang="nl-NL" altLang="nl-NL"/>
          </a:p>
        </p:txBody>
      </p:sp>
    </p:spTree>
    <p:extLst>
      <p:ext uri="{BB962C8B-B14F-4D97-AF65-F5344CB8AC3E}">
        <p14:creationId xmlns:p14="http://schemas.microsoft.com/office/powerpoint/2010/main" val="4242064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9ED313F4-D42A-4E97-801F-365866658C28}" type="slidenum">
              <a:rPr lang="nl-NL" altLang="nl-NL"/>
              <a:pPr>
                <a:defRPr/>
              </a:pPr>
              <a:t>‹nr.›</a:t>
            </a:fld>
            <a:endParaRPr lang="nl-NL" altLang="nl-NL"/>
          </a:p>
        </p:txBody>
      </p:sp>
    </p:spTree>
    <p:extLst>
      <p:ext uri="{BB962C8B-B14F-4D97-AF65-F5344CB8AC3E}">
        <p14:creationId xmlns:p14="http://schemas.microsoft.com/office/powerpoint/2010/main" val="2687165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8EA9D96F-A2AB-4C80-A72F-D0C1A16FBE76}" type="slidenum">
              <a:rPr lang="nl-NL" altLang="nl-NL"/>
              <a:pPr>
                <a:defRPr/>
              </a:pPr>
              <a:t>‹nr.›</a:t>
            </a:fld>
            <a:endParaRPr lang="nl-NL" altLang="nl-NL"/>
          </a:p>
        </p:txBody>
      </p:sp>
    </p:spTree>
    <p:extLst>
      <p:ext uri="{BB962C8B-B14F-4D97-AF65-F5344CB8AC3E}">
        <p14:creationId xmlns:p14="http://schemas.microsoft.com/office/powerpoint/2010/main" val="1477574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DB9824E-BA1A-4C15-9016-E999ED4BB752}" type="slidenum">
              <a:rPr lang="nl-NL" altLang="nl-NL"/>
              <a:pPr>
                <a:defRPr/>
              </a:pPr>
              <a:t>‹nr.›</a:t>
            </a:fld>
            <a:endParaRPr lang="nl-NL" altLang="nl-NL"/>
          </a:p>
        </p:txBody>
      </p:sp>
    </p:spTree>
    <p:extLst>
      <p:ext uri="{BB962C8B-B14F-4D97-AF65-F5344CB8AC3E}">
        <p14:creationId xmlns:p14="http://schemas.microsoft.com/office/powerpoint/2010/main" val="2426677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110CE0E7-F11A-40C6-AE9D-53CD3B5BFBF9}" type="slidenum">
              <a:rPr lang="nl-NL" altLang="nl-NL"/>
              <a:pPr>
                <a:defRPr/>
              </a:pPr>
              <a:t>‹nr.›</a:t>
            </a:fld>
            <a:endParaRPr lang="nl-NL" altLang="nl-NL"/>
          </a:p>
        </p:txBody>
      </p:sp>
    </p:spTree>
    <p:extLst>
      <p:ext uri="{BB962C8B-B14F-4D97-AF65-F5344CB8AC3E}">
        <p14:creationId xmlns:p14="http://schemas.microsoft.com/office/powerpoint/2010/main" val="1925760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01F6978-C863-4BBE-B9CB-0B711D00340C}" type="slidenum">
              <a:rPr lang="nl-NL" altLang="nl-NL"/>
              <a:pPr>
                <a:defRPr/>
              </a:pPr>
              <a:t>‹nr.›</a:t>
            </a:fld>
            <a:endParaRPr lang="nl-NL" altLang="nl-NL"/>
          </a:p>
        </p:txBody>
      </p:sp>
    </p:spTree>
    <p:extLst>
      <p:ext uri="{BB962C8B-B14F-4D97-AF65-F5344CB8AC3E}">
        <p14:creationId xmlns:p14="http://schemas.microsoft.com/office/powerpoint/2010/main" val="6117118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61B9804-8FA3-4643-9192-489E35A07038}" type="slidenum">
              <a:rPr lang="nl-NL" altLang="nl-NL"/>
              <a:pPr>
                <a:defRPr/>
              </a:pPr>
              <a:t>‹nr.›</a:t>
            </a:fld>
            <a:endParaRPr lang="nl-NL" altLang="nl-NL"/>
          </a:p>
        </p:txBody>
      </p:sp>
    </p:spTree>
    <p:extLst>
      <p:ext uri="{BB962C8B-B14F-4D97-AF65-F5344CB8AC3E}">
        <p14:creationId xmlns:p14="http://schemas.microsoft.com/office/powerpoint/2010/main" val="1010515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7651E2F0-2DCC-4C9A-8D0B-B9FA62235D76}" type="slidenum">
              <a:rPr lang="nl-NL" altLang="nl-NL"/>
              <a:pPr>
                <a:defRPr/>
              </a:pPr>
              <a:t>‹nr.›</a:t>
            </a:fld>
            <a:endParaRPr lang="nl-NL" altLang="nl-NL"/>
          </a:p>
        </p:txBody>
      </p:sp>
    </p:spTree>
    <p:extLst>
      <p:ext uri="{BB962C8B-B14F-4D97-AF65-F5344CB8AC3E}">
        <p14:creationId xmlns:p14="http://schemas.microsoft.com/office/powerpoint/2010/main" val="3034605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4638"/>
            <a:ext cx="8229600" cy="58515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387ED245-3305-45FB-925D-16A881698925}" type="slidenum">
              <a:rPr lang="nl-NL" altLang="nl-NL"/>
              <a:pPr>
                <a:defRPr/>
              </a:pPr>
              <a:t>‹nr.›</a:t>
            </a:fld>
            <a:endParaRPr lang="nl-NL" altLang="nl-NL"/>
          </a:p>
        </p:txBody>
      </p:sp>
    </p:spTree>
    <p:extLst>
      <p:ext uri="{BB962C8B-B14F-4D97-AF65-F5344CB8AC3E}">
        <p14:creationId xmlns:p14="http://schemas.microsoft.com/office/powerpoint/2010/main" val="30985411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FD87491-7DF2-4D75-A8AA-3A27C1E70E8D}" type="datetimeFigureOut">
              <a:rPr lang="nl-NL" smtClean="0"/>
              <a:t>9-1-2019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EDCB6F1-BF3C-4F62-A16A-4223AA3F04DF}" type="slidenum">
              <a:rPr lang="nl-NL" smtClean="0"/>
              <a:t>‹nr.›</a:t>
            </a:fld>
            <a:endParaRPr lang="nl-NL"/>
          </a:p>
        </p:txBody>
      </p:sp>
    </p:spTree>
    <p:extLst>
      <p:ext uri="{BB962C8B-B14F-4D97-AF65-F5344CB8AC3E}">
        <p14:creationId xmlns:p14="http://schemas.microsoft.com/office/powerpoint/2010/main" val="6218213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a:t>Klik om de stijl te bewerken</a:t>
            </a:r>
          </a:p>
        </p:txBody>
      </p:sp>
      <p:sp>
        <p:nvSpPr>
          <p:cNvPr id="3" name="Tijdelijke aanduiding voor illustratie 2"/>
          <p:cNvSpPr>
            <a:spLocks noGrp="1"/>
          </p:cNvSpPr>
          <p:nvPr>
            <p:ph type="clipArt" sz="half" idx="1"/>
          </p:nvPr>
        </p:nvSpPr>
        <p:spPr>
          <a:xfrm>
            <a:off x="685800" y="1981200"/>
            <a:ext cx="3810000" cy="4114800"/>
          </a:xfrm>
        </p:spPr>
        <p:txBody>
          <a:bodyPr/>
          <a:lstStyle/>
          <a:p>
            <a:pPr lvl="0"/>
            <a:endParaRPr lang="nl-NL" noProof="0"/>
          </a:p>
        </p:txBody>
      </p:sp>
      <p:sp>
        <p:nvSpPr>
          <p:cNvPr id="4" name="Tijdelijke aanduiding voor tekst 3"/>
          <p:cNvSpPr>
            <a:spLocks noGrp="1"/>
          </p:cNvSpPr>
          <p:nvPr>
            <p:ph type="body" sz="half" idx="2"/>
          </p:nvPr>
        </p:nvSpPr>
        <p:spPr>
          <a:xfrm>
            <a:off x="4648200" y="19812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AA2DC3C-4E5B-409E-8B8F-BE7304B62A62}" type="slidenum">
              <a:rPr lang="en-US" altLang="nl-NL"/>
              <a:pPr>
                <a:defRPr/>
              </a:pPr>
              <a:t>‹nr.›</a:t>
            </a:fld>
            <a:endParaRPr lang="en-US" altLang="nl-NL"/>
          </a:p>
        </p:txBody>
      </p:sp>
    </p:spTree>
    <p:extLst>
      <p:ext uri="{BB962C8B-B14F-4D97-AF65-F5344CB8AC3E}">
        <p14:creationId xmlns:p14="http://schemas.microsoft.com/office/powerpoint/2010/main" val="4081874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8D7D4C9B-FFFC-4D37-AD7B-F25B6DEBEEC2}" type="slidenum">
              <a:rPr lang="nl-NL" altLang="nl-NL"/>
              <a:pPr/>
              <a:t>‹nr.›</a:t>
            </a:fld>
            <a:endParaRPr lang="nl-NL" altLang="nl-NL"/>
          </a:p>
        </p:txBody>
      </p:sp>
    </p:spTree>
    <p:extLst>
      <p:ext uri="{BB962C8B-B14F-4D97-AF65-F5344CB8AC3E}">
        <p14:creationId xmlns:p14="http://schemas.microsoft.com/office/powerpoint/2010/main" val="743167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E4F14018-1E77-4E17-8DEA-BAE13970A645}" type="slidenum">
              <a:rPr lang="nl-NL" altLang="nl-NL"/>
              <a:pPr/>
              <a:t>‹nr.›</a:t>
            </a:fld>
            <a:endParaRPr lang="nl-NL" altLang="nl-NL"/>
          </a:p>
        </p:txBody>
      </p:sp>
    </p:spTree>
    <p:extLst>
      <p:ext uri="{BB962C8B-B14F-4D97-AF65-F5344CB8AC3E}">
        <p14:creationId xmlns:p14="http://schemas.microsoft.com/office/powerpoint/2010/main" val="3654424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33FD4A23-7E6C-4790-89A5-6F25D59E8E4A}" type="slidenum">
              <a:rPr lang="nl-NL" altLang="nl-NL"/>
              <a:pPr/>
              <a:t>‹nr.›</a:t>
            </a:fld>
            <a:endParaRPr lang="nl-NL" altLang="nl-NL"/>
          </a:p>
        </p:txBody>
      </p:sp>
    </p:spTree>
    <p:extLst>
      <p:ext uri="{BB962C8B-B14F-4D97-AF65-F5344CB8AC3E}">
        <p14:creationId xmlns:p14="http://schemas.microsoft.com/office/powerpoint/2010/main" val="3705159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062D5714-8EAE-496E-9E3E-868199DC40FC}" type="slidenum">
              <a:rPr lang="nl-NL" altLang="nl-NL"/>
              <a:pPr/>
              <a:t>‹nr.›</a:t>
            </a:fld>
            <a:endParaRPr lang="nl-NL" altLang="nl-NL"/>
          </a:p>
        </p:txBody>
      </p:sp>
    </p:spTree>
    <p:extLst>
      <p:ext uri="{BB962C8B-B14F-4D97-AF65-F5344CB8AC3E}">
        <p14:creationId xmlns:p14="http://schemas.microsoft.com/office/powerpoint/2010/main" val="1100467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fld id="{2A8BF25D-AF6A-4B5B-9190-B8C640383BF1}" type="slidenum">
              <a:rPr lang="nl-NL" altLang="nl-NL"/>
              <a:pPr/>
              <a:t>‹nr.›</a:t>
            </a:fld>
            <a:endParaRPr lang="nl-NL" altLang="nl-NL"/>
          </a:p>
        </p:txBody>
      </p:sp>
    </p:spTree>
    <p:extLst>
      <p:ext uri="{BB962C8B-B14F-4D97-AF65-F5344CB8AC3E}">
        <p14:creationId xmlns:p14="http://schemas.microsoft.com/office/powerpoint/2010/main" val="1257566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fld id="{30F859AD-04EA-40AD-995F-9D65702EC66A}" type="slidenum">
              <a:rPr lang="nl-NL" altLang="nl-NL"/>
              <a:pPr/>
              <a:t>‹nr.›</a:t>
            </a:fld>
            <a:endParaRPr lang="nl-NL" altLang="nl-NL"/>
          </a:p>
        </p:txBody>
      </p:sp>
    </p:spTree>
    <p:extLst>
      <p:ext uri="{BB962C8B-B14F-4D97-AF65-F5344CB8AC3E}">
        <p14:creationId xmlns:p14="http://schemas.microsoft.com/office/powerpoint/2010/main" val="2100777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fld id="{BBF32A70-B8C4-464C-950B-3A48BD3B91CB}" type="slidenum">
              <a:rPr lang="nl-NL" altLang="nl-NL"/>
              <a:pPr/>
              <a:t>‹nr.›</a:t>
            </a:fld>
            <a:endParaRPr lang="nl-NL" altLang="nl-NL"/>
          </a:p>
        </p:txBody>
      </p:sp>
    </p:spTree>
    <p:extLst>
      <p:ext uri="{BB962C8B-B14F-4D97-AF65-F5344CB8AC3E}">
        <p14:creationId xmlns:p14="http://schemas.microsoft.com/office/powerpoint/2010/main" val="57875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DAFD76A4-77BA-4250-BFAD-B5F44306667A}" type="slidenum">
              <a:rPr lang="nl-NL" altLang="nl-NL"/>
              <a:pPr/>
              <a:t>‹nr.›</a:t>
            </a:fld>
            <a:endParaRPr lang="nl-NL" altLang="nl-NL"/>
          </a:p>
        </p:txBody>
      </p:sp>
    </p:spTree>
    <p:extLst>
      <p:ext uri="{BB962C8B-B14F-4D97-AF65-F5344CB8AC3E}">
        <p14:creationId xmlns:p14="http://schemas.microsoft.com/office/powerpoint/2010/main" val="22725493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DEA903F0-DFD2-479F-A376-6AFA3977EE61}" type="slidenum">
              <a:rPr lang="nl-NL" altLang="nl-NL"/>
              <a:pPr/>
              <a:t>‹nr.›</a:t>
            </a:fld>
            <a:endParaRPr lang="nl-NL" altLang="nl-NL"/>
          </a:p>
        </p:txBody>
      </p:sp>
    </p:spTree>
    <p:extLst>
      <p:ext uri="{BB962C8B-B14F-4D97-AF65-F5344CB8AC3E}">
        <p14:creationId xmlns:p14="http://schemas.microsoft.com/office/powerpoint/2010/main" val="2295756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FD87491-7DF2-4D75-A8AA-3A27C1E70E8D}" type="datetimeFigureOut">
              <a:rPr lang="nl-NL" smtClean="0"/>
              <a:t>9-1-2019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EDCB6F1-BF3C-4F62-A16A-4223AA3F04DF}" type="slidenum">
              <a:rPr lang="nl-NL" smtClean="0"/>
              <a:t>‹nr.›</a:t>
            </a:fld>
            <a:endParaRPr lang="nl-NL"/>
          </a:p>
        </p:txBody>
      </p:sp>
    </p:spTree>
    <p:extLst>
      <p:ext uri="{BB962C8B-B14F-4D97-AF65-F5344CB8AC3E}">
        <p14:creationId xmlns:p14="http://schemas.microsoft.com/office/powerpoint/2010/main" val="3182720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7FFB37B7-52F0-46C5-928A-7640A91DA1F5}" type="slidenum">
              <a:rPr lang="nl-NL" altLang="nl-NL"/>
              <a:pPr/>
              <a:t>‹nr.›</a:t>
            </a:fld>
            <a:endParaRPr lang="nl-NL" altLang="nl-NL"/>
          </a:p>
        </p:txBody>
      </p:sp>
    </p:spTree>
    <p:extLst>
      <p:ext uri="{BB962C8B-B14F-4D97-AF65-F5344CB8AC3E}">
        <p14:creationId xmlns:p14="http://schemas.microsoft.com/office/powerpoint/2010/main" val="3472950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5D326BF5-E39C-4BA6-9F8D-F160532BB018}" type="slidenum">
              <a:rPr lang="nl-NL" altLang="nl-NL"/>
              <a:pPr/>
              <a:t>‹nr.›</a:t>
            </a:fld>
            <a:endParaRPr lang="nl-NL" altLang="nl-NL"/>
          </a:p>
        </p:txBody>
      </p:sp>
    </p:spTree>
    <p:extLst>
      <p:ext uri="{BB962C8B-B14F-4D97-AF65-F5344CB8AC3E}">
        <p14:creationId xmlns:p14="http://schemas.microsoft.com/office/powerpoint/2010/main" val="3656352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pPr>
              <a:defRPr/>
            </a:pPr>
            <a:endParaRPr lang="en-US"/>
          </a:p>
        </p:txBody>
      </p:sp>
      <p:sp>
        <p:nvSpPr>
          <p:cNvPr id="6" name="Tijdelijke aanduiding voor voettekst 5"/>
          <p:cNvSpPr>
            <a:spLocks noGrp="1"/>
          </p:cNvSpPr>
          <p:nvPr>
            <p:ph type="ftr" sz="quarter" idx="11"/>
          </p:nvPr>
        </p:nvSpPr>
        <p:spPr/>
        <p:txBody>
          <a:bodyPr/>
          <a:lstStyle>
            <a:lvl1pPr>
              <a:defRPr/>
            </a:lvl1pPr>
          </a:lstStyle>
          <a:p>
            <a:pPr>
              <a:defRPr/>
            </a:pPr>
            <a:endParaRPr lang="en-US"/>
          </a:p>
        </p:txBody>
      </p:sp>
      <p:sp>
        <p:nvSpPr>
          <p:cNvPr id="7" name="Tijdelijke aanduiding voor dianummer 6"/>
          <p:cNvSpPr>
            <a:spLocks noGrp="1"/>
          </p:cNvSpPr>
          <p:nvPr>
            <p:ph type="sldNum" sz="quarter" idx="12"/>
          </p:nvPr>
        </p:nvSpPr>
        <p:spPr/>
        <p:txBody>
          <a:bodyPr/>
          <a:lstStyle>
            <a:lvl1pPr>
              <a:defRPr/>
            </a:lvl1pPr>
          </a:lstStyle>
          <a:p>
            <a:fld id="{BF38779C-3875-4578-B49D-E2D44C9FE324}" type="slidenum">
              <a:rPr lang="en-US" altLang="nl-NL"/>
              <a:pPr/>
              <a:t>‹nr.›</a:t>
            </a:fld>
            <a:endParaRPr lang="en-US" altLang="nl-NL"/>
          </a:p>
        </p:txBody>
      </p:sp>
    </p:spTree>
    <p:extLst>
      <p:ext uri="{BB962C8B-B14F-4D97-AF65-F5344CB8AC3E}">
        <p14:creationId xmlns:p14="http://schemas.microsoft.com/office/powerpoint/2010/main" val="3518241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a:t>Klik om de stijl te bewerken</a:t>
            </a:r>
          </a:p>
        </p:txBody>
      </p:sp>
      <p:sp>
        <p:nvSpPr>
          <p:cNvPr id="3" name="Tijdelijke aanduiding voor illustratie 2"/>
          <p:cNvSpPr>
            <a:spLocks noGrp="1"/>
          </p:cNvSpPr>
          <p:nvPr>
            <p:ph type="clipArt" sz="half" idx="1"/>
          </p:nvPr>
        </p:nvSpPr>
        <p:spPr>
          <a:xfrm>
            <a:off x="685800" y="1981200"/>
            <a:ext cx="3810000" cy="4114800"/>
          </a:xfrm>
        </p:spPr>
        <p:txBody>
          <a:bodyPr/>
          <a:lstStyle/>
          <a:p>
            <a:pPr lvl="0"/>
            <a:endParaRPr lang="nl-NL" noProof="0"/>
          </a:p>
        </p:txBody>
      </p:sp>
      <p:sp>
        <p:nvSpPr>
          <p:cNvPr id="4" name="Tijdelijke aanduiding voor tekst 3"/>
          <p:cNvSpPr>
            <a:spLocks noGrp="1"/>
          </p:cNvSpPr>
          <p:nvPr>
            <p:ph type="body" sz="half" idx="2"/>
          </p:nvPr>
        </p:nvSpPr>
        <p:spPr>
          <a:xfrm>
            <a:off x="4648200" y="19812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6A91D677-1DEA-4992-8C1D-BAA390FB5E57}" type="slidenum">
              <a:rPr lang="en-US" altLang="nl-NL"/>
              <a:pPr/>
              <a:t>‹nr.›</a:t>
            </a:fld>
            <a:endParaRPr lang="en-US" altLang="nl-NL"/>
          </a:p>
        </p:txBody>
      </p:sp>
    </p:spTree>
    <p:extLst>
      <p:ext uri="{BB962C8B-B14F-4D97-AF65-F5344CB8AC3E}">
        <p14:creationId xmlns:p14="http://schemas.microsoft.com/office/powerpoint/2010/main" val="2882492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r>
              <a:rPr lang="en-US"/>
              <a:t>Chapple-Wang 2007</a:t>
            </a:r>
          </a:p>
        </p:txBody>
      </p:sp>
      <p:sp>
        <p:nvSpPr>
          <p:cNvPr id="8" name="Rectangle 6"/>
          <p:cNvSpPr>
            <a:spLocks noGrp="1" noChangeArrowheads="1"/>
          </p:cNvSpPr>
          <p:nvPr>
            <p:ph type="sldNum" sz="quarter" idx="12"/>
          </p:nvPr>
        </p:nvSpPr>
        <p:spPr/>
        <p:txBody>
          <a:bodyPr/>
          <a:lstStyle>
            <a:lvl1pPr>
              <a:defRPr/>
            </a:lvl1pPr>
          </a:lstStyle>
          <a:p>
            <a:fld id="{9A56FE06-753B-4C26-9E1B-A09F006D2A6B}" type="slidenum">
              <a:rPr lang="en-US" altLang="nl-NL"/>
              <a:pPr/>
              <a:t>‹nr.›</a:t>
            </a:fld>
            <a:endParaRPr lang="en-US" altLang="nl-NL"/>
          </a:p>
        </p:txBody>
      </p:sp>
    </p:spTree>
    <p:extLst>
      <p:ext uri="{BB962C8B-B14F-4D97-AF65-F5344CB8AC3E}">
        <p14:creationId xmlns:p14="http://schemas.microsoft.com/office/powerpoint/2010/main" val="69943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a:extLst>
              <a:ext uri="{FF2B5EF4-FFF2-40B4-BE49-F238E27FC236}">
                <a16:creationId xmlns:a16="http://schemas.microsoft.com/office/drawing/2014/main" id="{9ED7083A-A2BB-4B64-B779-EDFF44FD3A90}"/>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89057212-5774-437A-8EB1-4E32B23C71D4}"/>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02F0E84F-3BED-4768-ACC9-8AD0CF1B4856}"/>
              </a:ext>
            </a:extLst>
          </p:cNvPr>
          <p:cNvSpPr>
            <a:spLocks noGrp="1" noChangeArrowheads="1"/>
          </p:cNvSpPr>
          <p:nvPr>
            <p:ph type="sldNum" sz="quarter" idx="12"/>
          </p:nvPr>
        </p:nvSpPr>
        <p:spPr>
          <a:ln/>
        </p:spPr>
        <p:txBody>
          <a:bodyPr/>
          <a:lstStyle>
            <a:lvl1pPr>
              <a:defRPr/>
            </a:lvl1pPr>
          </a:lstStyle>
          <a:p>
            <a:pPr>
              <a:defRPr/>
            </a:pPr>
            <a:fld id="{51CB8C55-36FD-4844-B456-3ED8ACA24677}" type="slidenum">
              <a:rPr lang="nl-NL" altLang="nl-NL"/>
              <a:pPr>
                <a:defRPr/>
              </a:pPr>
              <a:t>‹nr.›</a:t>
            </a:fld>
            <a:endParaRPr lang="nl-NL" altLang="nl-NL"/>
          </a:p>
        </p:txBody>
      </p:sp>
    </p:spTree>
    <p:extLst>
      <p:ext uri="{BB962C8B-B14F-4D97-AF65-F5344CB8AC3E}">
        <p14:creationId xmlns:p14="http://schemas.microsoft.com/office/powerpoint/2010/main" val="47379775"/>
      </p:ext>
    </p:extLst>
  </p:cSld>
  <p:clrMapOvr>
    <a:masterClrMapping/>
  </p:clrMapOvr>
  <p:transition spd="slow">
    <p:split orient="vert"/>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492B83C7-8E19-478E-8A5C-98488AF257A2}"/>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3A937693-E51B-4518-B413-BC574C1D7992}"/>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25D0DD40-63E7-443D-8ABC-9DF971E2E4B9}"/>
              </a:ext>
            </a:extLst>
          </p:cNvPr>
          <p:cNvSpPr>
            <a:spLocks noGrp="1" noChangeArrowheads="1"/>
          </p:cNvSpPr>
          <p:nvPr>
            <p:ph type="sldNum" sz="quarter" idx="12"/>
          </p:nvPr>
        </p:nvSpPr>
        <p:spPr>
          <a:ln/>
        </p:spPr>
        <p:txBody>
          <a:bodyPr/>
          <a:lstStyle>
            <a:lvl1pPr>
              <a:defRPr/>
            </a:lvl1pPr>
          </a:lstStyle>
          <a:p>
            <a:pPr>
              <a:defRPr/>
            </a:pPr>
            <a:fld id="{6182EB20-F874-4D3B-B246-D6844CDF51B6}" type="slidenum">
              <a:rPr lang="nl-NL" altLang="nl-NL"/>
              <a:pPr>
                <a:defRPr/>
              </a:pPr>
              <a:t>‹nr.›</a:t>
            </a:fld>
            <a:endParaRPr lang="nl-NL" altLang="nl-NL"/>
          </a:p>
        </p:txBody>
      </p:sp>
    </p:spTree>
    <p:extLst>
      <p:ext uri="{BB962C8B-B14F-4D97-AF65-F5344CB8AC3E}">
        <p14:creationId xmlns:p14="http://schemas.microsoft.com/office/powerpoint/2010/main" val="1093863842"/>
      </p:ext>
    </p:extLst>
  </p:cSld>
  <p:clrMapOvr>
    <a:masterClrMapping/>
  </p:clrMapOvr>
  <p:transition spd="slow">
    <p:split orient="vert"/>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6468658C-38BE-4D0F-9EC8-395182858185}"/>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6B77C9F0-23BF-42F7-95CD-7AC12B756C49}"/>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1680C66A-DCEB-4FE4-90DD-C78367E9AF30}"/>
              </a:ext>
            </a:extLst>
          </p:cNvPr>
          <p:cNvSpPr>
            <a:spLocks noGrp="1" noChangeArrowheads="1"/>
          </p:cNvSpPr>
          <p:nvPr>
            <p:ph type="sldNum" sz="quarter" idx="12"/>
          </p:nvPr>
        </p:nvSpPr>
        <p:spPr>
          <a:ln/>
        </p:spPr>
        <p:txBody>
          <a:bodyPr/>
          <a:lstStyle>
            <a:lvl1pPr>
              <a:defRPr/>
            </a:lvl1pPr>
          </a:lstStyle>
          <a:p>
            <a:pPr>
              <a:defRPr/>
            </a:pPr>
            <a:fld id="{5F8978AF-AD48-437F-91CB-5BC1DE331E29}" type="slidenum">
              <a:rPr lang="nl-NL" altLang="nl-NL"/>
              <a:pPr>
                <a:defRPr/>
              </a:pPr>
              <a:t>‹nr.›</a:t>
            </a:fld>
            <a:endParaRPr lang="nl-NL" altLang="nl-NL"/>
          </a:p>
        </p:txBody>
      </p:sp>
    </p:spTree>
    <p:extLst>
      <p:ext uri="{BB962C8B-B14F-4D97-AF65-F5344CB8AC3E}">
        <p14:creationId xmlns:p14="http://schemas.microsoft.com/office/powerpoint/2010/main" val="1309403674"/>
      </p:ext>
    </p:extLst>
  </p:cSld>
  <p:clrMapOvr>
    <a:masterClrMapping/>
  </p:clrMapOvr>
  <p:transition spd="slow">
    <p:split orient="vert"/>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8867B48A-82FE-4C3D-87AB-67F2F14A84CC}"/>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02492493-CE0C-4362-B840-BDC48CA018A4}"/>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E7E02AC6-2A62-4B0B-8D09-CC02AA4B800D}"/>
              </a:ext>
            </a:extLst>
          </p:cNvPr>
          <p:cNvSpPr>
            <a:spLocks noGrp="1" noChangeArrowheads="1"/>
          </p:cNvSpPr>
          <p:nvPr>
            <p:ph type="sldNum" sz="quarter" idx="12"/>
          </p:nvPr>
        </p:nvSpPr>
        <p:spPr>
          <a:ln/>
        </p:spPr>
        <p:txBody>
          <a:bodyPr/>
          <a:lstStyle>
            <a:lvl1pPr>
              <a:defRPr/>
            </a:lvl1pPr>
          </a:lstStyle>
          <a:p>
            <a:pPr>
              <a:defRPr/>
            </a:pPr>
            <a:fld id="{4982A001-B67A-4CA1-83AF-E9BEB8110A92}" type="slidenum">
              <a:rPr lang="nl-NL" altLang="nl-NL"/>
              <a:pPr>
                <a:defRPr/>
              </a:pPr>
              <a:t>‹nr.›</a:t>
            </a:fld>
            <a:endParaRPr lang="nl-NL" altLang="nl-NL"/>
          </a:p>
        </p:txBody>
      </p:sp>
    </p:spTree>
    <p:extLst>
      <p:ext uri="{BB962C8B-B14F-4D97-AF65-F5344CB8AC3E}">
        <p14:creationId xmlns:p14="http://schemas.microsoft.com/office/powerpoint/2010/main" val="365445631"/>
      </p:ext>
    </p:extLst>
  </p:cSld>
  <p:clrMapOvr>
    <a:masterClrMapping/>
  </p:clrMapOvr>
  <p:transition spd="slow">
    <p:split orient="vert"/>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7C245022-1B33-48BD-BB94-630BD5B11CCB}"/>
              </a:ext>
            </a:extLst>
          </p:cNvPr>
          <p:cNvSpPr>
            <a:spLocks noGrp="1" noChangeArrowheads="1"/>
          </p:cNvSpPr>
          <p:nvPr>
            <p:ph type="dt" sz="half" idx="10"/>
          </p:nvPr>
        </p:nvSpPr>
        <p:spPr>
          <a:ln/>
        </p:spPr>
        <p:txBody>
          <a:bodyPr/>
          <a:lstStyle>
            <a:lvl1pPr>
              <a:defRPr/>
            </a:lvl1pPr>
          </a:lstStyle>
          <a:p>
            <a:pPr>
              <a:defRPr/>
            </a:pPr>
            <a:endParaRPr lang="nl-NL"/>
          </a:p>
        </p:txBody>
      </p:sp>
      <p:sp>
        <p:nvSpPr>
          <p:cNvPr id="8" name="Rectangle 5">
            <a:extLst>
              <a:ext uri="{FF2B5EF4-FFF2-40B4-BE49-F238E27FC236}">
                <a16:creationId xmlns:a16="http://schemas.microsoft.com/office/drawing/2014/main" id="{87120571-CA25-4C1E-A4DD-195B13B1FB63}"/>
              </a:ext>
            </a:extLst>
          </p:cNvPr>
          <p:cNvSpPr>
            <a:spLocks noGrp="1" noChangeArrowheads="1"/>
          </p:cNvSpPr>
          <p:nvPr>
            <p:ph type="ftr" sz="quarter" idx="11"/>
          </p:nvPr>
        </p:nvSpPr>
        <p:spPr>
          <a:ln/>
        </p:spPr>
        <p:txBody>
          <a:bodyPr/>
          <a:lstStyle>
            <a:lvl1pPr>
              <a:defRPr/>
            </a:lvl1pPr>
          </a:lstStyle>
          <a:p>
            <a:pPr>
              <a:defRPr/>
            </a:pPr>
            <a:endParaRPr lang="nl-NL"/>
          </a:p>
        </p:txBody>
      </p:sp>
      <p:sp>
        <p:nvSpPr>
          <p:cNvPr id="9" name="Rectangle 6">
            <a:extLst>
              <a:ext uri="{FF2B5EF4-FFF2-40B4-BE49-F238E27FC236}">
                <a16:creationId xmlns:a16="http://schemas.microsoft.com/office/drawing/2014/main" id="{3DBCB2DC-2B9C-4D49-8F13-3A30539E85DD}"/>
              </a:ext>
            </a:extLst>
          </p:cNvPr>
          <p:cNvSpPr>
            <a:spLocks noGrp="1" noChangeArrowheads="1"/>
          </p:cNvSpPr>
          <p:nvPr>
            <p:ph type="sldNum" sz="quarter" idx="12"/>
          </p:nvPr>
        </p:nvSpPr>
        <p:spPr>
          <a:ln/>
        </p:spPr>
        <p:txBody>
          <a:bodyPr/>
          <a:lstStyle>
            <a:lvl1pPr>
              <a:defRPr/>
            </a:lvl1pPr>
          </a:lstStyle>
          <a:p>
            <a:pPr>
              <a:defRPr/>
            </a:pPr>
            <a:fld id="{FD01A272-F274-41B4-A160-CDC5767D9932}" type="slidenum">
              <a:rPr lang="nl-NL" altLang="nl-NL"/>
              <a:pPr>
                <a:defRPr/>
              </a:pPr>
              <a:t>‹nr.›</a:t>
            </a:fld>
            <a:endParaRPr lang="nl-NL" altLang="nl-NL"/>
          </a:p>
        </p:txBody>
      </p:sp>
    </p:spTree>
    <p:extLst>
      <p:ext uri="{BB962C8B-B14F-4D97-AF65-F5344CB8AC3E}">
        <p14:creationId xmlns:p14="http://schemas.microsoft.com/office/powerpoint/2010/main" val="2010982188"/>
      </p:ext>
    </p:extLst>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FD87491-7DF2-4D75-A8AA-3A27C1E70E8D}" type="datetimeFigureOut">
              <a:rPr lang="nl-NL" smtClean="0"/>
              <a:t>9-1-2019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EDCB6F1-BF3C-4F62-A16A-4223AA3F04DF}" type="slidenum">
              <a:rPr lang="nl-NL" smtClean="0"/>
              <a:t>‹nr.›</a:t>
            </a:fld>
            <a:endParaRPr lang="nl-NL"/>
          </a:p>
        </p:txBody>
      </p:sp>
    </p:spTree>
    <p:extLst>
      <p:ext uri="{BB962C8B-B14F-4D97-AF65-F5344CB8AC3E}">
        <p14:creationId xmlns:p14="http://schemas.microsoft.com/office/powerpoint/2010/main" val="768893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74EB6745-562E-45E6-B5E9-A22DC8FBF5FB}"/>
              </a:ext>
            </a:extLst>
          </p:cNvPr>
          <p:cNvSpPr>
            <a:spLocks noGrp="1" noChangeArrowheads="1"/>
          </p:cNvSpPr>
          <p:nvPr>
            <p:ph type="dt" sz="half" idx="10"/>
          </p:nvPr>
        </p:nvSpPr>
        <p:spPr>
          <a:ln/>
        </p:spPr>
        <p:txBody>
          <a:bodyPr/>
          <a:lstStyle>
            <a:lvl1pPr>
              <a:defRPr/>
            </a:lvl1pPr>
          </a:lstStyle>
          <a:p>
            <a:pPr>
              <a:defRPr/>
            </a:pPr>
            <a:endParaRPr lang="nl-NL"/>
          </a:p>
        </p:txBody>
      </p:sp>
      <p:sp>
        <p:nvSpPr>
          <p:cNvPr id="4" name="Rectangle 5">
            <a:extLst>
              <a:ext uri="{FF2B5EF4-FFF2-40B4-BE49-F238E27FC236}">
                <a16:creationId xmlns:a16="http://schemas.microsoft.com/office/drawing/2014/main" id="{04004AFF-B25D-4E3B-9B60-6375BEFE844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7ADB5AFC-B80D-496A-9AFB-E6F99B2AE6F7}"/>
              </a:ext>
            </a:extLst>
          </p:cNvPr>
          <p:cNvSpPr>
            <a:spLocks noGrp="1" noChangeArrowheads="1"/>
          </p:cNvSpPr>
          <p:nvPr>
            <p:ph type="sldNum" sz="quarter" idx="12"/>
          </p:nvPr>
        </p:nvSpPr>
        <p:spPr>
          <a:ln/>
        </p:spPr>
        <p:txBody>
          <a:bodyPr/>
          <a:lstStyle>
            <a:lvl1pPr>
              <a:defRPr/>
            </a:lvl1pPr>
          </a:lstStyle>
          <a:p>
            <a:pPr>
              <a:defRPr/>
            </a:pPr>
            <a:fld id="{23004DBF-0F63-4372-983D-C10D8E21F1BD}" type="slidenum">
              <a:rPr lang="nl-NL" altLang="nl-NL"/>
              <a:pPr>
                <a:defRPr/>
              </a:pPr>
              <a:t>‹nr.›</a:t>
            </a:fld>
            <a:endParaRPr lang="nl-NL" altLang="nl-NL"/>
          </a:p>
        </p:txBody>
      </p:sp>
    </p:spTree>
    <p:extLst>
      <p:ext uri="{BB962C8B-B14F-4D97-AF65-F5344CB8AC3E}">
        <p14:creationId xmlns:p14="http://schemas.microsoft.com/office/powerpoint/2010/main" val="1133090128"/>
      </p:ext>
    </p:extLst>
  </p:cSld>
  <p:clrMapOvr>
    <a:masterClrMapping/>
  </p:clrMapOvr>
  <p:transition spd="slow">
    <p:split orient="vert"/>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BA3AC09-4B00-4F24-A3D6-B1C9F18BF6AC}"/>
              </a:ext>
            </a:extLst>
          </p:cNvPr>
          <p:cNvSpPr>
            <a:spLocks noGrp="1" noChangeArrowheads="1"/>
          </p:cNvSpPr>
          <p:nvPr>
            <p:ph type="dt" sz="half" idx="10"/>
          </p:nvPr>
        </p:nvSpPr>
        <p:spPr>
          <a:ln/>
        </p:spPr>
        <p:txBody>
          <a:bodyPr/>
          <a:lstStyle>
            <a:lvl1pPr>
              <a:defRPr/>
            </a:lvl1pPr>
          </a:lstStyle>
          <a:p>
            <a:pPr>
              <a:defRPr/>
            </a:pPr>
            <a:endParaRPr lang="nl-NL"/>
          </a:p>
        </p:txBody>
      </p:sp>
      <p:sp>
        <p:nvSpPr>
          <p:cNvPr id="3" name="Rectangle 5">
            <a:extLst>
              <a:ext uri="{FF2B5EF4-FFF2-40B4-BE49-F238E27FC236}">
                <a16:creationId xmlns:a16="http://schemas.microsoft.com/office/drawing/2014/main" id="{5DEC59A2-7F3C-445C-A888-0C46E9245DF5}"/>
              </a:ext>
            </a:extLst>
          </p:cNvPr>
          <p:cNvSpPr>
            <a:spLocks noGrp="1" noChangeArrowheads="1"/>
          </p:cNvSpPr>
          <p:nvPr>
            <p:ph type="ftr" sz="quarter" idx="11"/>
          </p:nvPr>
        </p:nvSpPr>
        <p:spPr>
          <a:ln/>
        </p:spPr>
        <p:txBody>
          <a:bodyPr/>
          <a:lstStyle>
            <a:lvl1pPr>
              <a:defRPr/>
            </a:lvl1pPr>
          </a:lstStyle>
          <a:p>
            <a:pPr>
              <a:defRPr/>
            </a:pPr>
            <a:endParaRPr lang="nl-NL"/>
          </a:p>
        </p:txBody>
      </p:sp>
      <p:sp>
        <p:nvSpPr>
          <p:cNvPr id="4" name="Rectangle 6">
            <a:extLst>
              <a:ext uri="{FF2B5EF4-FFF2-40B4-BE49-F238E27FC236}">
                <a16:creationId xmlns:a16="http://schemas.microsoft.com/office/drawing/2014/main" id="{4CDEBCEE-7EEE-4055-AFCA-72C0FB6770E5}"/>
              </a:ext>
            </a:extLst>
          </p:cNvPr>
          <p:cNvSpPr>
            <a:spLocks noGrp="1" noChangeArrowheads="1"/>
          </p:cNvSpPr>
          <p:nvPr>
            <p:ph type="sldNum" sz="quarter" idx="12"/>
          </p:nvPr>
        </p:nvSpPr>
        <p:spPr>
          <a:ln/>
        </p:spPr>
        <p:txBody>
          <a:bodyPr/>
          <a:lstStyle>
            <a:lvl1pPr>
              <a:defRPr/>
            </a:lvl1pPr>
          </a:lstStyle>
          <a:p>
            <a:pPr>
              <a:defRPr/>
            </a:pPr>
            <a:fld id="{D201C584-CF76-4C32-8A8C-E1D54EA00F52}" type="slidenum">
              <a:rPr lang="nl-NL" altLang="nl-NL"/>
              <a:pPr>
                <a:defRPr/>
              </a:pPr>
              <a:t>‹nr.›</a:t>
            </a:fld>
            <a:endParaRPr lang="nl-NL" altLang="nl-NL"/>
          </a:p>
        </p:txBody>
      </p:sp>
    </p:spTree>
    <p:extLst>
      <p:ext uri="{BB962C8B-B14F-4D97-AF65-F5344CB8AC3E}">
        <p14:creationId xmlns:p14="http://schemas.microsoft.com/office/powerpoint/2010/main" val="1438861927"/>
      </p:ext>
    </p:extLst>
  </p:cSld>
  <p:clrMapOvr>
    <a:masterClrMapping/>
  </p:clrMapOvr>
  <p:transition spd="slow">
    <p:split orient="vert"/>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738E0DC2-53DC-4BD9-8AE8-44074C49464A}"/>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84E43F34-D49D-4B58-B02A-8D75E0CFCAC1}"/>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844FBDBE-A0B2-4BD8-B26D-8D941ECEA1B8}"/>
              </a:ext>
            </a:extLst>
          </p:cNvPr>
          <p:cNvSpPr>
            <a:spLocks noGrp="1" noChangeArrowheads="1"/>
          </p:cNvSpPr>
          <p:nvPr>
            <p:ph type="sldNum" sz="quarter" idx="12"/>
          </p:nvPr>
        </p:nvSpPr>
        <p:spPr>
          <a:ln/>
        </p:spPr>
        <p:txBody>
          <a:bodyPr/>
          <a:lstStyle>
            <a:lvl1pPr>
              <a:defRPr/>
            </a:lvl1pPr>
          </a:lstStyle>
          <a:p>
            <a:pPr>
              <a:defRPr/>
            </a:pPr>
            <a:fld id="{2A139184-7BBC-4021-8FBF-05D352F353F1}" type="slidenum">
              <a:rPr lang="nl-NL" altLang="nl-NL"/>
              <a:pPr>
                <a:defRPr/>
              </a:pPr>
              <a:t>‹nr.›</a:t>
            </a:fld>
            <a:endParaRPr lang="nl-NL" altLang="nl-NL"/>
          </a:p>
        </p:txBody>
      </p:sp>
    </p:spTree>
    <p:extLst>
      <p:ext uri="{BB962C8B-B14F-4D97-AF65-F5344CB8AC3E}">
        <p14:creationId xmlns:p14="http://schemas.microsoft.com/office/powerpoint/2010/main" val="3528287661"/>
      </p:ext>
    </p:extLst>
  </p:cSld>
  <p:clrMapOvr>
    <a:masterClrMapping/>
  </p:clrMapOvr>
  <p:transition spd="slow">
    <p:split orient="vert"/>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5BA2E91F-FE44-4B5D-9B71-9BEAAF71E115}"/>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5A03B9B9-DA44-4FBB-A483-28900909FF3A}"/>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15E3F80E-D3AE-4077-9C4B-AEBACC593125}"/>
              </a:ext>
            </a:extLst>
          </p:cNvPr>
          <p:cNvSpPr>
            <a:spLocks noGrp="1" noChangeArrowheads="1"/>
          </p:cNvSpPr>
          <p:nvPr>
            <p:ph type="sldNum" sz="quarter" idx="12"/>
          </p:nvPr>
        </p:nvSpPr>
        <p:spPr>
          <a:ln/>
        </p:spPr>
        <p:txBody>
          <a:bodyPr/>
          <a:lstStyle>
            <a:lvl1pPr>
              <a:defRPr/>
            </a:lvl1pPr>
          </a:lstStyle>
          <a:p>
            <a:pPr>
              <a:defRPr/>
            </a:pPr>
            <a:fld id="{C273985D-7FF9-4939-ABC6-4DA69153113C}" type="slidenum">
              <a:rPr lang="nl-NL" altLang="nl-NL"/>
              <a:pPr>
                <a:defRPr/>
              </a:pPr>
              <a:t>‹nr.›</a:t>
            </a:fld>
            <a:endParaRPr lang="nl-NL" altLang="nl-NL"/>
          </a:p>
        </p:txBody>
      </p:sp>
    </p:spTree>
    <p:extLst>
      <p:ext uri="{BB962C8B-B14F-4D97-AF65-F5344CB8AC3E}">
        <p14:creationId xmlns:p14="http://schemas.microsoft.com/office/powerpoint/2010/main" val="3429286061"/>
      </p:ext>
    </p:extLst>
  </p:cSld>
  <p:clrMapOvr>
    <a:masterClrMapping/>
  </p:clrMapOvr>
  <p:transition spd="slow">
    <p:split orient="vert"/>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B92E6D38-2405-4695-8AC0-6CAEACB04D95}"/>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F68B6A84-6D07-480F-BED9-E8D4EDCE7A2B}"/>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0F9E24B7-A0F2-49B1-B90B-4409870D104B}"/>
              </a:ext>
            </a:extLst>
          </p:cNvPr>
          <p:cNvSpPr>
            <a:spLocks noGrp="1" noChangeArrowheads="1"/>
          </p:cNvSpPr>
          <p:nvPr>
            <p:ph type="sldNum" sz="quarter" idx="12"/>
          </p:nvPr>
        </p:nvSpPr>
        <p:spPr>
          <a:ln/>
        </p:spPr>
        <p:txBody>
          <a:bodyPr/>
          <a:lstStyle>
            <a:lvl1pPr>
              <a:defRPr/>
            </a:lvl1pPr>
          </a:lstStyle>
          <a:p>
            <a:pPr>
              <a:defRPr/>
            </a:pPr>
            <a:fld id="{6A3CD8DD-A1A0-4FDA-A7C7-492342802331}" type="slidenum">
              <a:rPr lang="nl-NL" altLang="nl-NL"/>
              <a:pPr>
                <a:defRPr/>
              </a:pPr>
              <a:t>‹nr.›</a:t>
            </a:fld>
            <a:endParaRPr lang="nl-NL" altLang="nl-NL"/>
          </a:p>
        </p:txBody>
      </p:sp>
    </p:spTree>
    <p:extLst>
      <p:ext uri="{BB962C8B-B14F-4D97-AF65-F5344CB8AC3E}">
        <p14:creationId xmlns:p14="http://schemas.microsoft.com/office/powerpoint/2010/main" val="3621730540"/>
      </p:ext>
    </p:extLst>
  </p:cSld>
  <p:clrMapOvr>
    <a:masterClrMapping/>
  </p:clrMapOvr>
  <p:transition spd="slow">
    <p:split orient="vert"/>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D7466FBB-3F4B-48C6-8B76-65999F57010F}"/>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79EEE528-0FB2-4A17-B72F-9C835D57F8E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A61D070A-1542-451E-9003-E315EDBA2970}"/>
              </a:ext>
            </a:extLst>
          </p:cNvPr>
          <p:cNvSpPr>
            <a:spLocks noGrp="1" noChangeArrowheads="1"/>
          </p:cNvSpPr>
          <p:nvPr>
            <p:ph type="sldNum" sz="quarter" idx="12"/>
          </p:nvPr>
        </p:nvSpPr>
        <p:spPr>
          <a:ln/>
        </p:spPr>
        <p:txBody>
          <a:bodyPr/>
          <a:lstStyle>
            <a:lvl1pPr>
              <a:defRPr/>
            </a:lvl1pPr>
          </a:lstStyle>
          <a:p>
            <a:pPr>
              <a:defRPr/>
            </a:pPr>
            <a:fld id="{E4C8A731-24E3-43E7-8B45-2F9BB7770DF7}" type="slidenum">
              <a:rPr lang="nl-NL" altLang="nl-NL"/>
              <a:pPr>
                <a:defRPr/>
              </a:pPr>
              <a:t>‹nr.›</a:t>
            </a:fld>
            <a:endParaRPr lang="nl-NL" altLang="nl-NL"/>
          </a:p>
        </p:txBody>
      </p:sp>
    </p:spTree>
    <p:extLst>
      <p:ext uri="{BB962C8B-B14F-4D97-AF65-F5344CB8AC3E}">
        <p14:creationId xmlns:p14="http://schemas.microsoft.com/office/powerpoint/2010/main" val="3329395302"/>
      </p:ext>
    </p:extLst>
  </p:cSld>
  <p:clrMapOvr>
    <a:masterClrMapping/>
  </p:clrMapOvr>
  <p:transition spd="slow">
    <p:split orient="vert"/>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D362DDD-72CE-42DE-8514-533CA7F6DA8A}"/>
              </a:ext>
            </a:extLst>
          </p:cNvPr>
          <p:cNvSpPr>
            <a:spLocks noGrp="1"/>
          </p:cNvSpPr>
          <p:nvPr>
            <p:ph type="dt" sz="half" idx="10"/>
          </p:nvPr>
        </p:nvSpPr>
        <p:spPr/>
        <p:txBody>
          <a:bodyPr/>
          <a:lstStyle>
            <a:lvl1pPr>
              <a:defRPr/>
            </a:lvl1pPr>
          </a:lstStyle>
          <a:p>
            <a:pPr>
              <a:defRPr/>
            </a:pPr>
            <a:endParaRPr lang="en-US"/>
          </a:p>
        </p:txBody>
      </p:sp>
      <p:sp>
        <p:nvSpPr>
          <p:cNvPr id="6" name="Tijdelijke aanduiding voor voettekst 5">
            <a:extLst>
              <a:ext uri="{FF2B5EF4-FFF2-40B4-BE49-F238E27FC236}">
                <a16:creationId xmlns:a16="http://schemas.microsoft.com/office/drawing/2014/main" id="{605538C9-DEB6-4297-B193-39EEB61D2D92}"/>
              </a:ext>
            </a:extLst>
          </p:cNvPr>
          <p:cNvSpPr>
            <a:spLocks noGrp="1"/>
          </p:cNvSpPr>
          <p:nvPr>
            <p:ph type="ftr" sz="quarter" idx="11"/>
          </p:nvPr>
        </p:nvSpPr>
        <p:spPr/>
        <p:txBody>
          <a:bodyPr/>
          <a:lstStyle>
            <a:lvl1pPr>
              <a:defRPr/>
            </a:lvl1pPr>
          </a:lstStyle>
          <a:p>
            <a:pPr>
              <a:defRPr/>
            </a:pPr>
            <a:endParaRPr lang="en-US"/>
          </a:p>
        </p:txBody>
      </p:sp>
      <p:sp>
        <p:nvSpPr>
          <p:cNvPr id="7" name="Tijdelijke aanduiding voor dianummer 6">
            <a:extLst>
              <a:ext uri="{FF2B5EF4-FFF2-40B4-BE49-F238E27FC236}">
                <a16:creationId xmlns:a16="http://schemas.microsoft.com/office/drawing/2014/main" id="{E5417B99-0BBC-4557-9260-BB50BEC10F4B}"/>
              </a:ext>
            </a:extLst>
          </p:cNvPr>
          <p:cNvSpPr>
            <a:spLocks noGrp="1"/>
          </p:cNvSpPr>
          <p:nvPr>
            <p:ph type="sldNum" sz="quarter" idx="12"/>
          </p:nvPr>
        </p:nvSpPr>
        <p:spPr/>
        <p:txBody>
          <a:bodyPr/>
          <a:lstStyle>
            <a:lvl1pPr>
              <a:defRPr/>
            </a:lvl1pPr>
          </a:lstStyle>
          <a:p>
            <a:pPr>
              <a:defRPr/>
            </a:pPr>
            <a:fld id="{7839E872-6A17-466D-885F-CF02367E1B05}" type="slidenum">
              <a:rPr lang="en-US" altLang="nl-NL"/>
              <a:pPr>
                <a:defRPr/>
              </a:pPr>
              <a:t>‹nr.›</a:t>
            </a:fld>
            <a:endParaRPr lang="en-US" altLang="nl-NL"/>
          </a:p>
        </p:txBody>
      </p:sp>
    </p:spTree>
    <p:extLst>
      <p:ext uri="{BB962C8B-B14F-4D97-AF65-F5344CB8AC3E}">
        <p14:creationId xmlns:p14="http://schemas.microsoft.com/office/powerpoint/2010/main" val="679021520"/>
      </p:ext>
    </p:extLst>
  </p:cSld>
  <p:clrMapOvr>
    <a:masterClrMapping/>
  </p:clrMapOvr>
  <p:transition spd="slow">
    <p:split orient="vert"/>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Rectangle 4">
            <a:extLst>
              <a:ext uri="{FF2B5EF4-FFF2-40B4-BE49-F238E27FC236}">
                <a16:creationId xmlns:a16="http://schemas.microsoft.com/office/drawing/2014/main" id="{0A1C7D61-AC87-4319-B1B3-9CC2C9B1FA40}"/>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79E2B2A0-A9FE-4243-96D1-19D3A189353C}"/>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0C8AE44E-ED51-4630-ACE5-14FB36D60A60}"/>
              </a:ext>
            </a:extLst>
          </p:cNvPr>
          <p:cNvSpPr>
            <a:spLocks noGrp="1" noChangeArrowheads="1"/>
          </p:cNvSpPr>
          <p:nvPr>
            <p:ph type="sldNum" sz="quarter" idx="12"/>
          </p:nvPr>
        </p:nvSpPr>
        <p:spPr>
          <a:ln/>
        </p:spPr>
        <p:txBody>
          <a:bodyPr/>
          <a:lstStyle>
            <a:lvl1pPr>
              <a:defRPr/>
            </a:lvl1pPr>
          </a:lstStyle>
          <a:p>
            <a:pPr>
              <a:defRPr/>
            </a:pPr>
            <a:fld id="{0D903EC9-DB91-4431-B394-A00613404E49}" type="slidenum">
              <a:rPr lang="nl-NL" altLang="nl-NL"/>
              <a:pPr>
                <a:defRPr/>
              </a:pPr>
              <a:t>‹nr.›</a:t>
            </a:fld>
            <a:endParaRPr lang="nl-NL" altLang="nl-NL"/>
          </a:p>
        </p:txBody>
      </p:sp>
    </p:spTree>
    <p:extLst>
      <p:ext uri="{BB962C8B-B14F-4D97-AF65-F5344CB8AC3E}">
        <p14:creationId xmlns:p14="http://schemas.microsoft.com/office/powerpoint/2010/main" val="3574248600"/>
      </p:ext>
    </p:extLst>
  </p:cSld>
  <p:clrMapOvr>
    <a:masterClrMapping/>
  </p:clrMapOvr>
  <p:transition spd="slow">
    <p:split orient="vert"/>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4638"/>
            <a:ext cx="8229600" cy="58515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Rectangle 4">
            <a:extLst>
              <a:ext uri="{FF2B5EF4-FFF2-40B4-BE49-F238E27FC236}">
                <a16:creationId xmlns:a16="http://schemas.microsoft.com/office/drawing/2014/main" id="{56168727-70A5-4A91-8999-789C20E09A8A}"/>
              </a:ext>
            </a:extLst>
          </p:cNvPr>
          <p:cNvSpPr>
            <a:spLocks noGrp="1" noChangeArrowheads="1"/>
          </p:cNvSpPr>
          <p:nvPr>
            <p:ph type="dt" sz="half" idx="10"/>
          </p:nvPr>
        </p:nvSpPr>
        <p:spPr>
          <a:ln/>
        </p:spPr>
        <p:txBody>
          <a:bodyPr/>
          <a:lstStyle>
            <a:lvl1pPr>
              <a:defRPr/>
            </a:lvl1pPr>
          </a:lstStyle>
          <a:p>
            <a:pPr>
              <a:defRPr/>
            </a:pPr>
            <a:endParaRPr lang="nl-NL"/>
          </a:p>
        </p:txBody>
      </p:sp>
      <p:sp>
        <p:nvSpPr>
          <p:cNvPr id="4" name="Rectangle 5">
            <a:extLst>
              <a:ext uri="{FF2B5EF4-FFF2-40B4-BE49-F238E27FC236}">
                <a16:creationId xmlns:a16="http://schemas.microsoft.com/office/drawing/2014/main" id="{D495DBFA-CB03-443F-956F-26D0635E04E4}"/>
              </a:ext>
            </a:extLst>
          </p:cNvPr>
          <p:cNvSpPr>
            <a:spLocks noGrp="1" noChangeArrowheads="1"/>
          </p:cNvSpPr>
          <p:nvPr>
            <p:ph type="ftr" sz="quarter" idx="11"/>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DB169645-16D9-42B0-8742-17114C56144C}"/>
              </a:ext>
            </a:extLst>
          </p:cNvPr>
          <p:cNvSpPr>
            <a:spLocks noGrp="1" noChangeArrowheads="1"/>
          </p:cNvSpPr>
          <p:nvPr>
            <p:ph type="sldNum" sz="quarter" idx="12"/>
          </p:nvPr>
        </p:nvSpPr>
        <p:spPr>
          <a:ln/>
        </p:spPr>
        <p:txBody>
          <a:bodyPr/>
          <a:lstStyle>
            <a:lvl1pPr>
              <a:defRPr/>
            </a:lvl1pPr>
          </a:lstStyle>
          <a:p>
            <a:pPr>
              <a:defRPr/>
            </a:pPr>
            <a:fld id="{6F863BC2-2FC3-432D-B9A6-9EDB11EC4F8C}" type="slidenum">
              <a:rPr lang="nl-NL" altLang="nl-NL"/>
              <a:pPr>
                <a:defRPr/>
              </a:pPr>
              <a:t>‹nr.›</a:t>
            </a:fld>
            <a:endParaRPr lang="nl-NL" altLang="nl-NL"/>
          </a:p>
        </p:txBody>
      </p:sp>
    </p:spTree>
    <p:extLst>
      <p:ext uri="{BB962C8B-B14F-4D97-AF65-F5344CB8AC3E}">
        <p14:creationId xmlns:p14="http://schemas.microsoft.com/office/powerpoint/2010/main" val="194301496"/>
      </p:ext>
    </p:extLst>
  </p:cSld>
  <p:clrMapOvr>
    <a:masterClrMapping/>
  </p:clrMapOvr>
  <p:transition spd="slow">
    <p:split orient="vert"/>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28E80C1-B6C6-43E1-95C2-9C0245514854}" type="slidenum">
              <a:rPr lang="nl-NL" altLang="nl-NL"/>
              <a:pPr>
                <a:defRPr/>
              </a:pPr>
              <a:t>‹nr.›</a:t>
            </a:fld>
            <a:endParaRPr lang="nl-NL" altLang="nl-NL"/>
          </a:p>
        </p:txBody>
      </p:sp>
    </p:spTree>
    <p:extLst>
      <p:ext uri="{BB962C8B-B14F-4D97-AF65-F5344CB8AC3E}">
        <p14:creationId xmlns:p14="http://schemas.microsoft.com/office/powerpoint/2010/main" val="1492893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87491-7DF2-4D75-A8AA-3A27C1E70E8D}" type="datetimeFigureOut">
              <a:rPr lang="nl-NL" smtClean="0"/>
              <a:t>9-1-2019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EDCB6F1-BF3C-4F62-A16A-4223AA3F04DF}" type="slidenum">
              <a:rPr lang="nl-NL" smtClean="0"/>
              <a:t>‹nr.›</a:t>
            </a:fld>
            <a:endParaRPr lang="nl-NL"/>
          </a:p>
        </p:txBody>
      </p:sp>
    </p:spTree>
    <p:extLst>
      <p:ext uri="{BB962C8B-B14F-4D97-AF65-F5344CB8AC3E}">
        <p14:creationId xmlns:p14="http://schemas.microsoft.com/office/powerpoint/2010/main" val="1586005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E4A46B60-5FC2-4C63-B911-0D499FE1BF20}" type="slidenum">
              <a:rPr lang="nl-NL" altLang="nl-NL"/>
              <a:pPr>
                <a:defRPr/>
              </a:pPr>
              <a:t>‹nr.›</a:t>
            </a:fld>
            <a:endParaRPr lang="nl-NL" altLang="nl-NL"/>
          </a:p>
        </p:txBody>
      </p:sp>
    </p:spTree>
    <p:extLst>
      <p:ext uri="{BB962C8B-B14F-4D97-AF65-F5344CB8AC3E}">
        <p14:creationId xmlns:p14="http://schemas.microsoft.com/office/powerpoint/2010/main" val="2903905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CA5CC83-61ED-4B9A-BD75-805C2DE63494}" type="slidenum">
              <a:rPr lang="nl-NL" altLang="nl-NL"/>
              <a:pPr>
                <a:defRPr/>
              </a:pPr>
              <a:t>‹nr.›</a:t>
            </a:fld>
            <a:endParaRPr lang="nl-NL" altLang="nl-NL"/>
          </a:p>
        </p:txBody>
      </p:sp>
    </p:spTree>
    <p:extLst>
      <p:ext uri="{BB962C8B-B14F-4D97-AF65-F5344CB8AC3E}">
        <p14:creationId xmlns:p14="http://schemas.microsoft.com/office/powerpoint/2010/main" val="32262728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1B95D7A8-A207-42F7-B2CF-01B2FE3D991D}" type="slidenum">
              <a:rPr lang="nl-NL" altLang="nl-NL"/>
              <a:pPr>
                <a:defRPr/>
              </a:pPr>
              <a:t>‹nr.›</a:t>
            </a:fld>
            <a:endParaRPr lang="nl-NL" altLang="nl-NL"/>
          </a:p>
        </p:txBody>
      </p:sp>
    </p:spTree>
    <p:extLst>
      <p:ext uri="{BB962C8B-B14F-4D97-AF65-F5344CB8AC3E}">
        <p14:creationId xmlns:p14="http://schemas.microsoft.com/office/powerpoint/2010/main" val="3491608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AF832687-6533-423C-A2E3-A3A335052190}" type="slidenum">
              <a:rPr lang="nl-NL" altLang="nl-NL"/>
              <a:pPr>
                <a:defRPr/>
              </a:pPr>
              <a:t>‹nr.›</a:t>
            </a:fld>
            <a:endParaRPr lang="nl-NL" altLang="nl-NL"/>
          </a:p>
        </p:txBody>
      </p:sp>
    </p:spTree>
    <p:extLst>
      <p:ext uri="{BB962C8B-B14F-4D97-AF65-F5344CB8AC3E}">
        <p14:creationId xmlns:p14="http://schemas.microsoft.com/office/powerpoint/2010/main" val="889612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52297F79-EB32-4DB6-9146-BB0C3647859B}" type="slidenum">
              <a:rPr lang="nl-NL" altLang="nl-NL"/>
              <a:pPr>
                <a:defRPr/>
              </a:pPr>
              <a:t>‹nr.›</a:t>
            </a:fld>
            <a:endParaRPr lang="nl-NL" altLang="nl-NL"/>
          </a:p>
        </p:txBody>
      </p:sp>
    </p:spTree>
    <p:extLst>
      <p:ext uri="{BB962C8B-B14F-4D97-AF65-F5344CB8AC3E}">
        <p14:creationId xmlns:p14="http://schemas.microsoft.com/office/powerpoint/2010/main" val="2533417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9F511B31-2A72-41E3-BCCF-714FFE61C5AE}" type="slidenum">
              <a:rPr lang="nl-NL" altLang="nl-NL"/>
              <a:pPr>
                <a:defRPr/>
              </a:pPr>
              <a:t>‹nr.›</a:t>
            </a:fld>
            <a:endParaRPr lang="nl-NL" altLang="nl-NL"/>
          </a:p>
        </p:txBody>
      </p:sp>
    </p:spTree>
    <p:extLst>
      <p:ext uri="{BB962C8B-B14F-4D97-AF65-F5344CB8AC3E}">
        <p14:creationId xmlns:p14="http://schemas.microsoft.com/office/powerpoint/2010/main" val="1731422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6DCC6A8C-C32F-4841-BE56-79DFD991083F}" type="slidenum">
              <a:rPr lang="nl-NL" altLang="nl-NL"/>
              <a:pPr>
                <a:defRPr/>
              </a:pPr>
              <a:t>‹nr.›</a:t>
            </a:fld>
            <a:endParaRPr lang="nl-NL" altLang="nl-NL"/>
          </a:p>
        </p:txBody>
      </p:sp>
    </p:spTree>
    <p:extLst>
      <p:ext uri="{BB962C8B-B14F-4D97-AF65-F5344CB8AC3E}">
        <p14:creationId xmlns:p14="http://schemas.microsoft.com/office/powerpoint/2010/main" val="2557124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98F87DE3-5520-48D2-B75C-DF14DD18AED3}" type="slidenum">
              <a:rPr lang="nl-NL" altLang="nl-NL"/>
              <a:pPr>
                <a:defRPr/>
              </a:pPr>
              <a:t>‹nr.›</a:t>
            </a:fld>
            <a:endParaRPr lang="nl-NL" altLang="nl-NL"/>
          </a:p>
        </p:txBody>
      </p:sp>
    </p:spTree>
    <p:extLst>
      <p:ext uri="{BB962C8B-B14F-4D97-AF65-F5344CB8AC3E}">
        <p14:creationId xmlns:p14="http://schemas.microsoft.com/office/powerpoint/2010/main" val="17959553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72A65B0E-6453-4334-87D0-4B8734709014}" type="slidenum">
              <a:rPr lang="nl-NL" altLang="nl-NL"/>
              <a:pPr>
                <a:defRPr/>
              </a:pPr>
              <a:t>‹nr.›</a:t>
            </a:fld>
            <a:endParaRPr lang="nl-NL" altLang="nl-NL"/>
          </a:p>
        </p:txBody>
      </p:sp>
    </p:spTree>
    <p:extLst>
      <p:ext uri="{BB962C8B-B14F-4D97-AF65-F5344CB8AC3E}">
        <p14:creationId xmlns:p14="http://schemas.microsoft.com/office/powerpoint/2010/main" val="961838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4F04E4F5-3D1D-42B8-97FE-96C71DCF4769}" type="slidenum">
              <a:rPr lang="nl-NL" altLang="nl-NL"/>
              <a:pPr>
                <a:defRPr/>
              </a:pPr>
              <a:t>‹nr.›</a:t>
            </a:fld>
            <a:endParaRPr lang="nl-NL" altLang="nl-NL"/>
          </a:p>
        </p:txBody>
      </p:sp>
    </p:spTree>
    <p:extLst>
      <p:ext uri="{BB962C8B-B14F-4D97-AF65-F5344CB8AC3E}">
        <p14:creationId xmlns:p14="http://schemas.microsoft.com/office/powerpoint/2010/main" val="12570425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9FD87491-7DF2-4D75-A8AA-3A27C1E70E8D}" type="datetimeFigureOut">
              <a:rPr lang="nl-NL" smtClean="0"/>
              <a:t>9-1-2019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EDCB6F1-BF3C-4F62-A16A-4223AA3F04DF}" type="slidenum">
              <a:rPr lang="nl-NL" smtClean="0"/>
              <a:t>‹nr.›</a:t>
            </a:fld>
            <a:endParaRPr lang="nl-NL"/>
          </a:p>
        </p:txBody>
      </p:sp>
    </p:spTree>
    <p:extLst>
      <p:ext uri="{BB962C8B-B14F-4D97-AF65-F5344CB8AC3E}">
        <p14:creationId xmlns:p14="http://schemas.microsoft.com/office/powerpoint/2010/main" val="14107402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80892265-A530-4DD3-8173-F578CB4E77F4}" type="slidenum">
              <a:rPr lang="nl-NL" altLang="nl-NL"/>
              <a:pPr>
                <a:defRPr/>
              </a:pPr>
              <a:t>‹nr.›</a:t>
            </a:fld>
            <a:endParaRPr lang="nl-NL" altLang="nl-NL"/>
          </a:p>
        </p:txBody>
      </p:sp>
    </p:spTree>
    <p:extLst>
      <p:ext uri="{BB962C8B-B14F-4D97-AF65-F5344CB8AC3E}">
        <p14:creationId xmlns:p14="http://schemas.microsoft.com/office/powerpoint/2010/main" val="3631210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4638"/>
            <a:ext cx="8229600" cy="58515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8246BDE0-D4FA-4CD8-851B-0C2454655B96}" type="slidenum">
              <a:rPr lang="nl-NL" altLang="nl-NL"/>
              <a:pPr>
                <a:defRPr/>
              </a:pPr>
              <a:t>‹nr.›</a:t>
            </a:fld>
            <a:endParaRPr lang="nl-NL" altLang="nl-NL"/>
          </a:p>
        </p:txBody>
      </p:sp>
    </p:spTree>
    <p:extLst>
      <p:ext uri="{BB962C8B-B14F-4D97-AF65-F5344CB8AC3E}">
        <p14:creationId xmlns:p14="http://schemas.microsoft.com/office/powerpoint/2010/main" val="1016598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a:t>Klik om de stijl te bewerken</a:t>
            </a:r>
          </a:p>
        </p:txBody>
      </p:sp>
      <p:sp>
        <p:nvSpPr>
          <p:cNvPr id="3" name="Tijdelijke aanduiding voor illustratie 2"/>
          <p:cNvSpPr>
            <a:spLocks noGrp="1"/>
          </p:cNvSpPr>
          <p:nvPr>
            <p:ph type="clipArt" sz="half" idx="1"/>
          </p:nvPr>
        </p:nvSpPr>
        <p:spPr>
          <a:xfrm>
            <a:off x="685800" y="1981200"/>
            <a:ext cx="3810000" cy="4114800"/>
          </a:xfrm>
        </p:spPr>
        <p:txBody>
          <a:bodyPr/>
          <a:lstStyle/>
          <a:p>
            <a:pPr lvl="0"/>
            <a:endParaRPr lang="nl-NL" noProof="0"/>
          </a:p>
        </p:txBody>
      </p:sp>
      <p:sp>
        <p:nvSpPr>
          <p:cNvPr id="4" name="Tijdelijke aanduiding voor tekst 3"/>
          <p:cNvSpPr>
            <a:spLocks noGrp="1"/>
          </p:cNvSpPr>
          <p:nvPr>
            <p:ph type="body" sz="half" idx="2"/>
          </p:nvPr>
        </p:nvSpPr>
        <p:spPr>
          <a:xfrm>
            <a:off x="4648200" y="19812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C987B41-5BC1-4143-A1BC-5C757F04E088}" type="slidenum">
              <a:rPr lang="en-US" altLang="nl-NL"/>
              <a:pPr>
                <a:defRPr/>
              </a:pPr>
              <a:t>‹nr.›</a:t>
            </a:fld>
            <a:endParaRPr lang="en-US" altLang="nl-NL"/>
          </a:p>
        </p:txBody>
      </p:sp>
    </p:spTree>
    <p:extLst>
      <p:ext uri="{BB962C8B-B14F-4D97-AF65-F5344CB8AC3E}">
        <p14:creationId xmlns:p14="http://schemas.microsoft.com/office/powerpoint/2010/main" val="1515477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FCBC7B4-6643-4A76-BC32-86E725CCF708}" type="slidenum">
              <a:rPr lang="nl-NL" altLang="nl-NL"/>
              <a:pPr>
                <a:defRPr/>
              </a:pPr>
              <a:t>‹nr.›</a:t>
            </a:fld>
            <a:endParaRPr lang="nl-NL" altLang="nl-NL"/>
          </a:p>
        </p:txBody>
      </p:sp>
    </p:spTree>
    <p:extLst>
      <p:ext uri="{BB962C8B-B14F-4D97-AF65-F5344CB8AC3E}">
        <p14:creationId xmlns:p14="http://schemas.microsoft.com/office/powerpoint/2010/main" val="1913320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7385F5C-0FE8-44E3-BD47-457623523B7F}" type="slidenum">
              <a:rPr lang="nl-NL" altLang="nl-NL"/>
              <a:pPr>
                <a:defRPr/>
              </a:pPr>
              <a:t>‹nr.›</a:t>
            </a:fld>
            <a:endParaRPr lang="nl-NL" altLang="nl-NL"/>
          </a:p>
        </p:txBody>
      </p:sp>
    </p:spTree>
    <p:extLst>
      <p:ext uri="{BB962C8B-B14F-4D97-AF65-F5344CB8AC3E}">
        <p14:creationId xmlns:p14="http://schemas.microsoft.com/office/powerpoint/2010/main" val="27015025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2D3E3279-7F12-45E3-BE00-11700B8403D5}" type="slidenum">
              <a:rPr lang="nl-NL" altLang="nl-NL"/>
              <a:pPr>
                <a:defRPr/>
              </a:pPr>
              <a:t>‹nr.›</a:t>
            </a:fld>
            <a:endParaRPr lang="nl-NL" altLang="nl-NL"/>
          </a:p>
        </p:txBody>
      </p:sp>
    </p:spTree>
    <p:extLst>
      <p:ext uri="{BB962C8B-B14F-4D97-AF65-F5344CB8AC3E}">
        <p14:creationId xmlns:p14="http://schemas.microsoft.com/office/powerpoint/2010/main" val="430553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BF5EF812-9BB5-4A90-A847-884B79F2D95C}" type="slidenum">
              <a:rPr lang="nl-NL" altLang="nl-NL"/>
              <a:pPr>
                <a:defRPr/>
              </a:pPr>
              <a:t>‹nr.›</a:t>
            </a:fld>
            <a:endParaRPr lang="nl-NL" altLang="nl-NL"/>
          </a:p>
        </p:txBody>
      </p:sp>
    </p:spTree>
    <p:extLst>
      <p:ext uri="{BB962C8B-B14F-4D97-AF65-F5344CB8AC3E}">
        <p14:creationId xmlns:p14="http://schemas.microsoft.com/office/powerpoint/2010/main" val="3277654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FE734F0D-8FA6-4A6B-817C-0327CDB154B6}" type="slidenum">
              <a:rPr lang="nl-NL" altLang="nl-NL"/>
              <a:pPr>
                <a:defRPr/>
              </a:pPr>
              <a:t>‹nr.›</a:t>
            </a:fld>
            <a:endParaRPr lang="nl-NL" altLang="nl-NL"/>
          </a:p>
        </p:txBody>
      </p:sp>
    </p:spTree>
    <p:extLst>
      <p:ext uri="{BB962C8B-B14F-4D97-AF65-F5344CB8AC3E}">
        <p14:creationId xmlns:p14="http://schemas.microsoft.com/office/powerpoint/2010/main" val="3057034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29C5733A-90F2-444F-A954-E265D5A42CA2}" type="slidenum">
              <a:rPr lang="nl-NL" altLang="nl-NL"/>
              <a:pPr>
                <a:defRPr/>
              </a:pPr>
              <a:t>‹nr.›</a:t>
            </a:fld>
            <a:endParaRPr lang="nl-NL" altLang="nl-NL"/>
          </a:p>
        </p:txBody>
      </p:sp>
    </p:spTree>
    <p:extLst>
      <p:ext uri="{BB962C8B-B14F-4D97-AF65-F5344CB8AC3E}">
        <p14:creationId xmlns:p14="http://schemas.microsoft.com/office/powerpoint/2010/main" val="3800175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A3352005-179D-4180-974A-C62335CCFB71}" type="slidenum">
              <a:rPr lang="nl-NL" altLang="nl-NL"/>
              <a:pPr>
                <a:defRPr/>
              </a:pPr>
              <a:t>‹nr.›</a:t>
            </a:fld>
            <a:endParaRPr lang="nl-NL" altLang="nl-NL"/>
          </a:p>
        </p:txBody>
      </p:sp>
    </p:spTree>
    <p:extLst>
      <p:ext uri="{BB962C8B-B14F-4D97-AF65-F5344CB8AC3E}">
        <p14:creationId xmlns:p14="http://schemas.microsoft.com/office/powerpoint/2010/main" val="3946113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2C8CC2F-829C-49AA-A449-C3091A81346D}" type="datetimeFigureOut">
              <a:rPr lang="nl-NL" smtClean="0"/>
              <a:t>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5D6B640-F86B-46FE-97EC-06F56334C3E3}" type="slidenum">
              <a:rPr lang="nl-NL" smtClean="0"/>
              <a:t>‹nr.›</a:t>
            </a:fld>
            <a:endParaRPr lang="nl-NL"/>
          </a:p>
        </p:txBody>
      </p:sp>
    </p:spTree>
    <p:extLst>
      <p:ext uri="{BB962C8B-B14F-4D97-AF65-F5344CB8AC3E}">
        <p14:creationId xmlns:p14="http://schemas.microsoft.com/office/powerpoint/2010/main" val="841836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9FD87491-7DF2-4D75-A8AA-3A27C1E70E8D}" type="datetimeFigureOut">
              <a:rPr lang="nl-NL" smtClean="0"/>
              <a:t>9-1-2019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EDCB6F1-BF3C-4F62-A16A-4223AA3F04DF}" type="slidenum">
              <a:rPr lang="nl-NL" smtClean="0"/>
              <a:t>‹nr.›</a:t>
            </a:fld>
            <a:endParaRPr lang="nl-NL"/>
          </a:p>
        </p:txBody>
      </p:sp>
    </p:spTree>
    <p:extLst>
      <p:ext uri="{BB962C8B-B14F-4D97-AF65-F5344CB8AC3E}">
        <p14:creationId xmlns:p14="http://schemas.microsoft.com/office/powerpoint/2010/main" val="1756827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DF17218F-7683-4326-8A6A-B61503679823}" type="slidenum">
              <a:rPr lang="nl-NL" altLang="nl-NL"/>
              <a:pPr>
                <a:defRPr/>
              </a:pPr>
              <a:t>‹nr.›</a:t>
            </a:fld>
            <a:endParaRPr lang="nl-NL" altLang="nl-NL"/>
          </a:p>
        </p:txBody>
      </p:sp>
    </p:spTree>
    <p:extLst>
      <p:ext uri="{BB962C8B-B14F-4D97-AF65-F5344CB8AC3E}">
        <p14:creationId xmlns:p14="http://schemas.microsoft.com/office/powerpoint/2010/main" val="3261033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194787DE-33FD-4528-85CA-C4B2C555B8BE}" type="slidenum">
              <a:rPr lang="nl-NL" altLang="nl-NL"/>
              <a:pPr>
                <a:defRPr/>
              </a:pPr>
              <a:t>‹nr.›</a:t>
            </a:fld>
            <a:endParaRPr lang="nl-NL" altLang="nl-NL"/>
          </a:p>
        </p:txBody>
      </p:sp>
    </p:spTree>
    <p:extLst>
      <p:ext uri="{BB962C8B-B14F-4D97-AF65-F5344CB8AC3E}">
        <p14:creationId xmlns:p14="http://schemas.microsoft.com/office/powerpoint/2010/main" val="2614598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9B9A47C9-E78C-4382-A3AB-C52EE8A6358A}" type="slidenum">
              <a:rPr lang="nl-NL" altLang="nl-NL"/>
              <a:pPr>
                <a:defRPr/>
              </a:pPr>
              <a:t>‹nr.›</a:t>
            </a:fld>
            <a:endParaRPr lang="nl-NL" altLang="nl-NL"/>
          </a:p>
        </p:txBody>
      </p:sp>
    </p:spTree>
    <p:extLst>
      <p:ext uri="{BB962C8B-B14F-4D97-AF65-F5344CB8AC3E}">
        <p14:creationId xmlns:p14="http://schemas.microsoft.com/office/powerpoint/2010/main" val="3411737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035810F2-E033-4A67-B6AC-30166053DF5B}" type="slidenum">
              <a:rPr lang="nl-NL" altLang="nl-NL"/>
              <a:pPr>
                <a:defRPr/>
              </a:pPr>
              <a:t>‹nr.›</a:t>
            </a:fld>
            <a:endParaRPr lang="nl-NL" altLang="nl-NL"/>
          </a:p>
        </p:txBody>
      </p:sp>
    </p:spTree>
    <p:extLst>
      <p:ext uri="{BB962C8B-B14F-4D97-AF65-F5344CB8AC3E}">
        <p14:creationId xmlns:p14="http://schemas.microsoft.com/office/powerpoint/2010/main" val="2700572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072F56-7E40-449E-94D1-E62A1515D44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595332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05C397-BD78-43C5-A09C-20EFFFBE732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299612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A41EBF-CBC4-475B-AB12-65B8656E1400}"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378687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1D8A45-BBFA-4F4D-B083-CE00F65B33E9}"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42189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BC1818-B0C4-467C-A33D-1AD9525AFC6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773129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92FC1FF-B643-40B0-A6F1-439A763B39E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80314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FD87491-7DF2-4D75-A8AA-3A27C1E70E8D}" type="datetimeFigureOut">
              <a:rPr lang="nl-NL" smtClean="0"/>
              <a:t>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EDCB6F1-BF3C-4F62-A16A-4223AA3F04DF}" type="slidenum">
              <a:rPr lang="nl-NL" smtClean="0"/>
              <a:t>‹nr.›</a:t>
            </a:fld>
            <a:endParaRPr lang="nl-NL"/>
          </a:p>
        </p:txBody>
      </p:sp>
    </p:spTree>
    <p:extLst>
      <p:ext uri="{BB962C8B-B14F-4D97-AF65-F5344CB8AC3E}">
        <p14:creationId xmlns:p14="http://schemas.microsoft.com/office/powerpoint/2010/main" val="30891001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3EF1476-FDF3-45C8-8544-1B2FFDF84B8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758478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AA40D9-2A15-4BB2-BDAF-D13E9A16D54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451372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69A3B1-9F53-4B73-890E-7DB4F359454A}"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2226357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736AD5-8367-49BB-9D45-7F9258F552A0}"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933272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2DC20B-A16C-4EB0-947A-25F472817040}"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114927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4BF846-1B5D-4773-9D5B-4C8FEB1318D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7246618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txOverObj">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366713" y="1233488"/>
            <a:ext cx="8169275" cy="571500"/>
          </a:xfrm>
        </p:spPr>
        <p:txBody>
          <a:bodyPr/>
          <a:lstStyle/>
          <a:p>
            <a:r>
              <a:rPr lang="nl-NL"/>
              <a:t>Klik om de stijl te bewerken</a:t>
            </a:r>
          </a:p>
        </p:txBody>
      </p:sp>
      <p:sp>
        <p:nvSpPr>
          <p:cNvPr id="3" name="Tijdelijke aanduiding voor tekst 2"/>
          <p:cNvSpPr>
            <a:spLocks noGrp="1"/>
          </p:cNvSpPr>
          <p:nvPr>
            <p:ph type="body" sz="half" idx="1"/>
          </p:nvPr>
        </p:nvSpPr>
        <p:spPr>
          <a:xfrm>
            <a:off x="366713" y="1798638"/>
            <a:ext cx="8169275" cy="210026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366713" y="4051300"/>
            <a:ext cx="8169275" cy="21018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p:txBody>
          <a:bodyPr/>
          <a:lstStyle>
            <a:lvl1pPr>
              <a:defRPr/>
            </a:lvl1pPr>
          </a:lstStyle>
          <a:p>
            <a:pPr>
              <a:defRPr/>
            </a:pPr>
            <a:fld id="{ECDBFFA1-A72E-4F96-8F1F-FBAA87BE3E77}"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552670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08B7FCF9-F0C6-4E86-8884-275EB7BE647F}" type="slidenum">
              <a:rPr lang="nl-NL"/>
              <a:pPr>
                <a:defRPr/>
              </a:pPr>
              <a:t>‹nr.›</a:t>
            </a:fld>
            <a:endParaRPr lang="nl-NL"/>
          </a:p>
        </p:txBody>
      </p:sp>
    </p:spTree>
    <p:extLst>
      <p:ext uri="{BB962C8B-B14F-4D97-AF65-F5344CB8AC3E}">
        <p14:creationId xmlns:p14="http://schemas.microsoft.com/office/powerpoint/2010/main" val="2875190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9D9A12A0-1BBE-4FCA-BFC0-5D1327A04CD4}" type="slidenum">
              <a:rPr lang="nl-NL"/>
              <a:pPr>
                <a:defRPr/>
              </a:pPr>
              <a:t>‹nr.›</a:t>
            </a:fld>
            <a:endParaRPr lang="nl-NL"/>
          </a:p>
        </p:txBody>
      </p:sp>
    </p:spTree>
    <p:extLst>
      <p:ext uri="{BB962C8B-B14F-4D97-AF65-F5344CB8AC3E}">
        <p14:creationId xmlns:p14="http://schemas.microsoft.com/office/powerpoint/2010/main" val="37986904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97D8A4B4-3FE4-464F-901C-E52A43874D9A}" type="slidenum">
              <a:rPr lang="nl-NL"/>
              <a:pPr>
                <a:defRPr/>
              </a:pPr>
              <a:t>‹nr.›</a:t>
            </a:fld>
            <a:endParaRPr lang="nl-NL"/>
          </a:p>
        </p:txBody>
      </p:sp>
    </p:spTree>
    <p:extLst>
      <p:ext uri="{BB962C8B-B14F-4D97-AF65-F5344CB8AC3E}">
        <p14:creationId xmlns:p14="http://schemas.microsoft.com/office/powerpoint/2010/main" val="4134688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FD87491-7DF2-4D75-A8AA-3A27C1E70E8D}" type="datetimeFigureOut">
              <a:rPr lang="nl-NL" smtClean="0"/>
              <a:t>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EDCB6F1-BF3C-4F62-A16A-4223AA3F04DF}" type="slidenum">
              <a:rPr lang="nl-NL" smtClean="0"/>
              <a:t>‹nr.›</a:t>
            </a:fld>
            <a:endParaRPr lang="nl-NL"/>
          </a:p>
        </p:txBody>
      </p:sp>
    </p:spTree>
    <p:extLst>
      <p:ext uri="{BB962C8B-B14F-4D97-AF65-F5344CB8AC3E}">
        <p14:creationId xmlns:p14="http://schemas.microsoft.com/office/powerpoint/2010/main" val="2956947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006A84AA-BB24-43A3-BD7B-B0FB90BFAA74}" type="slidenum">
              <a:rPr lang="nl-NL"/>
              <a:pPr>
                <a:defRPr/>
              </a:pPr>
              <a:t>‹nr.›</a:t>
            </a:fld>
            <a:endParaRPr lang="nl-NL"/>
          </a:p>
        </p:txBody>
      </p:sp>
    </p:spTree>
    <p:extLst>
      <p:ext uri="{BB962C8B-B14F-4D97-AF65-F5344CB8AC3E}">
        <p14:creationId xmlns:p14="http://schemas.microsoft.com/office/powerpoint/2010/main" val="1313463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FB1D4036-9814-4025-B324-8F9BF938A417}" type="slidenum">
              <a:rPr lang="nl-NL"/>
              <a:pPr>
                <a:defRPr/>
              </a:pPr>
              <a:t>‹nr.›</a:t>
            </a:fld>
            <a:endParaRPr lang="nl-NL"/>
          </a:p>
        </p:txBody>
      </p:sp>
    </p:spTree>
    <p:extLst>
      <p:ext uri="{BB962C8B-B14F-4D97-AF65-F5344CB8AC3E}">
        <p14:creationId xmlns:p14="http://schemas.microsoft.com/office/powerpoint/2010/main" val="1709857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970549E6-98C5-4FC0-BEB9-ED89355892C3}" type="slidenum">
              <a:rPr lang="nl-NL"/>
              <a:pPr>
                <a:defRPr/>
              </a:pPr>
              <a:t>‹nr.›</a:t>
            </a:fld>
            <a:endParaRPr lang="nl-NL"/>
          </a:p>
        </p:txBody>
      </p:sp>
    </p:spTree>
    <p:extLst>
      <p:ext uri="{BB962C8B-B14F-4D97-AF65-F5344CB8AC3E}">
        <p14:creationId xmlns:p14="http://schemas.microsoft.com/office/powerpoint/2010/main" val="684968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B45BE5D1-4EE4-4B2C-B44F-FE14B0014AE7}" type="slidenum">
              <a:rPr lang="nl-NL"/>
              <a:pPr>
                <a:defRPr/>
              </a:pPr>
              <a:t>‹nr.›</a:t>
            </a:fld>
            <a:endParaRPr lang="nl-NL"/>
          </a:p>
        </p:txBody>
      </p:sp>
    </p:spTree>
    <p:extLst>
      <p:ext uri="{BB962C8B-B14F-4D97-AF65-F5344CB8AC3E}">
        <p14:creationId xmlns:p14="http://schemas.microsoft.com/office/powerpoint/2010/main" val="8621107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CED5EA95-6E68-4C6B-945D-72DCDF8A130F}" type="slidenum">
              <a:rPr lang="nl-NL"/>
              <a:pPr>
                <a:defRPr/>
              </a:pPr>
              <a:t>‹nr.›</a:t>
            </a:fld>
            <a:endParaRPr lang="nl-NL"/>
          </a:p>
        </p:txBody>
      </p:sp>
    </p:spTree>
    <p:extLst>
      <p:ext uri="{BB962C8B-B14F-4D97-AF65-F5344CB8AC3E}">
        <p14:creationId xmlns:p14="http://schemas.microsoft.com/office/powerpoint/2010/main" val="3598671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170755FF-5F57-4689-9904-FF6938D8D18C}" type="slidenum">
              <a:rPr lang="nl-NL"/>
              <a:pPr>
                <a:defRPr/>
              </a:pPr>
              <a:t>‹nr.›</a:t>
            </a:fld>
            <a:endParaRPr lang="nl-NL"/>
          </a:p>
        </p:txBody>
      </p:sp>
    </p:spTree>
    <p:extLst>
      <p:ext uri="{BB962C8B-B14F-4D97-AF65-F5344CB8AC3E}">
        <p14:creationId xmlns:p14="http://schemas.microsoft.com/office/powerpoint/2010/main" val="41682104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0144F794-41B8-4E21-A38B-FEBC7B154B3B}" type="slidenum">
              <a:rPr lang="nl-NL"/>
              <a:pPr>
                <a:defRPr/>
              </a:pPr>
              <a:t>‹nr.›</a:t>
            </a:fld>
            <a:endParaRPr lang="nl-NL"/>
          </a:p>
        </p:txBody>
      </p:sp>
    </p:spTree>
    <p:extLst>
      <p:ext uri="{BB962C8B-B14F-4D97-AF65-F5344CB8AC3E}">
        <p14:creationId xmlns:p14="http://schemas.microsoft.com/office/powerpoint/2010/main" val="800456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2DB4155F-5E28-48B4-9211-833960CA7E32}" type="slidenum">
              <a:rPr lang="nl-NL"/>
              <a:pPr>
                <a:defRPr/>
              </a:pPr>
              <a:t>‹nr.›</a:t>
            </a:fld>
            <a:endParaRPr lang="nl-NL"/>
          </a:p>
        </p:txBody>
      </p:sp>
    </p:spTree>
    <p:extLst>
      <p:ext uri="{BB962C8B-B14F-4D97-AF65-F5344CB8AC3E}">
        <p14:creationId xmlns:p14="http://schemas.microsoft.com/office/powerpoint/2010/main" val="4081932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pPr>
              <a:defRPr/>
            </a:pPr>
            <a:endParaRPr lang="en-US"/>
          </a:p>
        </p:txBody>
      </p:sp>
      <p:sp>
        <p:nvSpPr>
          <p:cNvPr id="6" name="Tijdelijke aanduiding voor voettekst 5"/>
          <p:cNvSpPr>
            <a:spLocks noGrp="1"/>
          </p:cNvSpPr>
          <p:nvPr>
            <p:ph type="ftr" sz="quarter" idx="11"/>
          </p:nvPr>
        </p:nvSpPr>
        <p:spPr/>
        <p:txBody>
          <a:bodyPr/>
          <a:lstStyle>
            <a:lvl1pPr>
              <a:defRPr/>
            </a:lvl1pPr>
          </a:lstStyle>
          <a:p>
            <a:pPr>
              <a:defRPr/>
            </a:pPr>
            <a:endParaRPr lang="en-US"/>
          </a:p>
        </p:txBody>
      </p:sp>
      <p:sp>
        <p:nvSpPr>
          <p:cNvPr id="7" name="Tijdelijke aanduiding voor dianummer 6"/>
          <p:cNvSpPr>
            <a:spLocks noGrp="1"/>
          </p:cNvSpPr>
          <p:nvPr>
            <p:ph type="sldNum" sz="quarter" idx="12"/>
          </p:nvPr>
        </p:nvSpPr>
        <p:spPr/>
        <p:txBody>
          <a:bodyPr/>
          <a:lstStyle>
            <a:lvl1pPr>
              <a:defRPr/>
            </a:lvl1pPr>
          </a:lstStyle>
          <a:p>
            <a:pPr>
              <a:defRPr/>
            </a:pPr>
            <a:fld id="{E03E3400-9CEC-4F32-B0E2-26042827029D}" type="slidenum">
              <a:rPr lang="en-US"/>
              <a:pPr>
                <a:defRPr/>
              </a:pPr>
              <a:t>‹nr.›</a:t>
            </a:fld>
            <a:endParaRPr lang="en-US"/>
          </a:p>
        </p:txBody>
      </p:sp>
    </p:spTree>
    <p:extLst>
      <p:ext uri="{BB962C8B-B14F-4D97-AF65-F5344CB8AC3E}">
        <p14:creationId xmlns:p14="http://schemas.microsoft.com/office/powerpoint/2010/main" val="868510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E0E6E0C-3ABC-4FB8-B115-71C81C833F78}" type="slidenum">
              <a:rPr lang="nl-NL"/>
              <a:pPr>
                <a:defRPr/>
              </a:pPr>
              <a:t>‹nr.›</a:t>
            </a:fld>
            <a:endParaRPr lang="nl-NL"/>
          </a:p>
        </p:txBody>
      </p:sp>
    </p:spTree>
    <p:extLst>
      <p:ext uri="{BB962C8B-B14F-4D97-AF65-F5344CB8AC3E}">
        <p14:creationId xmlns:p14="http://schemas.microsoft.com/office/powerpoint/2010/main" val="359441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pPr>
              <a:defRPr/>
            </a:pPr>
            <a:endParaRPr lang="en-US"/>
          </a:p>
        </p:txBody>
      </p:sp>
      <p:sp>
        <p:nvSpPr>
          <p:cNvPr id="6" name="Tijdelijke aanduiding voor voettekst 5"/>
          <p:cNvSpPr>
            <a:spLocks noGrp="1"/>
          </p:cNvSpPr>
          <p:nvPr>
            <p:ph type="ftr" sz="quarter" idx="11"/>
          </p:nvPr>
        </p:nvSpPr>
        <p:spPr/>
        <p:txBody>
          <a:bodyPr/>
          <a:lstStyle>
            <a:lvl1pPr>
              <a:defRPr/>
            </a:lvl1pPr>
          </a:lstStyle>
          <a:p>
            <a:pPr>
              <a:defRPr/>
            </a:pPr>
            <a:endParaRPr lang="en-US"/>
          </a:p>
        </p:txBody>
      </p:sp>
      <p:sp>
        <p:nvSpPr>
          <p:cNvPr id="7" name="Tijdelijke aanduiding voor dianummer 6"/>
          <p:cNvSpPr>
            <a:spLocks noGrp="1"/>
          </p:cNvSpPr>
          <p:nvPr>
            <p:ph type="sldNum" sz="quarter" idx="12"/>
          </p:nvPr>
        </p:nvSpPr>
        <p:spPr/>
        <p:txBody>
          <a:bodyPr/>
          <a:lstStyle>
            <a:lvl1pPr>
              <a:defRPr/>
            </a:lvl1pPr>
          </a:lstStyle>
          <a:p>
            <a:fld id="{50642AF7-9012-4FE0-868B-6EE64DF79C5C}" type="slidenum">
              <a:rPr lang="en-US" altLang="nl-NL"/>
              <a:pPr/>
              <a:t>‹nr.›</a:t>
            </a:fld>
            <a:endParaRPr lang="en-US" altLang="nl-NL"/>
          </a:p>
        </p:txBody>
      </p:sp>
    </p:spTree>
    <p:extLst>
      <p:ext uri="{BB962C8B-B14F-4D97-AF65-F5344CB8AC3E}">
        <p14:creationId xmlns:p14="http://schemas.microsoft.com/office/powerpoint/2010/main" val="1373185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dgm">
  <p:cSld name="Titel en diagram of organi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SmartArt 2"/>
          <p:cNvSpPr>
            <a:spLocks noGrp="1"/>
          </p:cNvSpPr>
          <p:nvPr>
            <p:ph type="dgm" idx="1"/>
          </p:nvPr>
        </p:nvSpPr>
        <p:spPr>
          <a:xfrm>
            <a:off x="457200" y="1600200"/>
            <a:ext cx="8229600" cy="4525963"/>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DA0051C-9C84-4AA9-B4D5-031AE06556D1}" type="slidenum">
              <a:rPr lang="nl-NL"/>
              <a:pPr>
                <a:defRPr/>
              </a:pPr>
              <a:t>‹nr.›</a:t>
            </a:fld>
            <a:endParaRPr lang="nl-NL"/>
          </a:p>
        </p:txBody>
      </p:sp>
    </p:spTree>
    <p:extLst>
      <p:ext uri="{BB962C8B-B14F-4D97-AF65-F5344CB8AC3E}">
        <p14:creationId xmlns:p14="http://schemas.microsoft.com/office/powerpoint/2010/main" val="1297246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4638"/>
            <a:ext cx="8229600" cy="58515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BD230366-673B-4245-AC91-1878936218FC}" type="slidenum">
              <a:rPr lang="nl-NL"/>
              <a:pPr>
                <a:defRPr/>
              </a:pPr>
              <a:t>‹nr.›</a:t>
            </a:fld>
            <a:endParaRPr lang="nl-NL"/>
          </a:p>
        </p:txBody>
      </p:sp>
    </p:spTree>
    <p:extLst>
      <p:ext uri="{BB962C8B-B14F-4D97-AF65-F5344CB8AC3E}">
        <p14:creationId xmlns:p14="http://schemas.microsoft.com/office/powerpoint/2010/main" val="17475047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A8BDA-E780-46D9-9131-777ADA8813F8}"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5225023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BD9300-28BB-447E-923E-9C242ACC1E5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766081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A623CF-816C-4852-81E4-2C9D64AFE0B9}"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40073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AD44CA-9C2F-4B79-B995-7F476CB2E0EA}"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707244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AF04E32-E9D7-4829-9F7D-DE1C5E3FBD3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015301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CFDA33-2AFF-4C0F-BE58-AB8C1680E98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336658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855003E-C370-4CCE-B6C6-452878CCB4E1}"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7773334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4DA978-D724-42EC-8077-BF9306FE176A}"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223895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a:extLst>
              <a:ext uri="{FF2B5EF4-FFF2-40B4-BE49-F238E27FC236}">
                <a16:creationId xmlns:a16="http://schemas.microsoft.com/office/drawing/2014/main" id="{CB802C55-5632-44FB-A8BC-84E4B2B7B4F3}"/>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7ACB2FC5-0029-40D7-8A22-B850A626D50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B2F96124-FB82-4C19-84F8-174D481805E5}"/>
              </a:ext>
            </a:extLst>
          </p:cNvPr>
          <p:cNvSpPr>
            <a:spLocks noGrp="1" noChangeArrowheads="1"/>
          </p:cNvSpPr>
          <p:nvPr>
            <p:ph type="sldNum" sz="quarter" idx="12"/>
          </p:nvPr>
        </p:nvSpPr>
        <p:spPr>
          <a:ln/>
        </p:spPr>
        <p:txBody>
          <a:bodyPr/>
          <a:lstStyle>
            <a:lvl1pPr>
              <a:defRPr/>
            </a:lvl1pPr>
          </a:lstStyle>
          <a:p>
            <a:fld id="{F73253D1-6C30-4CCA-96CC-74067AE3A0EC}" type="slidenum">
              <a:rPr lang="nl-NL" altLang="nl-NL"/>
              <a:pPr/>
              <a:t>‹nr.›</a:t>
            </a:fld>
            <a:endParaRPr lang="nl-NL" altLang="nl-NL"/>
          </a:p>
        </p:txBody>
      </p:sp>
    </p:spTree>
    <p:extLst>
      <p:ext uri="{BB962C8B-B14F-4D97-AF65-F5344CB8AC3E}">
        <p14:creationId xmlns:p14="http://schemas.microsoft.com/office/powerpoint/2010/main" val="3287950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F5F75D-D224-4C4C-A602-0013A68AE800}"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052563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75A832-E6AC-428A-805D-AC928AC18179}"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835220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8897A6-4B59-4BAC-9155-6D54052A80CF}"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245522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45479902-F114-48E9-9F39-77DD5EAD132C}"/>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513FCA90-07D7-4018-98EA-802F2563D1D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615854BF-9B99-409B-901C-C503F376D1F5}"/>
              </a:ext>
            </a:extLst>
          </p:cNvPr>
          <p:cNvSpPr>
            <a:spLocks noGrp="1" noChangeArrowheads="1"/>
          </p:cNvSpPr>
          <p:nvPr>
            <p:ph type="sldNum" sz="quarter" idx="12"/>
          </p:nvPr>
        </p:nvSpPr>
        <p:spPr>
          <a:ln/>
        </p:spPr>
        <p:txBody>
          <a:bodyPr/>
          <a:lstStyle>
            <a:lvl1pPr>
              <a:defRPr/>
            </a:lvl1pPr>
          </a:lstStyle>
          <a:p>
            <a:fld id="{0A467BE1-FD0E-4824-AA5A-0CCDCE3BDD4F}" type="slidenum">
              <a:rPr lang="nl-NL" altLang="nl-NL"/>
              <a:pPr/>
              <a:t>‹nr.›</a:t>
            </a:fld>
            <a:endParaRPr lang="nl-NL" altLang="nl-NL"/>
          </a:p>
        </p:txBody>
      </p:sp>
    </p:spTree>
    <p:extLst>
      <p:ext uri="{BB962C8B-B14F-4D97-AF65-F5344CB8AC3E}">
        <p14:creationId xmlns:p14="http://schemas.microsoft.com/office/powerpoint/2010/main" val="489194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40D4B66E-F2CE-4739-B855-9197BDAFAB76}"/>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4EFBAFB2-C91B-4BEF-9EE3-8F677474CA08}"/>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DB688634-D34F-444E-A38B-EFB9DE3C0163}"/>
              </a:ext>
            </a:extLst>
          </p:cNvPr>
          <p:cNvSpPr>
            <a:spLocks noGrp="1" noChangeArrowheads="1"/>
          </p:cNvSpPr>
          <p:nvPr>
            <p:ph type="sldNum" sz="quarter" idx="12"/>
          </p:nvPr>
        </p:nvSpPr>
        <p:spPr>
          <a:ln/>
        </p:spPr>
        <p:txBody>
          <a:bodyPr/>
          <a:lstStyle>
            <a:lvl1pPr>
              <a:defRPr/>
            </a:lvl1pPr>
          </a:lstStyle>
          <a:p>
            <a:fld id="{E11A62D5-71B9-42AB-A860-9CE44BFFD919}" type="slidenum">
              <a:rPr lang="nl-NL" altLang="nl-NL"/>
              <a:pPr/>
              <a:t>‹nr.›</a:t>
            </a:fld>
            <a:endParaRPr lang="nl-NL" altLang="nl-NL"/>
          </a:p>
        </p:txBody>
      </p:sp>
    </p:spTree>
    <p:extLst>
      <p:ext uri="{BB962C8B-B14F-4D97-AF65-F5344CB8AC3E}">
        <p14:creationId xmlns:p14="http://schemas.microsoft.com/office/powerpoint/2010/main" val="3357906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44DF7827-39FB-4C83-A246-B2E93DFC70F0}"/>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0E0679FC-0DEE-41D2-9340-64FCED6F0BE3}"/>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AF1BC731-9214-4D30-8E9C-599642ED6671}"/>
              </a:ext>
            </a:extLst>
          </p:cNvPr>
          <p:cNvSpPr>
            <a:spLocks noGrp="1" noChangeArrowheads="1"/>
          </p:cNvSpPr>
          <p:nvPr>
            <p:ph type="sldNum" sz="quarter" idx="12"/>
          </p:nvPr>
        </p:nvSpPr>
        <p:spPr>
          <a:ln/>
        </p:spPr>
        <p:txBody>
          <a:bodyPr/>
          <a:lstStyle>
            <a:lvl1pPr>
              <a:defRPr/>
            </a:lvl1pPr>
          </a:lstStyle>
          <a:p>
            <a:fld id="{FB0B3517-5BCE-44F0-893B-1638D879514B}" type="slidenum">
              <a:rPr lang="nl-NL" altLang="nl-NL"/>
              <a:pPr/>
              <a:t>‹nr.›</a:t>
            </a:fld>
            <a:endParaRPr lang="nl-NL" altLang="nl-NL"/>
          </a:p>
        </p:txBody>
      </p:sp>
    </p:spTree>
    <p:extLst>
      <p:ext uri="{BB962C8B-B14F-4D97-AF65-F5344CB8AC3E}">
        <p14:creationId xmlns:p14="http://schemas.microsoft.com/office/powerpoint/2010/main" val="5982632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BEE60766-CE1A-4083-8B73-CF4DD260477B}"/>
              </a:ext>
            </a:extLst>
          </p:cNvPr>
          <p:cNvSpPr>
            <a:spLocks noGrp="1" noChangeArrowheads="1"/>
          </p:cNvSpPr>
          <p:nvPr>
            <p:ph type="dt" sz="half" idx="10"/>
          </p:nvPr>
        </p:nvSpPr>
        <p:spPr>
          <a:ln/>
        </p:spPr>
        <p:txBody>
          <a:bodyPr/>
          <a:lstStyle>
            <a:lvl1pPr>
              <a:defRPr/>
            </a:lvl1pPr>
          </a:lstStyle>
          <a:p>
            <a:pPr>
              <a:defRPr/>
            </a:pPr>
            <a:endParaRPr lang="nl-NL"/>
          </a:p>
        </p:txBody>
      </p:sp>
      <p:sp>
        <p:nvSpPr>
          <p:cNvPr id="8" name="Rectangle 5">
            <a:extLst>
              <a:ext uri="{FF2B5EF4-FFF2-40B4-BE49-F238E27FC236}">
                <a16:creationId xmlns:a16="http://schemas.microsoft.com/office/drawing/2014/main" id="{EBBB4BFF-67C6-405B-B9F7-C665CF9332F7}"/>
              </a:ext>
            </a:extLst>
          </p:cNvPr>
          <p:cNvSpPr>
            <a:spLocks noGrp="1" noChangeArrowheads="1"/>
          </p:cNvSpPr>
          <p:nvPr>
            <p:ph type="ftr" sz="quarter" idx="11"/>
          </p:nvPr>
        </p:nvSpPr>
        <p:spPr>
          <a:ln/>
        </p:spPr>
        <p:txBody>
          <a:bodyPr/>
          <a:lstStyle>
            <a:lvl1pPr>
              <a:defRPr/>
            </a:lvl1pPr>
          </a:lstStyle>
          <a:p>
            <a:pPr>
              <a:defRPr/>
            </a:pPr>
            <a:endParaRPr lang="nl-NL"/>
          </a:p>
        </p:txBody>
      </p:sp>
      <p:sp>
        <p:nvSpPr>
          <p:cNvPr id="9" name="Rectangle 6">
            <a:extLst>
              <a:ext uri="{FF2B5EF4-FFF2-40B4-BE49-F238E27FC236}">
                <a16:creationId xmlns:a16="http://schemas.microsoft.com/office/drawing/2014/main" id="{941ADBE8-FEA0-400A-9237-10875FD7C390}"/>
              </a:ext>
            </a:extLst>
          </p:cNvPr>
          <p:cNvSpPr>
            <a:spLocks noGrp="1" noChangeArrowheads="1"/>
          </p:cNvSpPr>
          <p:nvPr>
            <p:ph type="sldNum" sz="quarter" idx="12"/>
          </p:nvPr>
        </p:nvSpPr>
        <p:spPr>
          <a:ln/>
        </p:spPr>
        <p:txBody>
          <a:bodyPr/>
          <a:lstStyle>
            <a:lvl1pPr>
              <a:defRPr/>
            </a:lvl1pPr>
          </a:lstStyle>
          <a:p>
            <a:fld id="{9B5A811E-CE55-4397-9AFE-A621E285A510}" type="slidenum">
              <a:rPr lang="nl-NL" altLang="nl-NL"/>
              <a:pPr/>
              <a:t>‹nr.›</a:t>
            </a:fld>
            <a:endParaRPr lang="nl-NL" altLang="nl-NL"/>
          </a:p>
        </p:txBody>
      </p:sp>
    </p:spTree>
    <p:extLst>
      <p:ext uri="{BB962C8B-B14F-4D97-AF65-F5344CB8AC3E}">
        <p14:creationId xmlns:p14="http://schemas.microsoft.com/office/powerpoint/2010/main" val="1138077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59E6854A-5B99-4696-82A2-BD8A3DFA63AE}"/>
              </a:ext>
            </a:extLst>
          </p:cNvPr>
          <p:cNvSpPr>
            <a:spLocks noGrp="1" noChangeArrowheads="1"/>
          </p:cNvSpPr>
          <p:nvPr>
            <p:ph type="dt" sz="half" idx="10"/>
          </p:nvPr>
        </p:nvSpPr>
        <p:spPr>
          <a:ln/>
        </p:spPr>
        <p:txBody>
          <a:bodyPr/>
          <a:lstStyle>
            <a:lvl1pPr>
              <a:defRPr/>
            </a:lvl1pPr>
          </a:lstStyle>
          <a:p>
            <a:pPr>
              <a:defRPr/>
            </a:pPr>
            <a:endParaRPr lang="nl-NL"/>
          </a:p>
        </p:txBody>
      </p:sp>
      <p:sp>
        <p:nvSpPr>
          <p:cNvPr id="4" name="Rectangle 5">
            <a:extLst>
              <a:ext uri="{FF2B5EF4-FFF2-40B4-BE49-F238E27FC236}">
                <a16:creationId xmlns:a16="http://schemas.microsoft.com/office/drawing/2014/main" id="{AD268B4C-C320-48C8-80A1-3C67B11B0829}"/>
              </a:ext>
            </a:extLst>
          </p:cNvPr>
          <p:cNvSpPr>
            <a:spLocks noGrp="1" noChangeArrowheads="1"/>
          </p:cNvSpPr>
          <p:nvPr>
            <p:ph type="ftr" sz="quarter" idx="11"/>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FBC38835-3344-4E70-999D-B6DD201A9BF3}"/>
              </a:ext>
            </a:extLst>
          </p:cNvPr>
          <p:cNvSpPr>
            <a:spLocks noGrp="1" noChangeArrowheads="1"/>
          </p:cNvSpPr>
          <p:nvPr>
            <p:ph type="sldNum" sz="quarter" idx="12"/>
          </p:nvPr>
        </p:nvSpPr>
        <p:spPr>
          <a:ln/>
        </p:spPr>
        <p:txBody>
          <a:bodyPr/>
          <a:lstStyle>
            <a:lvl1pPr>
              <a:defRPr/>
            </a:lvl1pPr>
          </a:lstStyle>
          <a:p>
            <a:fld id="{39FF34D0-A647-43D9-8D3C-1711E31D0970}" type="slidenum">
              <a:rPr lang="nl-NL" altLang="nl-NL"/>
              <a:pPr/>
              <a:t>‹nr.›</a:t>
            </a:fld>
            <a:endParaRPr lang="nl-NL" altLang="nl-NL"/>
          </a:p>
        </p:txBody>
      </p:sp>
    </p:spTree>
    <p:extLst>
      <p:ext uri="{BB962C8B-B14F-4D97-AF65-F5344CB8AC3E}">
        <p14:creationId xmlns:p14="http://schemas.microsoft.com/office/powerpoint/2010/main" val="3055081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2C8CC2F-829C-49AA-A449-C3091A81346D}" type="datetimeFigureOut">
              <a:rPr lang="nl-NL" smtClean="0"/>
              <a:t>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5D6B640-F86B-46FE-97EC-06F56334C3E3}" type="slidenum">
              <a:rPr lang="nl-NL" smtClean="0"/>
              <a:t>‹nr.›</a:t>
            </a:fld>
            <a:endParaRPr lang="nl-NL"/>
          </a:p>
        </p:txBody>
      </p:sp>
    </p:spTree>
    <p:extLst>
      <p:ext uri="{BB962C8B-B14F-4D97-AF65-F5344CB8AC3E}">
        <p14:creationId xmlns:p14="http://schemas.microsoft.com/office/powerpoint/2010/main" val="20558180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CFD1A6D-06AB-4001-9A2E-C527A78D51E6}"/>
              </a:ext>
            </a:extLst>
          </p:cNvPr>
          <p:cNvSpPr>
            <a:spLocks noGrp="1" noChangeArrowheads="1"/>
          </p:cNvSpPr>
          <p:nvPr>
            <p:ph type="dt" sz="half" idx="10"/>
          </p:nvPr>
        </p:nvSpPr>
        <p:spPr>
          <a:ln/>
        </p:spPr>
        <p:txBody>
          <a:bodyPr/>
          <a:lstStyle>
            <a:lvl1pPr>
              <a:defRPr/>
            </a:lvl1pPr>
          </a:lstStyle>
          <a:p>
            <a:pPr>
              <a:defRPr/>
            </a:pPr>
            <a:endParaRPr lang="nl-NL"/>
          </a:p>
        </p:txBody>
      </p:sp>
      <p:sp>
        <p:nvSpPr>
          <p:cNvPr id="3" name="Rectangle 5">
            <a:extLst>
              <a:ext uri="{FF2B5EF4-FFF2-40B4-BE49-F238E27FC236}">
                <a16:creationId xmlns:a16="http://schemas.microsoft.com/office/drawing/2014/main" id="{D9304AA4-FC6E-4F24-B9CA-4978D6E912F9}"/>
              </a:ext>
            </a:extLst>
          </p:cNvPr>
          <p:cNvSpPr>
            <a:spLocks noGrp="1" noChangeArrowheads="1"/>
          </p:cNvSpPr>
          <p:nvPr>
            <p:ph type="ftr" sz="quarter" idx="11"/>
          </p:nvPr>
        </p:nvSpPr>
        <p:spPr>
          <a:ln/>
        </p:spPr>
        <p:txBody>
          <a:bodyPr/>
          <a:lstStyle>
            <a:lvl1pPr>
              <a:defRPr/>
            </a:lvl1pPr>
          </a:lstStyle>
          <a:p>
            <a:pPr>
              <a:defRPr/>
            </a:pPr>
            <a:endParaRPr lang="nl-NL"/>
          </a:p>
        </p:txBody>
      </p:sp>
      <p:sp>
        <p:nvSpPr>
          <p:cNvPr id="4" name="Rectangle 6">
            <a:extLst>
              <a:ext uri="{FF2B5EF4-FFF2-40B4-BE49-F238E27FC236}">
                <a16:creationId xmlns:a16="http://schemas.microsoft.com/office/drawing/2014/main" id="{3E747039-B42A-4CAE-98A3-27903995AB8B}"/>
              </a:ext>
            </a:extLst>
          </p:cNvPr>
          <p:cNvSpPr>
            <a:spLocks noGrp="1" noChangeArrowheads="1"/>
          </p:cNvSpPr>
          <p:nvPr>
            <p:ph type="sldNum" sz="quarter" idx="12"/>
          </p:nvPr>
        </p:nvSpPr>
        <p:spPr>
          <a:ln/>
        </p:spPr>
        <p:txBody>
          <a:bodyPr/>
          <a:lstStyle>
            <a:lvl1pPr>
              <a:defRPr/>
            </a:lvl1pPr>
          </a:lstStyle>
          <a:p>
            <a:fld id="{0C3D8EF0-DA60-47FD-AD88-F3468938E0EB}" type="slidenum">
              <a:rPr lang="nl-NL" altLang="nl-NL"/>
              <a:pPr/>
              <a:t>‹nr.›</a:t>
            </a:fld>
            <a:endParaRPr lang="nl-NL" altLang="nl-NL"/>
          </a:p>
        </p:txBody>
      </p:sp>
    </p:spTree>
    <p:extLst>
      <p:ext uri="{BB962C8B-B14F-4D97-AF65-F5344CB8AC3E}">
        <p14:creationId xmlns:p14="http://schemas.microsoft.com/office/powerpoint/2010/main" val="1595578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99A3F89F-A11F-4463-A7A1-94B44D6574FB}"/>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5899DCB8-F7FE-408D-AED2-CAF174D96737}"/>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8F602B67-4708-4075-83B2-962CF2D092B7}"/>
              </a:ext>
            </a:extLst>
          </p:cNvPr>
          <p:cNvSpPr>
            <a:spLocks noGrp="1" noChangeArrowheads="1"/>
          </p:cNvSpPr>
          <p:nvPr>
            <p:ph type="sldNum" sz="quarter" idx="12"/>
          </p:nvPr>
        </p:nvSpPr>
        <p:spPr>
          <a:ln/>
        </p:spPr>
        <p:txBody>
          <a:bodyPr/>
          <a:lstStyle>
            <a:lvl1pPr>
              <a:defRPr/>
            </a:lvl1pPr>
          </a:lstStyle>
          <a:p>
            <a:fld id="{21B53A15-1905-4A28-9DB5-116CFDB79325}" type="slidenum">
              <a:rPr lang="nl-NL" altLang="nl-NL"/>
              <a:pPr/>
              <a:t>‹nr.›</a:t>
            </a:fld>
            <a:endParaRPr lang="nl-NL" altLang="nl-NL"/>
          </a:p>
        </p:txBody>
      </p:sp>
    </p:spTree>
    <p:extLst>
      <p:ext uri="{BB962C8B-B14F-4D97-AF65-F5344CB8AC3E}">
        <p14:creationId xmlns:p14="http://schemas.microsoft.com/office/powerpoint/2010/main" val="2978154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1FE94519-39FC-484F-8776-DDD9A3C4DD26}"/>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17F44F07-5FA3-40B4-9452-75361217A8E2}"/>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408501AB-E3B5-4436-A202-C060E0CDF5EA}"/>
              </a:ext>
            </a:extLst>
          </p:cNvPr>
          <p:cNvSpPr>
            <a:spLocks noGrp="1" noChangeArrowheads="1"/>
          </p:cNvSpPr>
          <p:nvPr>
            <p:ph type="sldNum" sz="quarter" idx="12"/>
          </p:nvPr>
        </p:nvSpPr>
        <p:spPr>
          <a:ln/>
        </p:spPr>
        <p:txBody>
          <a:bodyPr/>
          <a:lstStyle>
            <a:lvl1pPr>
              <a:defRPr/>
            </a:lvl1pPr>
          </a:lstStyle>
          <a:p>
            <a:fld id="{34007203-9046-4D74-99E1-6EDD847128B0}" type="slidenum">
              <a:rPr lang="nl-NL" altLang="nl-NL"/>
              <a:pPr/>
              <a:t>‹nr.›</a:t>
            </a:fld>
            <a:endParaRPr lang="nl-NL" altLang="nl-NL"/>
          </a:p>
        </p:txBody>
      </p:sp>
    </p:spTree>
    <p:extLst>
      <p:ext uri="{BB962C8B-B14F-4D97-AF65-F5344CB8AC3E}">
        <p14:creationId xmlns:p14="http://schemas.microsoft.com/office/powerpoint/2010/main" val="47715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FBA6E0F0-54D8-47F3-A88C-D0AFCC4A7303}"/>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14ED172C-E2A7-4917-B5D7-7CF77A74C7B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D083F6C9-06ED-4680-B9B0-7E7F08850EDE}"/>
              </a:ext>
            </a:extLst>
          </p:cNvPr>
          <p:cNvSpPr>
            <a:spLocks noGrp="1" noChangeArrowheads="1"/>
          </p:cNvSpPr>
          <p:nvPr>
            <p:ph type="sldNum" sz="quarter" idx="12"/>
          </p:nvPr>
        </p:nvSpPr>
        <p:spPr>
          <a:ln/>
        </p:spPr>
        <p:txBody>
          <a:bodyPr/>
          <a:lstStyle>
            <a:lvl1pPr>
              <a:defRPr/>
            </a:lvl1pPr>
          </a:lstStyle>
          <a:p>
            <a:fld id="{173FCC2B-7CC5-4B04-9918-D02D38ACFF30}" type="slidenum">
              <a:rPr lang="nl-NL" altLang="nl-NL"/>
              <a:pPr/>
              <a:t>‹nr.›</a:t>
            </a:fld>
            <a:endParaRPr lang="nl-NL" altLang="nl-NL"/>
          </a:p>
        </p:txBody>
      </p:sp>
    </p:spTree>
    <p:extLst>
      <p:ext uri="{BB962C8B-B14F-4D97-AF65-F5344CB8AC3E}">
        <p14:creationId xmlns:p14="http://schemas.microsoft.com/office/powerpoint/2010/main" val="9413201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82F5A2EF-49FD-4CFE-9716-041A99244632}"/>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80C91FAB-7639-4F38-BCF3-9E1B4F4616F2}"/>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31892A6E-3442-45E5-AC24-12DE0EBE51A5}"/>
              </a:ext>
            </a:extLst>
          </p:cNvPr>
          <p:cNvSpPr>
            <a:spLocks noGrp="1" noChangeArrowheads="1"/>
          </p:cNvSpPr>
          <p:nvPr>
            <p:ph type="sldNum" sz="quarter" idx="12"/>
          </p:nvPr>
        </p:nvSpPr>
        <p:spPr>
          <a:ln/>
        </p:spPr>
        <p:txBody>
          <a:bodyPr/>
          <a:lstStyle>
            <a:lvl1pPr>
              <a:defRPr/>
            </a:lvl1pPr>
          </a:lstStyle>
          <a:p>
            <a:fld id="{97B3684C-68D9-499D-AA63-5DD022C9F2C1}" type="slidenum">
              <a:rPr lang="nl-NL" altLang="nl-NL"/>
              <a:pPr/>
              <a:t>‹nr.›</a:t>
            </a:fld>
            <a:endParaRPr lang="nl-NL" altLang="nl-NL"/>
          </a:p>
        </p:txBody>
      </p:sp>
    </p:spTree>
    <p:extLst>
      <p:ext uri="{BB962C8B-B14F-4D97-AF65-F5344CB8AC3E}">
        <p14:creationId xmlns:p14="http://schemas.microsoft.com/office/powerpoint/2010/main" val="3881480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xOverObj">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82296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57200" y="3938588"/>
            <a:ext cx="82296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1099E206-D7E6-44AC-A465-53284A55D81E}"/>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41F3015F-B81F-43A1-BFB3-66B123FFF081}"/>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F77F322C-A78B-44C3-AF13-825AAB3BFEB1}"/>
              </a:ext>
            </a:extLst>
          </p:cNvPr>
          <p:cNvSpPr>
            <a:spLocks noGrp="1" noChangeArrowheads="1"/>
          </p:cNvSpPr>
          <p:nvPr>
            <p:ph type="sldNum" sz="quarter" idx="12"/>
          </p:nvPr>
        </p:nvSpPr>
        <p:spPr>
          <a:ln/>
        </p:spPr>
        <p:txBody>
          <a:bodyPr/>
          <a:lstStyle>
            <a:lvl1pPr>
              <a:defRPr/>
            </a:lvl1pPr>
          </a:lstStyle>
          <a:p>
            <a:fld id="{DC26C87B-C25F-4807-A090-27C1CEC477FC}" type="slidenum">
              <a:rPr lang="nl-NL" altLang="nl-NL"/>
              <a:pPr/>
              <a:t>‹nr.›</a:t>
            </a:fld>
            <a:endParaRPr lang="nl-NL" altLang="nl-NL"/>
          </a:p>
        </p:txBody>
      </p:sp>
    </p:spTree>
    <p:extLst>
      <p:ext uri="{BB962C8B-B14F-4D97-AF65-F5344CB8AC3E}">
        <p14:creationId xmlns:p14="http://schemas.microsoft.com/office/powerpoint/2010/main" val="2896347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E962B9B9-BCEF-4E9A-BB72-0141EAF97AED}" type="slidenum">
              <a:rPr lang="nl-NL" altLang="nl-NL"/>
              <a:pPr>
                <a:defRPr/>
              </a:pPr>
              <a:t>‹nr.›</a:t>
            </a:fld>
            <a:endParaRPr lang="nl-NL" altLang="nl-NL"/>
          </a:p>
        </p:txBody>
      </p:sp>
    </p:spTree>
    <p:extLst>
      <p:ext uri="{BB962C8B-B14F-4D97-AF65-F5344CB8AC3E}">
        <p14:creationId xmlns:p14="http://schemas.microsoft.com/office/powerpoint/2010/main" val="658476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7740DBE0-1557-448F-8185-CDAEC6674210}" type="slidenum">
              <a:rPr lang="nl-NL" altLang="nl-NL"/>
              <a:pPr>
                <a:defRPr/>
              </a:pPr>
              <a:t>‹nr.›</a:t>
            </a:fld>
            <a:endParaRPr lang="nl-NL" altLang="nl-NL"/>
          </a:p>
        </p:txBody>
      </p:sp>
    </p:spTree>
    <p:extLst>
      <p:ext uri="{BB962C8B-B14F-4D97-AF65-F5344CB8AC3E}">
        <p14:creationId xmlns:p14="http://schemas.microsoft.com/office/powerpoint/2010/main" val="3350716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56F98FE-1B8F-4223-AFD9-463B10A39FD4}" type="slidenum">
              <a:rPr lang="nl-NL" altLang="nl-NL"/>
              <a:pPr>
                <a:defRPr/>
              </a:pPr>
              <a:t>‹nr.›</a:t>
            </a:fld>
            <a:endParaRPr lang="nl-NL" altLang="nl-NL"/>
          </a:p>
        </p:txBody>
      </p:sp>
    </p:spTree>
    <p:extLst>
      <p:ext uri="{BB962C8B-B14F-4D97-AF65-F5344CB8AC3E}">
        <p14:creationId xmlns:p14="http://schemas.microsoft.com/office/powerpoint/2010/main" val="1701841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25A9D8C3-E30E-4271-A128-0DCC1AC160B1}" type="slidenum">
              <a:rPr lang="nl-NL" altLang="nl-NL"/>
              <a:pPr>
                <a:defRPr/>
              </a:pPr>
              <a:t>‹nr.›</a:t>
            </a:fld>
            <a:endParaRPr lang="nl-NL" altLang="nl-NL"/>
          </a:p>
        </p:txBody>
      </p:sp>
    </p:spTree>
    <p:extLst>
      <p:ext uri="{BB962C8B-B14F-4D97-AF65-F5344CB8AC3E}">
        <p14:creationId xmlns:p14="http://schemas.microsoft.com/office/powerpoint/2010/main" val="1700229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2C8CC2F-829C-49AA-A449-C3091A81346D}" type="datetimeFigureOut">
              <a:rPr lang="nl-NL" smtClean="0"/>
              <a:t>9-1-2019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5D6B640-F86B-46FE-97EC-06F56334C3E3}" type="slidenum">
              <a:rPr lang="nl-NL" smtClean="0"/>
              <a:t>‹nr.›</a:t>
            </a:fld>
            <a:endParaRPr lang="nl-NL"/>
          </a:p>
        </p:txBody>
      </p:sp>
    </p:spTree>
    <p:extLst>
      <p:ext uri="{BB962C8B-B14F-4D97-AF65-F5344CB8AC3E}">
        <p14:creationId xmlns:p14="http://schemas.microsoft.com/office/powerpoint/2010/main" val="1035618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8362A8FD-473E-4045-B117-3F0021884007}" type="slidenum">
              <a:rPr lang="nl-NL" altLang="nl-NL"/>
              <a:pPr>
                <a:defRPr/>
              </a:pPr>
              <a:t>‹nr.›</a:t>
            </a:fld>
            <a:endParaRPr lang="nl-NL" altLang="nl-NL"/>
          </a:p>
        </p:txBody>
      </p:sp>
    </p:spTree>
    <p:extLst>
      <p:ext uri="{BB962C8B-B14F-4D97-AF65-F5344CB8AC3E}">
        <p14:creationId xmlns:p14="http://schemas.microsoft.com/office/powerpoint/2010/main" val="3124352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9ED313F4-D42A-4E97-801F-365866658C28}" type="slidenum">
              <a:rPr lang="nl-NL" altLang="nl-NL"/>
              <a:pPr>
                <a:defRPr/>
              </a:pPr>
              <a:t>‹nr.›</a:t>
            </a:fld>
            <a:endParaRPr lang="nl-NL" altLang="nl-NL"/>
          </a:p>
        </p:txBody>
      </p:sp>
    </p:spTree>
    <p:extLst>
      <p:ext uri="{BB962C8B-B14F-4D97-AF65-F5344CB8AC3E}">
        <p14:creationId xmlns:p14="http://schemas.microsoft.com/office/powerpoint/2010/main" val="3761021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8EA9D96F-A2AB-4C80-A72F-D0C1A16FBE76}" type="slidenum">
              <a:rPr lang="nl-NL" altLang="nl-NL"/>
              <a:pPr>
                <a:defRPr/>
              </a:pPr>
              <a:t>‹nr.›</a:t>
            </a:fld>
            <a:endParaRPr lang="nl-NL" altLang="nl-NL"/>
          </a:p>
        </p:txBody>
      </p:sp>
    </p:spTree>
    <p:extLst>
      <p:ext uri="{BB962C8B-B14F-4D97-AF65-F5344CB8AC3E}">
        <p14:creationId xmlns:p14="http://schemas.microsoft.com/office/powerpoint/2010/main" val="35340826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DB9824E-BA1A-4C15-9016-E999ED4BB752}" type="slidenum">
              <a:rPr lang="nl-NL" altLang="nl-NL"/>
              <a:pPr>
                <a:defRPr/>
              </a:pPr>
              <a:t>‹nr.›</a:t>
            </a:fld>
            <a:endParaRPr lang="nl-NL" altLang="nl-NL"/>
          </a:p>
        </p:txBody>
      </p:sp>
    </p:spTree>
    <p:extLst>
      <p:ext uri="{BB962C8B-B14F-4D97-AF65-F5344CB8AC3E}">
        <p14:creationId xmlns:p14="http://schemas.microsoft.com/office/powerpoint/2010/main" val="1776650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110CE0E7-F11A-40C6-AE9D-53CD3B5BFBF9}" type="slidenum">
              <a:rPr lang="nl-NL" altLang="nl-NL"/>
              <a:pPr>
                <a:defRPr/>
              </a:pPr>
              <a:t>‹nr.›</a:t>
            </a:fld>
            <a:endParaRPr lang="nl-NL" altLang="nl-NL"/>
          </a:p>
        </p:txBody>
      </p:sp>
    </p:spTree>
    <p:extLst>
      <p:ext uri="{BB962C8B-B14F-4D97-AF65-F5344CB8AC3E}">
        <p14:creationId xmlns:p14="http://schemas.microsoft.com/office/powerpoint/2010/main" val="35055087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01F6978-C863-4BBE-B9CB-0B711D00340C}" type="slidenum">
              <a:rPr lang="nl-NL" altLang="nl-NL"/>
              <a:pPr>
                <a:defRPr/>
              </a:pPr>
              <a:t>‹nr.›</a:t>
            </a:fld>
            <a:endParaRPr lang="nl-NL" altLang="nl-NL"/>
          </a:p>
        </p:txBody>
      </p:sp>
    </p:spTree>
    <p:extLst>
      <p:ext uri="{BB962C8B-B14F-4D97-AF65-F5344CB8AC3E}">
        <p14:creationId xmlns:p14="http://schemas.microsoft.com/office/powerpoint/2010/main" val="30356824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61B9804-8FA3-4643-9192-489E35A07038}" type="slidenum">
              <a:rPr lang="nl-NL" altLang="nl-NL"/>
              <a:pPr>
                <a:defRPr/>
              </a:pPr>
              <a:t>‹nr.›</a:t>
            </a:fld>
            <a:endParaRPr lang="nl-NL" altLang="nl-NL"/>
          </a:p>
        </p:txBody>
      </p:sp>
    </p:spTree>
    <p:extLst>
      <p:ext uri="{BB962C8B-B14F-4D97-AF65-F5344CB8AC3E}">
        <p14:creationId xmlns:p14="http://schemas.microsoft.com/office/powerpoint/2010/main" val="787321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7651E2F0-2DCC-4C9A-8D0B-B9FA62235D76}" type="slidenum">
              <a:rPr lang="nl-NL" altLang="nl-NL"/>
              <a:pPr>
                <a:defRPr/>
              </a:pPr>
              <a:t>‹nr.›</a:t>
            </a:fld>
            <a:endParaRPr lang="nl-NL" altLang="nl-NL"/>
          </a:p>
        </p:txBody>
      </p:sp>
    </p:spTree>
    <p:extLst>
      <p:ext uri="{BB962C8B-B14F-4D97-AF65-F5344CB8AC3E}">
        <p14:creationId xmlns:p14="http://schemas.microsoft.com/office/powerpoint/2010/main" val="747582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4638"/>
            <a:ext cx="8229600" cy="58515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387ED245-3305-45FB-925D-16A881698925}" type="slidenum">
              <a:rPr lang="nl-NL" altLang="nl-NL"/>
              <a:pPr>
                <a:defRPr/>
              </a:pPr>
              <a:t>‹nr.›</a:t>
            </a:fld>
            <a:endParaRPr lang="nl-NL" altLang="nl-NL"/>
          </a:p>
        </p:txBody>
      </p:sp>
    </p:spTree>
    <p:extLst>
      <p:ext uri="{BB962C8B-B14F-4D97-AF65-F5344CB8AC3E}">
        <p14:creationId xmlns:p14="http://schemas.microsoft.com/office/powerpoint/2010/main" val="2817043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a:t>Klik om de stijl te bewerken</a:t>
            </a:r>
          </a:p>
        </p:txBody>
      </p:sp>
      <p:sp>
        <p:nvSpPr>
          <p:cNvPr id="3" name="Tijdelijke aanduiding voor illustratie 2"/>
          <p:cNvSpPr>
            <a:spLocks noGrp="1"/>
          </p:cNvSpPr>
          <p:nvPr>
            <p:ph type="clipArt" sz="half" idx="1"/>
          </p:nvPr>
        </p:nvSpPr>
        <p:spPr>
          <a:xfrm>
            <a:off x="685800" y="1981200"/>
            <a:ext cx="3810000" cy="4114800"/>
          </a:xfrm>
        </p:spPr>
        <p:txBody>
          <a:bodyPr/>
          <a:lstStyle/>
          <a:p>
            <a:pPr lvl="0"/>
            <a:endParaRPr lang="nl-NL" noProof="0"/>
          </a:p>
        </p:txBody>
      </p:sp>
      <p:sp>
        <p:nvSpPr>
          <p:cNvPr id="4" name="Tijdelijke aanduiding voor tekst 3"/>
          <p:cNvSpPr>
            <a:spLocks noGrp="1"/>
          </p:cNvSpPr>
          <p:nvPr>
            <p:ph type="body" sz="half" idx="2"/>
          </p:nvPr>
        </p:nvSpPr>
        <p:spPr>
          <a:xfrm>
            <a:off x="4648200" y="19812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AA2DC3C-4E5B-409E-8B8F-BE7304B62A62}" type="slidenum">
              <a:rPr lang="en-US" altLang="nl-NL"/>
              <a:pPr>
                <a:defRPr/>
              </a:pPr>
              <a:t>‹nr.›</a:t>
            </a:fld>
            <a:endParaRPr lang="en-US" altLang="nl-NL"/>
          </a:p>
        </p:txBody>
      </p:sp>
    </p:spTree>
    <p:extLst>
      <p:ext uri="{BB962C8B-B14F-4D97-AF65-F5344CB8AC3E}">
        <p14:creationId xmlns:p14="http://schemas.microsoft.com/office/powerpoint/2010/main" val="1195573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2C8CC2F-829C-49AA-A449-C3091A81346D}" type="datetimeFigureOut">
              <a:rPr lang="nl-NL" smtClean="0"/>
              <a:t>9-1-2019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5D6B640-F86B-46FE-97EC-06F56334C3E3}" type="slidenum">
              <a:rPr lang="nl-NL" smtClean="0"/>
              <a:t>‹nr.›</a:t>
            </a:fld>
            <a:endParaRPr lang="nl-NL"/>
          </a:p>
        </p:txBody>
      </p:sp>
    </p:spTree>
    <p:extLst>
      <p:ext uri="{BB962C8B-B14F-4D97-AF65-F5344CB8AC3E}">
        <p14:creationId xmlns:p14="http://schemas.microsoft.com/office/powerpoint/2010/main" val="42421079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94095-82A1-4971-8795-C601E09C4159}"/>
              </a:ext>
            </a:extLst>
          </p:cNvPr>
          <p:cNvSpPr>
            <a:spLocks noGrp="1"/>
          </p:cNvSpPr>
          <p:nvPr>
            <p:ph type="ctrTitle"/>
          </p:nvPr>
        </p:nvSpPr>
        <p:spPr>
          <a:xfrm>
            <a:off x="1143000" y="1122363"/>
            <a:ext cx="6858000" cy="2387600"/>
          </a:xfrm>
        </p:spPr>
        <p:txBody>
          <a:bodyPr anchor="b"/>
          <a:lstStyle>
            <a:lvl1pPr algn="ctr">
              <a:defRPr sz="6000"/>
            </a:lvl1pPr>
          </a:lstStyle>
          <a:p>
            <a:r>
              <a:rPr lang="nl-NL"/>
              <a:t>Klik om de stijl te bewerken</a:t>
            </a:r>
          </a:p>
        </p:txBody>
      </p:sp>
      <p:sp>
        <p:nvSpPr>
          <p:cNvPr id="3" name="Ondertitel 2">
            <a:extLst>
              <a:ext uri="{FF2B5EF4-FFF2-40B4-BE49-F238E27FC236}">
                <a16:creationId xmlns:a16="http://schemas.microsoft.com/office/drawing/2014/main" id="{B32EEAA6-5F91-4449-9E45-FFFF4A0DF99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DE37FAF2-9CD5-4131-A7F6-2325A28A853E}"/>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53BFA407-F8A5-4AA7-A138-94E7DE711B92}"/>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C27C1E66-56E2-4211-B9B7-3F69B5CAA83E}"/>
              </a:ext>
            </a:extLst>
          </p:cNvPr>
          <p:cNvSpPr>
            <a:spLocks noGrp="1"/>
          </p:cNvSpPr>
          <p:nvPr>
            <p:ph type="sldNum" sz="quarter" idx="12"/>
          </p:nvPr>
        </p:nvSpPr>
        <p:spPr/>
        <p:txBody>
          <a:bodyPr/>
          <a:lstStyle>
            <a:lvl1pPr>
              <a:defRPr/>
            </a:lvl1pPr>
          </a:lstStyle>
          <a:p>
            <a:fld id="{9C872948-1A45-4170-853F-2A57F541E8E7}" type="slidenum">
              <a:rPr lang="nl-NL" altLang="nl-NL"/>
              <a:pPr/>
              <a:t>‹nr.›</a:t>
            </a:fld>
            <a:endParaRPr lang="nl-NL" altLang="nl-NL"/>
          </a:p>
        </p:txBody>
      </p:sp>
    </p:spTree>
    <p:extLst>
      <p:ext uri="{BB962C8B-B14F-4D97-AF65-F5344CB8AC3E}">
        <p14:creationId xmlns:p14="http://schemas.microsoft.com/office/powerpoint/2010/main" val="1377490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A8B376-AF98-4AD0-B141-093D4B367344}"/>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FD63BD3D-1222-4972-96F1-74A2598DD7AC}"/>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C76DA0D-CF8B-4587-A59F-C3EB33884BE6}"/>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53CC76CC-2714-4DE9-8BBE-0DA221DBE809}"/>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DE40BFB1-E5B7-4CA2-8A72-C08D116AB9A5}"/>
              </a:ext>
            </a:extLst>
          </p:cNvPr>
          <p:cNvSpPr>
            <a:spLocks noGrp="1"/>
          </p:cNvSpPr>
          <p:nvPr>
            <p:ph type="sldNum" sz="quarter" idx="12"/>
          </p:nvPr>
        </p:nvSpPr>
        <p:spPr/>
        <p:txBody>
          <a:bodyPr/>
          <a:lstStyle>
            <a:lvl1pPr>
              <a:defRPr/>
            </a:lvl1pPr>
          </a:lstStyle>
          <a:p>
            <a:fld id="{23446E5E-B8A6-4F34-9682-FE091137BFB3}" type="slidenum">
              <a:rPr lang="nl-NL" altLang="nl-NL"/>
              <a:pPr/>
              <a:t>‹nr.›</a:t>
            </a:fld>
            <a:endParaRPr lang="nl-NL" altLang="nl-NL"/>
          </a:p>
        </p:txBody>
      </p:sp>
    </p:spTree>
    <p:extLst>
      <p:ext uri="{BB962C8B-B14F-4D97-AF65-F5344CB8AC3E}">
        <p14:creationId xmlns:p14="http://schemas.microsoft.com/office/powerpoint/2010/main" val="39568117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9D36AC-92A1-4574-AC7D-01B407CB4C42}"/>
              </a:ext>
            </a:extLst>
          </p:cNvPr>
          <p:cNvSpPr>
            <a:spLocks noGrp="1"/>
          </p:cNvSpPr>
          <p:nvPr>
            <p:ph type="title"/>
          </p:nvPr>
        </p:nvSpPr>
        <p:spPr>
          <a:xfrm>
            <a:off x="623888" y="1709738"/>
            <a:ext cx="7886700" cy="2852737"/>
          </a:xfrm>
        </p:spPr>
        <p:txBody>
          <a:bodyPr anchor="b"/>
          <a:lstStyle>
            <a:lvl1pPr>
              <a:defRPr sz="6000"/>
            </a:lvl1pPr>
          </a:lstStyle>
          <a:p>
            <a:r>
              <a:rPr lang="nl-NL"/>
              <a:t>Klik om de stijl te bewerken</a:t>
            </a:r>
          </a:p>
        </p:txBody>
      </p:sp>
      <p:sp>
        <p:nvSpPr>
          <p:cNvPr id="3" name="Tijdelijke aanduiding voor tekst 2">
            <a:extLst>
              <a:ext uri="{FF2B5EF4-FFF2-40B4-BE49-F238E27FC236}">
                <a16:creationId xmlns:a16="http://schemas.microsoft.com/office/drawing/2014/main" id="{F1A1F316-D201-4692-AB46-6531C92EE17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739566B5-D4C5-4DBB-B9F0-F03C2B23D54C}"/>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20070602-0CE9-4143-AF8C-BFBE02C80141}"/>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3D435285-C144-49D2-B007-D6BA89BA159F}"/>
              </a:ext>
            </a:extLst>
          </p:cNvPr>
          <p:cNvSpPr>
            <a:spLocks noGrp="1"/>
          </p:cNvSpPr>
          <p:nvPr>
            <p:ph type="sldNum" sz="quarter" idx="12"/>
          </p:nvPr>
        </p:nvSpPr>
        <p:spPr/>
        <p:txBody>
          <a:bodyPr/>
          <a:lstStyle>
            <a:lvl1pPr>
              <a:defRPr/>
            </a:lvl1pPr>
          </a:lstStyle>
          <a:p>
            <a:fld id="{67BB393D-89FB-4CED-BFEF-6AF1691D59DC}" type="slidenum">
              <a:rPr lang="nl-NL" altLang="nl-NL"/>
              <a:pPr/>
              <a:t>‹nr.›</a:t>
            </a:fld>
            <a:endParaRPr lang="nl-NL" altLang="nl-NL"/>
          </a:p>
        </p:txBody>
      </p:sp>
    </p:spTree>
    <p:extLst>
      <p:ext uri="{BB962C8B-B14F-4D97-AF65-F5344CB8AC3E}">
        <p14:creationId xmlns:p14="http://schemas.microsoft.com/office/powerpoint/2010/main" val="19664146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B54C8-2979-46EA-A792-B0B32FDD2E34}"/>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4B77B365-313C-464A-B0A4-ECF253347970}"/>
              </a:ext>
            </a:extLst>
          </p:cNvPr>
          <p:cNvSpPr>
            <a:spLocks noGrp="1"/>
          </p:cNvSpPr>
          <p:nvPr>
            <p:ph sz="half" idx="1"/>
          </p:nvPr>
        </p:nvSpPr>
        <p:spPr>
          <a:xfrm>
            <a:off x="457200" y="1600200"/>
            <a:ext cx="4038600" cy="45259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C12AE95-A661-4943-99CC-E8481A05A8A4}"/>
              </a:ext>
            </a:extLst>
          </p:cNvPr>
          <p:cNvSpPr>
            <a:spLocks noGrp="1"/>
          </p:cNvSpPr>
          <p:nvPr>
            <p:ph sz="half" idx="2"/>
          </p:nvPr>
        </p:nvSpPr>
        <p:spPr>
          <a:xfrm>
            <a:off x="4648200" y="1600200"/>
            <a:ext cx="4038600" cy="45259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622265A-BDFE-4CEA-B396-C9E7B3FBC27D}"/>
              </a:ext>
            </a:extLst>
          </p:cNvPr>
          <p:cNvSpPr>
            <a:spLocks noGrp="1"/>
          </p:cNvSpPr>
          <p:nvPr>
            <p:ph type="dt" sz="half" idx="10"/>
          </p:nvPr>
        </p:nvSpPr>
        <p:spPr/>
        <p:txBody>
          <a:bodyPr/>
          <a:lstStyle>
            <a:lvl1pPr>
              <a:defRPr/>
            </a:lvl1pPr>
          </a:lstStyle>
          <a:p>
            <a:endParaRPr lang="nl-NL" altLang="nl-NL"/>
          </a:p>
        </p:txBody>
      </p:sp>
      <p:sp>
        <p:nvSpPr>
          <p:cNvPr id="6" name="Tijdelijke aanduiding voor voettekst 5">
            <a:extLst>
              <a:ext uri="{FF2B5EF4-FFF2-40B4-BE49-F238E27FC236}">
                <a16:creationId xmlns:a16="http://schemas.microsoft.com/office/drawing/2014/main" id="{B9232635-CC93-4C2D-92CD-13CABAD94C22}"/>
              </a:ext>
            </a:extLst>
          </p:cNvPr>
          <p:cNvSpPr>
            <a:spLocks noGrp="1"/>
          </p:cNvSpPr>
          <p:nvPr>
            <p:ph type="ftr" sz="quarter" idx="11"/>
          </p:nvPr>
        </p:nvSpPr>
        <p:spPr/>
        <p:txBody>
          <a:bodyPr/>
          <a:lstStyle>
            <a:lvl1pPr>
              <a:defRPr/>
            </a:lvl1pPr>
          </a:lstStyle>
          <a:p>
            <a:endParaRPr lang="nl-NL" altLang="nl-NL"/>
          </a:p>
        </p:txBody>
      </p:sp>
      <p:sp>
        <p:nvSpPr>
          <p:cNvPr id="7" name="Tijdelijke aanduiding voor dianummer 6">
            <a:extLst>
              <a:ext uri="{FF2B5EF4-FFF2-40B4-BE49-F238E27FC236}">
                <a16:creationId xmlns:a16="http://schemas.microsoft.com/office/drawing/2014/main" id="{3B79D254-A1CD-4A9D-8543-BC6F926CDF59}"/>
              </a:ext>
            </a:extLst>
          </p:cNvPr>
          <p:cNvSpPr>
            <a:spLocks noGrp="1"/>
          </p:cNvSpPr>
          <p:nvPr>
            <p:ph type="sldNum" sz="quarter" idx="12"/>
          </p:nvPr>
        </p:nvSpPr>
        <p:spPr/>
        <p:txBody>
          <a:bodyPr/>
          <a:lstStyle>
            <a:lvl1pPr>
              <a:defRPr/>
            </a:lvl1pPr>
          </a:lstStyle>
          <a:p>
            <a:fld id="{3245D7E0-8FD2-49FC-B599-53D633A8B681}" type="slidenum">
              <a:rPr lang="nl-NL" altLang="nl-NL"/>
              <a:pPr/>
              <a:t>‹nr.›</a:t>
            </a:fld>
            <a:endParaRPr lang="nl-NL" altLang="nl-NL"/>
          </a:p>
        </p:txBody>
      </p:sp>
    </p:spTree>
    <p:extLst>
      <p:ext uri="{BB962C8B-B14F-4D97-AF65-F5344CB8AC3E}">
        <p14:creationId xmlns:p14="http://schemas.microsoft.com/office/powerpoint/2010/main" val="1928303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C73A6-F4D0-4915-A3E0-B6DE6FD0E6F4}"/>
              </a:ext>
            </a:extLst>
          </p:cNvPr>
          <p:cNvSpPr>
            <a:spLocks noGrp="1"/>
          </p:cNvSpPr>
          <p:nvPr>
            <p:ph type="title"/>
          </p:nvPr>
        </p:nvSpPr>
        <p:spPr>
          <a:xfrm>
            <a:off x="630238" y="365125"/>
            <a:ext cx="78867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1ED93D34-62D6-4EF1-8E08-4798A0C63CE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FD29D10D-9751-4C17-912B-D60E7E1138CA}"/>
              </a:ext>
            </a:extLst>
          </p:cNvPr>
          <p:cNvSpPr>
            <a:spLocks noGrp="1"/>
          </p:cNvSpPr>
          <p:nvPr>
            <p:ph sz="half" idx="2"/>
          </p:nvPr>
        </p:nvSpPr>
        <p:spPr>
          <a:xfrm>
            <a:off x="630238" y="2505075"/>
            <a:ext cx="386873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8A7BBF0-0673-418F-98BE-E5F159A2FC4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74D77616-25A1-4E17-B496-1537CF3E1E4D}"/>
              </a:ext>
            </a:extLst>
          </p:cNvPr>
          <p:cNvSpPr>
            <a:spLocks noGrp="1"/>
          </p:cNvSpPr>
          <p:nvPr>
            <p:ph sz="quarter" idx="4"/>
          </p:nvPr>
        </p:nvSpPr>
        <p:spPr>
          <a:xfrm>
            <a:off x="4629150" y="2505075"/>
            <a:ext cx="38877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2269596-F38B-4F18-9B30-1EB5E5B58A79}"/>
              </a:ext>
            </a:extLst>
          </p:cNvPr>
          <p:cNvSpPr>
            <a:spLocks noGrp="1"/>
          </p:cNvSpPr>
          <p:nvPr>
            <p:ph type="dt" sz="half" idx="10"/>
          </p:nvPr>
        </p:nvSpPr>
        <p:spPr/>
        <p:txBody>
          <a:bodyPr/>
          <a:lstStyle>
            <a:lvl1pPr>
              <a:defRPr/>
            </a:lvl1pPr>
          </a:lstStyle>
          <a:p>
            <a:endParaRPr lang="nl-NL" altLang="nl-NL"/>
          </a:p>
        </p:txBody>
      </p:sp>
      <p:sp>
        <p:nvSpPr>
          <p:cNvPr id="8" name="Tijdelijke aanduiding voor voettekst 7">
            <a:extLst>
              <a:ext uri="{FF2B5EF4-FFF2-40B4-BE49-F238E27FC236}">
                <a16:creationId xmlns:a16="http://schemas.microsoft.com/office/drawing/2014/main" id="{534D0DB0-189B-4749-A537-6783DDC0B5BB}"/>
              </a:ext>
            </a:extLst>
          </p:cNvPr>
          <p:cNvSpPr>
            <a:spLocks noGrp="1"/>
          </p:cNvSpPr>
          <p:nvPr>
            <p:ph type="ftr" sz="quarter" idx="11"/>
          </p:nvPr>
        </p:nvSpPr>
        <p:spPr/>
        <p:txBody>
          <a:bodyPr/>
          <a:lstStyle>
            <a:lvl1pPr>
              <a:defRPr/>
            </a:lvl1pPr>
          </a:lstStyle>
          <a:p>
            <a:endParaRPr lang="nl-NL" altLang="nl-NL"/>
          </a:p>
        </p:txBody>
      </p:sp>
      <p:sp>
        <p:nvSpPr>
          <p:cNvPr id="9" name="Tijdelijke aanduiding voor dianummer 8">
            <a:extLst>
              <a:ext uri="{FF2B5EF4-FFF2-40B4-BE49-F238E27FC236}">
                <a16:creationId xmlns:a16="http://schemas.microsoft.com/office/drawing/2014/main" id="{E2A4F7D4-CA14-4F70-B67F-0B85600BA41C}"/>
              </a:ext>
            </a:extLst>
          </p:cNvPr>
          <p:cNvSpPr>
            <a:spLocks noGrp="1"/>
          </p:cNvSpPr>
          <p:nvPr>
            <p:ph type="sldNum" sz="quarter" idx="12"/>
          </p:nvPr>
        </p:nvSpPr>
        <p:spPr/>
        <p:txBody>
          <a:bodyPr/>
          <a:lstStyle>
            <a:lvl1pPr>
              <a:defRPr/>
            </a:lvl1pPr>
          </a:lstStyle>
          <a:p>
            <a:fld id="{7949F818-5747-4A16-8D5F-706BDEBE5BC8}" type="slidenum">
              <a:rPr lang="nl-NL" altLang="nl-NL"/>
              <a:pPr/>
              <a:t>‹nr.›</a:t>
            </a:fld>
            <a:endParaRPr lang="nl-NL" altLang="nl-NL"/>
          </a:p>
        </p:txBody>
      </p:sp>
    </p:spTree>
    <p:extLst>
      <p:ext uri="{BB962C8B-B14F-4D97-AF65-F5344CB8AC3E}">
        <p14:creationId xmlns:p14="http://schemas.microsoft.com/office/powerpoint/2010/main" val="177675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24EB02-720B-47BC-9F0B-2CF847F22328}"/>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325EB92C-3A5C-4360-820A-3DFDD5C30437}"/>
              </a:ext>
            </a:extLst>
          </p:cNvPr>
          <p:cNvSpPr>
            <a:spLocks noGrp="1"/>
          </p:cNvSpPr>
          <p:nvPr>
            <p:ph type="dt" sz="half" idx="10"/>
          </p:nvPr>
        </p:nvSpPr>
        <p:spPr/>
        <p:txBody>
          <a:bodyPr/>
          <a:lstStyle>
            <a:lvl1pPr>
              <a:defRPr/>
            </a:lvl1pPr>
          </a:lstStyle>
          <a:p>
            <a:endParaRPr lang="nl-NL" altLang="nl-NL"/>
          </a:p>
        </p:txBody>
      </p:sp>
      <p:sp>
        <p:nvSpPr>
          <p:cNvPr id="4" name="Tijdelijke aanduiding voor voettekst 3">
            <a:extLst>
              <a:ext uri="{FF2B5EF4-FFF2-40B4-BE49-F238E27FC236}">
                <a16:creationId xmlns:a16="http://schemas.microsoft.com/office/drawing/2014/main" id="{3927BED5-002E-4B01-BA4B-20B039AE67A5}"/>
              </a:ext>
            </a:extLst>
          </p:cNvPr>
          <p:cNvSpPr>
            <a:spLocks noGrp="1"/>
          </p:cNvSpPr>
          <p:nvPr>
            <p:ph type="ftr" sz="quarter" idx="11"/>
          </p:nvPr>
        </p:nvSpPr>
        <p:spPr/>
        <p:txBody>
          <a:bodyPr/>
          <a:lstStyle>
            <a:lvl1pPr>
              <a:defRPr/>
            </a:lvl1pPr>
          </a:lstStyle>
          <a:p>
            <a:endParaRPr lang="nl-NL" altLang="nl-NL"/>
          </a:p>
        </p:txBody>
      </p:sp>
      <p:sp>
        <p:nvSpPr>
          <p:cNvPr id="5" name="Tijdelijke aanduiding voor dianummer 4">
            <a:extLst>
              <a:ext uri="{FF2B5EF4-FFF2-40B4-BE49-F238E27FC236}">
                <a16:creationId xmlns:a16="http://schemas.microsoft.com/office/drawing/2014/main" id="{A7942104-56F5-45B7-9E5A-1156D9C4C520}"/>
              </a:ext>
            </a:extLst>
          </p:cNvPr>
          <p:cNvSpPr>
            <a:spLocks noGrp="1"/>
          </p:cNvSpPr>
          <p:nvPr>
            <p:ph type="sldNum" sz="quarter" idx="12"/>
          </p:nvPr>
        </p:nvSpPr>
        <p:spPr/>
        <p:txBody>
          <a:bodyPr/>
          <a:lstStyle>
            <a:lvl1pPr>
              <a:defRPr/>
            </a:lvl1pPr>
          </a:lstStyle>
          <a:p>
            <a:fld id="{45434D10-4CD9-4A8E-A563-6CCFE6B3F0B6}" type="slidenum">
              <a:rPr lang="nl-NL" altLang="nl-NL"/>
              <a:pPr/>
              <a:t>‹nr.›</a:t>
            </a:fld>
            <a:endParaRPr lang="nl-NL" altLang="nl-NL"/>
          </a:p>
        </p:txBody>
      </p:sp>
    </p:spTree>
    <p:extLst>
      <p:ext uri="{BB962C8B-B14F-4D97-AF65-F5344CB8AC3E}">
        <p14:creationId xmlns:p14="http://schemas.microsoft.com/office/powerpoint/2010/main" val="10460336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F4CB7E2-0855-43F2-A5D6-EA3C6AE2D0C7}"/>
              </a:ext>
            </a:extLst>
          </p:cNvPr>
          <p:cNvSpPr>
            <a:spLocks noGrp="1"/>
          </p:cNvSpPr>
          <p:nvPr>
            <p:ph type="dt" sz="half" idx="10"/>
          </p:nvPr>
        </p:nvSpPr>
        <p:spPr/>
        <p:txBody>
          <a:bodyPr/>
          <a:lstStyle>
            <a:lvl1pPr>
              <a:defRPr/>
            </a:lvl1pPr>
          </a:lstStyle>
          <a:p>
            <a:endParaRPr lang="nl-NL" altLang="nl-NL"/>
          </a:p>
        </p:txBody>
      </p:sp>
      <p:sp>
        <p:nvSpPr>
          <p:cNvPr id="3" name="Tijdelijke aanduiding voor voettekst 2">
            <a:extLst>
              <a:ext uri="{FF2B5EF4-FFF2-40B4-BE49-F238E27FC236}">
                <a16:creationId xmlns:a16="http://schemas.microsoft.com/office/drawing/2014/main" id="{CA0A575C-2505-4E86-800C-119B7A09E028}"/>
              </a:ext>
            </a:extLst>
          </p:cNvPr>
          <p:cNvSpPr>
            <a:spLocks noGrp="1"/>
          </p:cNvSpPr>
          <p:nvPr>
            <p:ph type="ftr" sz="quarter" idx="11"/>
          </p:nvPr>
        </p:nvSpPr>
        <p:spPr/>
        <p:txBody>
          <a:bodyPr/>
          <a:lstStyle>
            <a:lvl1pPr>
              <a:defRPr/>
            </a:lvl1pPr>
          </a:lstStyle>
          <a:p>
            <a:endParaRPr lang="nl-NL" altLang="nl-NL"/>
          </a:p>
        </p:txBody>
      </p:sp>
      <p:sp>
        <p:nvSpPr>
          <p:cNvPr id="4" name="Tijdelijke aanduiding voor dianummer 3">
            <a:extLst>
              <a:ext uri="{FF2B5EF4-FFF2-40B4-BE49-F238E27FC236}">
                <a16:creationId xmlns:a16="http://schemas.microsoft.com/office/drawing/2014/main" id="{E0CBE187-2325-4B40-8C68-A117C2C5A1EF}"/>
              </a:ext>
            </a:extLst>
          </p:cNvPr>
          <p:cNvSpPr>
            <a:spLocks noGrp="1"/>
          </p:cNvSpPr>
          <p:nvPr>
            <p:ph type="sldNum" sz="quarter" idx="12"/>
          </p:nvPr>
        </p:nvSpPr>
        <p:spPr/>
        <p:txBody>
          <a:bodyPr/>
          <a:lstStyle>
            <a:lvl1pPr>
              <a:defRPr/>
            </a:lvl1pPr>
          </a:lstStyle>
          <a:p>
            <a:fld id="{AA42C9C9-204F-4C8F-89C1-265DF86B0F9A}" type="slidenum">
              <a:rPr lang="nl-NL" altLang="nl-NL"/>
              <a:pPr/>
              <a:t>‹nr.›</a:t>
            </a:fld>
            <a:endParaRPr lang="nl-NL" altLang="nl-NL"/>
          </a:p>
        </p:txBody>
      </p:sp>
    </p:spTree>
    <p:extLst>
      <p:ext uri="{BB962C8B-B14F-4D97-AF65-F5344CB8AC3E}">
        <p14:creationId xmlns:p14="http://schemas.microsoft.com/office/powerpoint/2010/main" val="37780443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9048A-8F2A-45EC-939C-74AAD0A348B3}"/>
              </a:ext>
            </a:extLst>
          </p:cNvPr>
          <p:cNvSpPr>
            <a:spLocks noGrp="1"/>
          </p:cNvSpPr>
          <p:nvPr>
            <p:ph type="title"/>
          </p:nvPr>
        </p:nvSpPr>
        <p:spPr>
          <a:xfrm>
            <a:off x="630238" y="457200"/>
            <a:ext cx="2949575" cy="1600200"/>
          </a:xfrm>
        </p:spPr>
        <p:txBody>
          <a:bodyPr anchor="b"/>
          <a:lstStyle>
            <a:lvl1pPr>
              <a:defRPr sz="3200"/>
            </a:lvl1pPr>
          </a:lstStyle>
          <a:p>
            <a:r>
              <a:rPr lang="nl-NL"/>
              <a:t>Klik om de stijl te bewerken</a:t>
            </a:r>
          </a:p>
        </p:txBody>
      </p:sp>
      <p:sp>
        <p:nvSpPr>
          <p:cNvPr id="3" name="Tijdelijke aanduiding voor inhoud 2">
            <a:extLst>
              <a:ext uri="{FF2B5EF4-FFF2-40B4-BE49-F238E27FC236}">
                <a16:creationId xmlns:a16="http://schemas.microsoft.com/office/drawing/2014/main" id="{7EBA4D0B-E74E-4B5F-910C-1766973537A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9888AEF-66D4-4DEB-BEB6-77BB55F49A7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4DA27D8-509D-4FBF-B9A7-A465257AE470}"/>
              </a:ext>
            </a:extLst>
          </p:cNvPr>
          <p:cNvSpPr>
            <a:spLocks noGrp="1"/>
          </p:cNvSpPr>
          <p:nvPr>
            <p:ph type="dt" sz="half" idx="10"/>
          </p:nvPr>
        </p:nvSpPr>
        <p:spPr/>
        <p:txBody>
          <a:bodyPr/>
          <a:lstStyle>
            <a:lvl1pPr>
              <a:defRPr/>
            </a:lvl1pPr>
          </a:lstStyle>
          <a:p>
            <a:endParaRPr lang="nl-NL" altLang="nl-NL"/>
          </a:p>
        </p:txBody>
      </p:sp>
      <p:sp>
        <p:nvSpPr>
          <p:cNvPr id="6" name="Tijdelijke aanduiding voor voettekst 5">
            <a:extLst>
              <a:ext uri="{FF2B5EF4-FFF2-40B4-BE49-F238E27FC236}">
                <a16:creationId xmlns:a16="http://schemas.microsoft.com/office/drawing/2014/main" id="{03C3DCA3-ACD9-4B13-A97C-136D04FDBAA7}"/>
              </a:ext>
            </a:extLst>
          </p:cNvPr>
          <p:cNvSpPr>
            <a:spLocks noGrp="1"/>
          </p:cNvSpPr>
          <p:nvPr>
            <p:ph type="ftr" sz="quarter" idx="11"/>
          </p:nvPr>
        </p:nvSpPr>
        <p:spPr/>
        <p:txBody>
          <a:bodyPr/>
          <a:lstStyle>
            <a:lvl1pPr>
              <a:defRPr/>
            </a:lvl1pPr>
          </a:lstStyle>
          <a:p>
            <a:endParaRPr lang="nl-NL" altLang="nl-NL"/>
          </a:p>
        </p:txBody>
      </p:sp>
      <p:sp>
        <p:nvSpPr>
          <p:cNvPr id="7" name="Tijdelijke aanduiding voor dianummer 6">
            <a:extLst>
              <a:ext uri="{FF2B5EF4-FFF2-40B4-BE49-F238E27FC236}">
                <a16:creationId xmlns:a16="http://schemas.microsoft.com/office/drawing/2014/main" id="{C1326A5D-720E-4A4D-B7B1-C014B689AAA4}"/>
              </a:ext>
            </a:extLst>
          </p:cNvPr>
          <p:cNvSpPr>
            <a:spLocks noGrp="1"/>
          </p:cNvSpPr>
          <p:nvPr>
            <p:ph type="sldNum" sz="quarter" idx="12"/>
          </p:nvPr>
        </p:nvSpPr>
        <p:spPr/>
        <p:txBody>
          <a:bodyPr/>
          <a:lstStyle>
            <a:lvl1pPr>
              <a:defRPr/>
            </a:lvl1pPr>
          </a:lstStyle>
          <a:p>
            <a:fld id="{7DD6E05A-1C71-41F5-8FF1-6A445109DA5E}" type="slidenum">
              <a:rPr lang="nl-NL" altLang="nl-NL"/>
              <a:pPr/>
              <a:t>‹nr.›</a:t>
            </a:fld>
            <a:endParaRPr lang="nl-NL" altLang="nl-NL"/>
          </a:p>
        </p:txBody>
      </p:sp>
    </p:spTree>
    <p:extLst>
      <p:ext uri="{BB962C8B-B14F-4D97-AF65-F5344CB8AC3E}">
        <p14:creationId xmlns:p14="http://schemas.microsoft.com/office/powerpoint/2010/main" val="3731707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6242A8-261D-40BE-9639-A21E9A1BBB78}"/>
              </a:ext>
            </a:extLst>
          </p:cNvPr>
          <p:cNvSpPr>
            <a:spLocks noGrp="1"/>
          </p:cNvSpPr>
          <p:nvPr>
            <p:ph type="title"/>
          </p:nvPr>
        </p:nvSpPr>
        <p:spPr>
          <a:xfrm>
            <a:off x="630238" y="457200"/>
            <a:ext cx="2949575" cy="1600200"/>
          </a:xfrm>
        </p:spPr>
        <p:txBody>
          <a:bodyPr anchor="b"/>
          <a:lstStyle>
            <a:lvl1pPr>
              <a:defRPr sz="3200"/>
            </a:lvl1pPr>
          </a:lstStyle>
          <a:p>
            <a:r>
              <a:rPr lang="nl-NL"/>
              <a:t>Klik om de stijl te bewerken</a:t>
            </a:r>
          </a:p>
        </p:txBody>
      </p:sp>
      <p:sp>
        <p:nvSpPr>
          <p:cNvPr id="3" name="Tijdelijke aanduiding voor afbeelding 2">
            <a:extLst>
              <a:ext uri="{FF2B5EF4-FFF2-40B4-BE49-F238E27FC236}">
                <a16:creationId xmlns:a16="http://schemas.microsoft.com/office/drawing/2014/main" id="{5306CA67-1F59-4E1D-9686-8B73C3E265F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AB74676-5AE5-4387-8C9F-F400FE4F8FA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37662C4-7CFB-4B48-979D-ADE9D37292E1}"/>
              </a:ext>
            </a:extLst>
          </p:cNvPr>
          <p:cNvSpPr>
            <a:spLocks noGrp="1"/>
          </p:cNvSpPr>
          <p:nvPr>
            <p:ph type="dt" sz="half" idx="10"/>
          </p:nvPr>
        </p:nvSpPr>
        <p:spPr/>
        <p:txBody>
          <a:bodyPr/>
          <a:lstStyle>
            <a:lvl1pPr>
              <a:defRPr/>
            </a:lvl1pPr>
          </a:lstStyle>
          <a:p>
            <a:endParaRPr lang="nl-NL" altLang="nl-NL"/>
          </a:p>
        </p:txBody>
      </p:sp>
      <p:sp>
        <p:nvSpPr>
          <p:cNvPr id="6" name="Tijdelijke aanduiding voor voettekst 5">
            <a:extLst>
              <a:ext uri="{FF2B5EF4-FFF2-40B4-BE49-F238E27FC236}">
                <a16:creationId xmlns:a16="http://schemas.microsoft.com/office/drawing/2014/main" id="{FE16498E-BB39-463D-983D-CFD1C907DBED}"/>
              </a:ext>
            </a:extLst>
          </p:cNvPr>
          <p:cNvSpPr>
            <a:spLocks noGrp="1"/>
          </p:cNvSpPr>
          <p:nvPr>
            <p:ph type="ftr" sz="quarter" idx="11"/>
          </p:nvPr>
        </p:nvSpPr>
        <p:spPr/>
        <p:txBody>
          <a:bodyPr/>
          <a:lstStyle>
            <a:lvl1pPr>
              <a:defRPr/>
            </a:lvl1pPr>
          </a:lstStyle>
          <a:p>
            <a:endParaRPr lang="nl-NL" altLang="nl-NL"/>
          </a:p>
        </p:txBody>
      </p:sp>
      <p:sp>
        <p:nvSpPr>
          <p:cNvPr id="7" name="Tijdelijke aanduiding voor dianummer 6">
            <a:extLst>
              <a:ext uri="{FF2B5EF4-FFF2-40B4-BE49-F238E27FC236}">
                <a16:creationId xmlns:a16="http://schemas.microsoft.com/office/drawing/2014/main" id="{257626CA-EA6C-407F-93AA-A6E60AFFF7A3}"/>
              </a:ext>
            </a:extLst>
          </p:cNvPr>
          <p:cNvSpPr>
            <a:spLocks noGrp="1"/>
          </p:cNvSpPr>
          <p:nvPr>
            <p:ph type="sldNum" sz="quarter" idx="12"/>
          </p:nvPr>
        </p:nvSpPr>
        <p:spPr/>
        <p:txBody>
          <a:bodyPr/>
          <a:lstStyle>
            <a:lvl1pPr>
              <a:defRPr/>
            </a:lvl1pPr>
          </a:lstStyle>
          <a:p>
            <a:fld id="{B5F583FF-B393-4265-9135-F17BB0AE60D0}" type="slidenum">
              <a:rPr lang="nl-NL" altLang="nl-NL"/>
              <a:pPr/>
              <a:t>‹nr.›</a:t>
            </a:fld>
            <a:endParaRPr lang="nl-NL" altLang="nl-NL"/>
          </a:p>
        </p:txBody>
      </p:sp>
    </p:spTree>
    <p:extLst>
      <p:ext uri="{BB962C8B-B14F-4D97-AF65-F5344CB8AC3E}">
        <p14:creationId xmlns:p14="http://schemas.microsoft.com/office/powerpoint/2010/main" val="3468685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9DD51-BAB5-4AF4-8D5A-3E37185BFA17}"/>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C13881B0-44A1-424B-8F40-073FA972A0AE}"/>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374EBA6-5CD2-4030-AAB2-A629360E9190}"/>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6E54A94C-06D3-4268-A15E-84AF23BEB2D8}"/>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27A3BBB4-2291-440D-9D78-6C305CFD2E3A}"/>
              </a:ext>
            </a:extLst>
          </p:cNvPr>
          <p:cNvSpPr>
            <a:spLocks noGrp="1"/>
          </p:cNvSpPr>
          <p:nvPr>
            <p:ph type="sldNum" sz="quarter" idx="12"/>
          </p:nvPr>
        </p:nvSpPr>
        <p:spPr/>
        <p:txBody>
          <a:bodyPr/>
          <a:lstStyle>
            <a:lvl1pPr>
              <a:defRPr/>
            </a:lvl1pPr>
          </a:lstStyle>
          <a:p>
            <a:fld id="{2FFD5AC3-DC25-45EC-AD31-A748453FAB84}" type="slidenum">
              <a:rPr lang="nl-NL" altLang="nl-NL"/>
              <a:pPr/>
              <a:t>‹nr.›</a:t>
            </a:fld>
            <a:endParaRPr lang="nl-NL" altLang="nl-NL"/>
          </a:p>
        </p:txBody>
      </p:sp>
    </p:spTree>
    <p:extLst>
      <p:ext uri="{BB962C8B-B14F-4D97-AF65-F5344CB8AC3E}">
        <p14:creationId xmlns:p14="http://schemas.microsoft.com/office/powerpoint/2010/main" val="4515140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A2C8CC2F-829C-49AA-A449-C3091A81346D}" type="datetimeFigureOut">
              <a:rPr lang="nl-NL" smtClean="0"/>
              <a:t>9-1-2019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5D6B640-F86B-46FE-97EC-06F56334C3E3}" type="slidenum">
              <a:rPr lang="nl-NL" smtClean="0"/>
              <a:t>‹nr.›</a:t>
            </a:fld>
            <a:endParaRPr lang="nl-NL"/>
          </a:p>
        </p:txBody>
      </p:sp>
    </p:spTree>
    <p:extLst>
      <p:ext uri="{BB962C8B-B14F-4D97-AF65-F5344CB8AC3E}">
        <p14:creationId xmlns:p14="http://schemas.microsoft.com/office/powerpoint/2010/main" val="1883136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E62A6D3-FB84-4322-9D09-B65B02C7CE45}"/>
              </a:ext>
            </a:extLst>
          </p:cNvPr>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FCDBFD9B-FC14-45C0-BEBE-743DA0067944}"/>
              </a:ext>
            </a:extLst>
          </p:cNvPr>
          <p:cNvSpPr>
            <a:spLocks noGrp="1"/>
          </p:cNvSpPr>
          <p:nvPr>
            <p:ph type="body" orient="vert" idx="1"/>
          </p:nvPr>
        </p:nvSpPr>
        <p:spPr>
          <a:xfrm>
            <a:off x="457200" y="274638"/>
            <a:ext cx="6019800" cy="585152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4ED7AF-3CE6-4D77-AB5B-0768BC960CBA}"/>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BC60C869-FFE7-4985-A369-0BA36C01BE1B}"/>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CDDB8B5F-AE62-4663-A01F-9B9FF6A25BAC}"/>
              </a:ext>
            </a:extLst>
          </p:cNvPr>
          <p:cNvSpPr>
            <a:spLocks noGrp="1"/>
          </p:cNvSpPr>
          <p:nvPr>
            <p:ph type="sldNum" sz="quarter" idx="12"/>
          </p:nvPr>
        </p:nvSpPr>
        <p:spPr/>
        <p:txBody>
          <a:bodyPr/>
          <a:lstStyle>
            <a:lvl1pPr>
              <a:defRPr/>
            </a:lvl1pPr>
          </a:lstStyle>
          <a:p>
            <a:fld id="{7DE2BD99-63D6-4CEB-8A86-5BBB67CA922A}" type="slidenum">
              <a:rPr lang="nl-NL" altLang="nl-NL"/>
              <a:pPr/>
              <a:t>‹nr.›</a:t>
            </a:fld>
            <a:endParaRPr lang="nl-NL" altLang="nl-NL"/>
          </a:p>
        </p:txBody>
      </p:sp>
    </p:spTree>
    <p:extLst>
      <p:ext uri="{BB962C8B-B14F-4D97-AF65-F5344CB8AC3E}">
        <p14:creationId xmlns:p14="http://schemas.microsoft.com/office/powerpoint/2010/main" val="1779713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CE87B3-527B-4AD5-A7CB-5FA80DE35A5E}"/>
              </a:ext>
            </a:extLst>
          </p:cNvPr>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grafiek 2">
            <a:extLst>
              <a:ext uri="{FF2B5EF4-FFF2-40B4-BE49-F238E27FC236}">
                <a16:creationId xmlns:a16="http://schemas.microsoft.com/office/drawing/2014/main" id="{99E8936E-D5AE-41A1-BE59-C77B9105675D}"/>
              </a:ext>
            </a:extLst>
          </p:cNvPr>
          <p:cNvSpPr>
            <a:spLocks noGrp="1"/>
          </p:cNvSpPr>
          <p:nvPr>
            <p:ph type="chart" idx="1"/>
          </p:nvPr>
        </p:nvSpPr>
        <p:spPr>
          <a:xfrm>
            <a:off x="457200" y="1600200"/>
            <a:ext cx="8229600" cy="4525963"/>
          </a:xfrm>
        </p:spPr>
        <p:txBody>
          <a:bodyPr/>
          <a:lstStyle/>
          <a:p>
            <a:endParaRPr lang="nl-NL"/>
          </a:p>
        </p:txBody>
      </p:sp>
      <p:sp>
        <p:nvSpPr>
          <p:cNvPr id="4" name="Tijdelijke aanduiding voor datum 3">
            <a:extLst>
              <a:ext uri="{FF2B5EF4-FFF2-40B4-BE49-F238E27FC236}">
                <a16:creationId xmlns:a16="http://schemas.microsoft.com/office/drawing/2014/main" id="{35AA7300-0071-40FC-A4EE-DC82BE2638B4}"/>
              </a:ext>
            </a:extLst>
          </p:cNvPr>
          <p:cNvSpPr>
            <a:spLocks noGrp="1"/>
          </p:cNvSpPr>
          <p:nvPr>
            <p:ph type="dt" sz="half" idx="10"/>
          </p:nvPr>
        </p:nvSpPr>
        <p:spPr>
          <a:xfrm>
            <a:off x="457200" y="6245225"/>
            <a:ext cx="2133600" cy="476250"/>
          </a:xfrm>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D5A088E1-CD60-4141-BEE2-A2CF007D73E9}"/>
              </a:ext>
            </a:extLst>
          </p:cNvPr>
          <p:cNvSpPr>
            <a:spLocks noGrp="1"/>
          </p:cNvSpPr>
          <p:nvPr>
            <p:ph type="ftr" sz="quarter" idx="11"/>
          </p:nvPr>
        </p:nvSpPr>
        <p:spPr>
          <a:xfrm>
            <a:off x="3124200" y="6245225"/>
            <a:ext cx="2895600" cy="476250"/>
          </a:xfrm>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3ED78C9F-046F-47A8-BEFE-748088DE507D}"/>
              </a:ext>
            </a:extLst>
          </p:cNvPr>
          <p:cNvSpPr>
            <a:spLocks noGrp="1"/>
          </p:cNvSpPr>
          <p:nvPr>
            <p:ph type="sldNum" sz="quarter" idx="12"/>
          </p:nvPr>
        </p:nvSpPr>
        <p:spPr>
          <a:xfrm>
            <a:off x="6553200" y="6245225"/>
            <a:ext cx="2133600" cy="476250"/>
          </a:xfrm>
        </p:spPr>
        <p:txBody>
          <a:bodyPr/>
          <a:lstStyle>
            <a:lvl1pPr>
              <a:defRPr/>
            </a:lvl1pPr>
          </a:lstStyle>
          <a:p>
            <a:fld id="{1E0C5EB0-7BC9-4694-80AA-34B44A376EA5}" type="slidenum">
              <a:rPr lang="nl-NL" altLang="nl-NL"/>
              <a:pPr/>
              <a:t>‹nr.›</a:t>
            </a:fld>
            <a:endParaRPr lang="nl-NL" altLang="nl-NL"/>
          </a:p>
        </p:txBody>
      </p:sp>
    </p:spTree>
    <p:extLst>
      <p:ext uri="{BB962C8B-B14F-4D97-AF65-F5344CB8AC3E}">
        <p14:creationId xmlns:p14="http://schemas.microsoft.com/office/powerpoint/2010/main" val="2081102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C00A9A9-E534-4FA3-A1DD-72845F22E830}" type="datetimeFigureOut">
              <a:rPr lang="nl-NL"/>
              <a:pPr>
                <a:defRPr/>
              </a:pPr>
              <a:t>9-1-2019</a:t>
            </a:fld>
            <a:endParaRPr lang="nl-NL"/>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nl-NL"/>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5C461C6-A42E-49BE-B589-E2576F250663}" type="slidenum">
              <a:rPr lang="nl-NL"/>
              <a:pPr>
                <a:defRPr/>
              </a:pPr>
              <a:t>‹nr.›</a:t>
            </a:fld>
            <a:endParaRPr lang="nl-NL"/>
          </a:p>
        </p:txBody>
      </p:sp>
    </p:spTree>
    <p:extLst>
      <p:ext uri="{BB962C8B-B14F-4D97-AF65-F5344CB8AC3E}">
        <p14:creationId xmlns:p14="http://schemas.microsoft.com/office/powerpoint/2010/main" val="2896289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7069629-11B9-4D42-9BDC-D31CAEE8E378}" type="datetimeFigureOut">
              <a:rPr lang="nl-NL"/>
              <a:pPr>
                <a:defRPr/>
              </a:pPr>
              <a:t>9-1-2019</a:t>
            </a:fld>
            <a:endParaRPr lang="nl-NL"/>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nl-NL"/>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F5E6466-EFF5-40B3-BE0A-607141686D0C}" type="slidenum">
              <a:rPr lang="nl-NL"/>
              <a:pPr>
                <a:defRPr/>
              </a:pPr>
              <a:t>‹nr.›</a:t>
            </a:fld>
            <a:endParaRPr lang="nl-NL"/>
          </a:p>
        </p:txBody>
      </p:sp>
    </p:spTree>
    <p:extLst>
      <p:ext uri="{BB962C8B-B14F-4D97-AF65-F5344CB8AC3E}">
        <p14:creationId xmlns:p14="http://schemas.microsoft.com/office/powerpoint/2010/main" val="1539155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4CCE10D-C0D9-4D00-B300-57AB787D575F}" type="datetimeFigureOut">
              <a:rPr lang="nl-NL"/>
              <a:pPr>
                <a:defRPr/>
              </a:pPr>
              <a:t>9-1-2019</a:t>
            </a:fld>
            <a:endParaRPr lang="nl-NL"/>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nl-NL"/>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A56B07D-D2AA-4B28-9884-3290EF23D335}" type="slidenum">
              <a:rPr lang="nl-NL"/>
              <a:pPr>
                <a:defRPr/>
              </a:pPr>
              <a:t>‹nr.›</a:t>
            </a:fld>
            <a:endParaRPr lang="nl-NL"/>
          </a:p>
        </p:txBody>
      </p:sp>
    </p:spTree>
    <p:extLst>
      <p:ext uri="{BB962C8B-B14F-4D97-AF65-F5344CB8AC3E}">
        <p14:creationId xmlns:p14="http://schemas.microsoft.com/office/powerpoint/2010/main" val="192181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BBF450F-2E74-4BB2-A7C0-96F243A7F651}" type="datetimeFigureOut">
              <a:rPr lang="nl-NL"/>
              <a:pPr>
                <a:defRPr/>
              </a:pPr>
              <a:t>9-1-2019</a:t>
            </a:fld>
            <a:endParaRPr lang="nl-NL"/>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nl-NL"/>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B1EDBBD-739D-4D78-AAD8-332DAB39F33F}" type="slidenum">
              <a:rPr lang="nl-NL"/>
              <a:pPr>
                <a:defRPr/>
              </a:pPr>
              <a:t>‹nr.›</a:t>
            </a:fld>
            <a:endParaRPr lang="nl-NL"/>
          </a:p>
        </p:txBody>
      </p:sp>
    </p:spTree>
    <p:extLst>
      <p:ext uri="{BB962C8B-B14F-4D97-AF65-F5344CB8AC3E}">
        <p14:creationId xmlns:p14="http://schemas.microsoft.com/office/powerpoint/2010/main" val="2339395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24FDD55-9947-4FF5-AED9-19E1DA671061}" type="datetimeFigureOut">
              <a:rPr lang="nl-NL"/>
              <a:pPr>
                <a:defRPr/>
              </a:pPr>
              <a:t>9-1-2019</a:t>
            </a:fld>
            <a:endParaRPr lang="nl-NL"/>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nl-NL"/>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4BA5CE8-5B50-418F-AB7C-E88692734ACC}" type="slidenum">
              <a:rPr lang="nl-NL"/>
              <a:pPr>
                <a:defRPr/>
              </a:pPr>
              <a:t>‹nr.›</a:t>
            </a:fld>
            <a:endParaRPr lang="nl-NL"/>
          </a:p>
        </p:txBody>
      </p:sp>
    </p:spTree>
    <p:extLst>
      <p:ext uri="{BB962C8B-B14F-4D97-AF65-F5344CB8AC3E}">
        <p14:creationId xmlns:p14="http://schemas.microsoft.com/office/powerpoint/2010/main" val="2522220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3D9ECFC-6793-4617-97EC-695B121347FD}" type="datetimeFigureOut">
              <a:rPr lang="nl-NL"/>
              <a:pPr>
                <a:defRPr/>
              </a:pPr>
              <a:t>9-1-2019</a:t>
            </a:fld>
            <a:endParaRPr lang="nl-NL"/>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nl-NL"/>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B7ECC55-8923-44EA-98BE-430DC6C8C947}" type="slidenum">
              <a:rPr lang="nl-NL"/>
              <a:pPr>
                <a:defRPr/>
              </a:pPr>
              <a:t>‹nr.›</a:t>
            </a:fld>
            <a:endParaRPr lang="nl-NL"/>
          </a:p>
        </p:txBody>
      </p:sp>
    </p:spTree>
    <p:extLst>
      <p:ext uri="{BB962C8B-B14F-4D97-AF65-F5344CB8AC3E}">
        <p14:creationId xmlns:p14="http://schemas.microsoft.com/office/powerpoint/2010/main" val="1589305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4638EDA-C43A-4931-96CF-89FD6C2D4E3D}" type="datetimeFigureOut">
              <a:rPr lang="nl-NL"/>
              <a:pPr>
                <a:defRPr/>
              </a:pPr>
              <a:t>9-1-2019</a:t>
            </a:fld>
            <a:endParaRPr lang="nl-NL"/>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nl-NL"/>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CE86575-5898-4B84-881D-12642E14A3F0}" type="slidenum">
              <a:rPr lang="nl-NL"/>
              <a:pPr>
                <a:defRPr/>
              </a:pPr>
              <a:t>‹nr.›</a:t>
            </a:fld>
            <a:endParaRPr lang="nl-NL"/>
          </a:p>
        </p:txBody>
      </p:sp>
    </p:spTree>
    <p:extLst>
      <p:ext uri="{BB962C8B-B14F-4D97-AF65-F5344CB8AC3E}">
        <p14:creationId xmlns:p14="http://schemas.microsoft.com/office/powerpoint/2010/main" val="1985075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726A484-0E3F-4349-9A17-FCDA6AC587D9}" type="datetimeFigureOut">
              <a:rPr lang="nl-NL"/>
              <a:pPr>
                <a:defRPr/>
              </a:pPr>
              <a:t>9-1-2019</a:t>
            </a:fld>
            <a:endParaRPr lang="nl-NL"/>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nl-NL"/>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F775B2F-7213-4C9D-8B65-739371D003E8}" type="slidenum">
              <a:rPr lang="nl-NL"/>
              <a:pPr>
                <a:defRPr/>
              </a:pPr>
              <a:t>‹nr.›</a:t>
            </a:fld>
            <a:endParaRPr lang="nl-NL"/>
          </a:p>
        </p:txBody>
      </p:sp>
    </p:spTree>
    <p:extLst>
      <p:ext uri="{BB962C8B-B14F-4D97-AF65-F5344CB8AC3E}">
        <p14:creationId xmlns:p14="http://schemas.microsoft.com/office/powerpoint/2010/main" val="25135693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8CC2F-829C-49AA-A449-C3091A81346D}" type="datetimeFigureOut">
              <a:rPr lang="nl-NL" smtClean="0"/>
              <a:t>9-1-2019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5D6B640-F86B-46FE-97EC-06F56334C3E3}" type="slidenum">
              <a:rPr lang="nl-NL" smtClean="0"/>
              <a:t>‹nr.›</a:t>
            </a:fld>
            <a:endParaRPr lang="nl-NL"/>
          </a:p>
        </p:txBody>
      </p:sp>
    </p:spTree>
    <p:extLst>
      <p:ext uri="{BB962C8B-B14F-4D97-AF65-F5344CB8AC3E}">
        <p14:creationId xmlns:p14="http://schemas.microsoft.com/office/powerpoint/2010/main" val="3048505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EBF95D2-620F-43BF-BD75-6AB2593EC563}" type="datetimeFigureOut">
              <a:rPr lang="nl-NL"/>
              <a:pPr>
                <a:defRPr/>
              </a:pPr>
              <a:t>9-1-2019</a:t>
            </a:fld>
            <a:endParaRPr lang="nl-NL"/>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nl-NL"/>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1EA5745-83A1-432B-89A9-FF9A0C26918F}" type="slidenum">
              <a:rPr lang="nl-NL"/>
              <a:pPr>
                <a:defRPr/>
              </a:pPr>
              <a:t>‹nr.›</a:t>
            </a:fld>
            <a:endParaRPr lang="nl-NL"/>
          </a:p>
        </p:txBody>
      </p:sp>
    </p:spTree>
    <p:extLst>
      <p:ext uri="{BB962C8B-B14F-4D97-AF65-F5344CB8AC3E}">
        <p14:creationId xmlns:p14="http://schemas.microsoft.com/office/powerpoint/2010/main" val="24988492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BE8BA10-9B15-4CF8-BB74-AC962AB5EC77}" type="datetimeFigureOut">
              <a:rPr lang="nl-NL"/>
              <a:pPr>
                <a:defRPr/>
              </a:pPr>
              <a:t>9-1-2019</a:t>
            </a:fld>
            <a:endParaRPr lang="nl-NL"/>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nl-NL"/>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D45A475-6650-41B7-852E-CF9461E15B01}" type="slidenum">
              <a:rPr lang="nl-NL"/>
              <a:pPr>
                <a:defRPr/>
              </a:pPr>
              <a:t>‹nr.›</a:t>
            </a:fld>
            <a:endParaRPr lang="nl-NL"/>
          </a:p>
        </p:txBody>
      </p:sp>
    </p:spTree>
    <p:extLst>
      <p:ext uri="{BB962C8B-B14F-4D97-AF65-F5344CB8AC3E}">
        <p14:creationId xmlns:p14="http://schemas.microsoft.com/office/powerpoint/2010/main" val="2732421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A68750F-ED9C-48CB-918A-CAEF75355F25}" type="datetimeFigureOut">
              <a:rPr lang="nl-NL"/>
              <a:pPr>
                <a:defRPr/>
              </a:pPr>
              <a:t>9-1-2019</a:t>
            </a:fld>
            <a:endParaRPr lang="nl-NL"/>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nl-NL"/>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A9E961A-2343-4B3E-987E-CE23F8191854}" type="slidenum">
              <a:rPr lang="nl-NL"/>
              <a:pPr>
                <a:defRPr/>
              </a:pPr>
              <a:t>‹nr.›</a:t>
            </a:fld>
            <a:endParaRPr lang="nl-NL"/>
          </a:p>
        </p:txBody>
      </p:sp>
    </p:spTree>
    <p:extLst>
      <p:ext uri="{BB962C8B-B14F-4D97-AF65-F5344CB8AC3E}">
        <p14:creationId xmlns:p14="http://schemas.microsoft.com/office/powerpoint/2010/main" val="23198363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OrR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08450" y="5756275"/>
            <a:ext cx="9271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a:grpSpLocks/>
          </p:cNvGrpSpPr>
          <p:nvPr/>
        </p:nvGrpSpPr>
        <p:grpSpPr bwMode="auto">
          <a:xfrm>
            <a:off x="0" y="5756275"/>
            <a:ext cx="9144000" cy="1052513"/>
            <a:chOff x="1" y="5755852"/>
            <a:chExt cx="9144000" cy="1053846"/>
          </a:xfrm>
        </p:grpSpPr>
        <p:sp>
          <p:nvSpPr>
            <p:cNvPr id="6" name="TextBox 8"/>
            <p:cNvSpPr txBox="1">
              <a:spLocks noChangeArrowheads="1"/>
            </p:cNvSpPr>
            <p:nvPr/>
          </p:nvSpPr>
          <p:spPr bwMode="auto">
            <a:xfrm>
              <a:off x="1" y="6439342"/>
              <a:ext cx="9144000" cy="370356"/>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800" dirty="0">
                  <a:solidFill>
                    <a:prstClr val="black"/>
                  </a:solidFill>
                  <a:latin typeface="Futura Condensed" charset="0"/>
                  <a:cs typeface="Futura Condensed" charset="0"/>
                </a:rPr>
                <a:t>Oregon Response to Intervention</a:t>
              </a:r>
            </a:p>
          </p:txBody>
        </p:sp>
        <p:pic>
          <p:nvPicPr>
            <p:cNvPr id="7" name="Picture 9" descr="OrRTI.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08607" y="5755852"/>
              <a:ext cx="926786" cy="68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10"/>
          <p:cNvSpPr txBox="1">
            <a:spLocks noChangeArrowheads="1"/>
          </p:cNvSpPr>
          <p:nvPr/>
        </p:nvSpPr>
        <p:spPr bwMode="auto">
          <a:xfrm>
            <a:off x="401638" y="63500"/>
            <a:ext cx="8742362" cy="461963"/>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600" b="1" i="1" dirty="0">
                <a:solidFill>
                  <a:prstClr val="black"/>
                </a:solidFill>
                <a:latin typeface="Calibri"/>
              </a:rPr>
              <a:t>Vision: Every child in every district receives the instruction that they need and deserve…every day</a:t>
            </a:r>
            <a:r>
              <a:rPr lang="en-US" i="1" dirty="0">
                <a:solidFill>
                  <a:prstClr val="black"/>
                </a:solidFill>
                <a:latin typeface="Calibri"/>
              </a:rPr>
              <a:t>.</a:t>
            </a:r>
            <a:endParaRPr lang="en-US" dirty="0">
              <a:solidFill>
                <a:prstClr val="black"/>
              </a:solidFill>
              <a:latin typeface="Calibri"/>
            </a:endParaRPr>
          </a:p>
        </p:txBody>
      </p:sp>
      <p:sp>
        <p:nvSpPr>
          <p:cNvPr id="2" name="Title 1"/>
          <p:cNvSpPr>
            <a:spLocks noGrp="1"/>
          </p:cNvSpPr>
          <p:nvPr>
            <p:ph type="ctrTitle"/>
          </p:nvPr>
        </p:nvSpPr>
        <p:spPr>
          <a:xfrm>
            <a:off x="685800" y="2130425"/>
            <a:ext cx="7772400" cy="1470025"/>
          </a:xfrm>
        </p:spPr>
        <p:txBody>
          <a:bodyPr>
            <a:normAutofit/>
          </a:bodyPr>
          <a:lstStyle>
            <a:lvl1pPr>
              <a:defRPr sz="4800" b="1" i="0">
                <a:latin typeface="Goudy Old Style"/>
                <a:cs typeface="Goudy Old Style"/>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i="0">
                <a:solidFill>
                  <a:schemeClr val="tx1">
                    <a:tint val="75000"/>
                  </a:schemeClr>
                </a:solidFill>
                <a:latin typeface="Optima"/>
                <a:cs typeface="Opti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78038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Oregon Response to Intervention">
    <p:spTree>
      <p:nvGrpSpPr>
        <p:cNvPr id="1" name=""/>
        <p:cNvGrpSpPr/>
        <p:nvPr/>
      </p:nvGrpSpPr>
      <p:grpSpPr>
        <a:xfrm>
          <a:off x="0" y="0"/>
          <a:ext cx="0" cy="0"/>
          <a:chOff x="0" y="0"/>
          <a:chExt cx="0" cy="0"/>
        </a:xfrm>
      </p:grpSpPr>
      <p:sp>
        <p:nvSpPr>
          <p:cNvPr id="4" name="Document 3"/>
          <p:cNvSpPr/>
          <p:nvPr/>
        </p:nvSpPr>
        <p:spPr>
          <a:xfrm>
            <a:off x="0" y="24"/>
            <a:ext cx="9144000" cy="1417638"/>
          </a:xfrm>
          <a:prstGeom prst="flowChartDocument">
            <a:avLst/>
          </a:prstGeom>
          <a:gradFill>
            <a:gsLst>
              <a:gs pos="0">
                <a:schemeClr val="tx2">
                  <a:lumMod val="60000"/>
                  <a:lumOff val="40000"/>
                </a:schemeClr>
              </a:gs>
              <a:gs pos="100000">
                <a:schemeClr val="tx2">
                  <a:lumMod val="75000"/>
                </a:schemeClr>
              </a:gs>
              <a:gs pos="5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400">
              <a:solidFill>
                <a:prstClr val="white"/>
              </a:solidFill>
            </a:endParaRPr>
          </a:p>
        </p:txBody>
      </p:sp>
      <p:grpSp>
        <p:nvGrpSpPr>
          <p:cNvPr id="5" name="Group 6"/>
          <p:cNvGrpSpPr>
            <a:grpSpLocks/>
          </p:cNvGrpSpPr>
          <p:nvPr/>
        </p:nvGrpSpPr>
        <p:grpSpPr bwMode="auto">
          <a:xfrm>
            <a:off x="82550" y="6149975"/>
            <a:ext cx="9015413" cy="679450"/>
            <a:chOff x="128460" y="6098599"/>
            <a:chExt cx="9015570" cy="680609"/>
          </a:xfrm>
        </p:grpSpPr>
        <p:pic>
          <p:nvPicPr>
            <p:cNvPr id="6" name="Picture 7" descr="OrR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460" y="6098599"/>
              <a:ext cx="926786" cy="68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userDrawn="1"/>
          </p:nvSpPr>
          <p:spPr bwMode="auto">
            <a:xfrm>
              <a:off x="974613" y="6407099"/>
              <a:ext cx="2930576" cy="368928"/>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dirty="0">
                  <a:solidFill>
                    <a:prstClr val="black"/>
                  </a:solidFill>
                  <a:latin typeface="Futura Condensed" charset="0"/>
                  <a:cs typeface="Futura Condensed" charset="0"/>
                </a:rPr>
                <a:t>Oregon Response to Intervention</a:t>
              </a:r>
            </a:p>
          </p:txBody>
        </p:sp>
        <p:sp>
          <p:nvSpPr>
            <p:cNvPr id="8" name="TextBox 9"/>
            <p:cNvSpPr txBox="1">
              <a:spLocks noChangeArrowheads="1"/>
            </p:cNvSpPr>
            <p:nvPr userDrawn="1"/>
          </p:nvSpPr>
          <p:spPr bwMode="auto">
            <a:xfrm>
              <a:off x="6977054" y="6407099"/>
              <a:ext cx="2166976" cy="368928"/>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dirty="0">
                  <a:solidFill>
                    <a:prstClr val="black"/>
                  </a:solidFill>
                  <a:latin typeface="Futura" charset="0"/>
                  <a:cs typeface="Futura" charset="0"/>
                </a:rPr>
                <a:t>www.oregonrti.org</a:t>
              </a:r>
              <a:endParaRPr lang="en-US" dirty="0">
                <a:solidFill>
                  <a:prstClr val="black"/>
                </a:solidFill>
                <a:latin typeface="Futura" charset="0"/>
                <a:cs typeface="Futura" charset="0"/>
              </a:endParaRPr>
            </a:p>
          </p:txBody>
        </p:sp>
      </p:grpSp>
      <p:sp>
        <p:nvSpPr>
          <p:cNvPr id="2" name="Title 1"/>
          <p:cNvSpPr>
            <a:spLocks noGrp="1"/>
          </p:cNvSpPr>
          <p:nvPr>
            <p:ph type="title"/>
          </p:nvPr>
        </p:nvSpPr>
        <p:spPr>
          <a:xfrm>
            <a:off x="457200" y="25506"/>
            <a:ext cx="8229600" cy="1143000"/>
          </a:xfrm>
        </p:spPr>
        <p:txBody>
          <a:bodyPr>
            <a:normAutofit/>
          </a:bodyPr>
          <a:lstStyle>
            <a:lvl1pPr>
              <a:defRPr sz="4800" b="1" i="0">
                <a:solidFill>
                  <a:schemeClr val="bg1"/>
                </a:solidFill>
                <a:effectLst>
                  <a:outerShdw blurRad="38100" dist="38100" dir="2700000" algn="tl">
                    <a:srgbClr val="000000">
                      <a:alpha val="43137"/>
                    </a:srgbClr>
                  </a:outerShdw>
                </a:effectLst>
                <a:latin typeface="Goudy Old Style"/>
                <a:cs typeface="Goudy Old Style"/>
              </a:defRPr>
            </a:lvl1pPr>
          </a:lstStyle>
          <a:p>
            <a:r>
              <a:rPr lang="en-US"/>
              <a:t>Click to edit Master title style</a:t>
            </a:r>
            <a:endParaRPr lang="en-US" dirty="0"/>
          </a:p>
        </p:txBody>
      </p:sp>
      <p:sp>
        <p:nvSpPr>
          <p:cNvPr id="3" name="Content Placeholder 2"/>
          <p:cNvSpPr>
            <a:spLocks noGrp="1"/>
          </p:cNvSpPr>
          <p:nvPr>
            <p:ph idx="1"/>
          </p:nvPr>
        </p:nvSpPr>
        <p:spPr>
          <a:xfrm>
            <a:off x="457200" y="1764632"/>
            <a:ext cx="8229600" cy="4361531"/>
          </a:xfrm>
        </p:spPr>
        <p:txBody>
          <a:bodyPr/>
          <a:lstStyle>
            <a:lvl1pPr>
              <a:defRPr>
                <a:latin typeface="Optima"/>
                <a:cs typeface="Optima"/>
              </a:defRPr>
            </a:lvl1pPr>
            <a:lvl2pPr>
              <a:defRPr>
                <a:latin typeface="Optima"/>
                <a:cs typeface="Optima"/>
              </a:defRPr>
            </a:lvl2pPr>
            <a:lvl3pPr>
              <a:defRPr>
                <a:latin typeface="Optima"/>
                <a:cs typeface="Optima"/>
              </a:defRPr>
            </a:lvl3pPr>
            <a:lvl4pPr>
              <a:defRPr>
                <a:latin typeface="Optima"/>
                <a:cs typeface="Optima"/>
              </a:defRPr>
            </a:lvl4pPr>
            <a:lvl5pPr>
              <a:defRPr>
                <a:latin typeface="Optima"/>
                <a:cs typeface="Optim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5942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Document 4"/>
          <p:cNvSpPr/>
          <p:nvPr/>
        </p:nvSpPr>
        <p:spPr>
          <a:xfrm>
            <a:off x="0" y="24"/>
            <a:ext cx="9144000" cy="1417638"/>
          </a:xfrm>
          <a:prstGeom prst="flowChartDocument">
            <a:avLst/>
          </a:prstGeom>
          <a:gradFill>
            <a:gsLst>
              <a:gs pos="0">
                <a:schemeClr val="tx2">
                  <a:lumMod val="60000"/>
                  <a:lumOff val="40000"/>
                </a:schemeClr>
              </a:gs>
              <a:gs pos="100000">
                <a:schemeClr val="tx2">
                  <a:lumMod val="75000"/>
                </a:schemeClr>
              </a:gs>
              <a:gs pos="5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400">
              <a:solidFill>
                <a:prstClr val="white"/>
              </a:solidFill>
            </a:endParaRPr>
          </a:p>
        </p:txBody>
      </p:sp>
      <p:grpSp>
        <p:nvGrpSpPr>
          <p:cNvPr id="6" name="Group 6"/>
          <p:cNvGrpSpPr>
            <a:grpSpLocks/>
          </p:cNvGrpSpPr>
          <p:nvPr/>
        </p:nvGrpSpPr>
        <p:grpSpPr bwMode="auto">
          <a:xfrm>
            <a:off x="82550" y="6149975"/>
            <a:ext cx="9015413" cy="679450"/>
            <a:chOff x="128460" y="6098599"/>
            <a:chExt cx="9015570" cy="680609"/>
          </a:xfrm>
        </p:grpSpPr>
        <p:pic>
          <p:nvPicPr>
            <p:cNvPr id="7" name="Picture 7" descr="OrR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460" y="6098599"/>
              <a:ext cx="926786" cy="68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p:cNvSpPr txBox="1">
              <a:spLocks noChangeArrowheads="1"/>
            </p:cNvSpPr>
            <p:nvPr userDrawn="1"/>
          </p:nvSpPr>
          <p:spPr bwMode="auto">
            <a:xfrm>
              <a:off x="974613" y="6407099"/>
              <a:ext cx="2930576" cy="368928"/>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dirty="0">
                  <a:solidFill>
                    <a:prstClr val="black"/>
                  </a:solidFill>
                  <a:latin typeface="Futura Condensed" charset="0"/>
                  <a:cs typeface="Futura Condensed" charset="0"/>
                </a:rPr>
                <a:t>Oregon Response to Intervention</a:t>
              </a:r>
            </a:p>
          </p:txBody>
        </p:sp>
        <p:sp>
          <p:nvSpPr>
            <p:cNvPr id="9" name="TextBox 9"/>
            <p:cNvSpPr txBox="1">
              <a:spLocks noChangeArrowheads="1"/>
            </p:cNvSpPr>
            <p:nvPr userDrawn="1"/>
          </p:nvSpPr>
          <p:spPr bwMode="auto">
            <a:xfrm>
              <a:off x="6977054" y="6407099"/>
              <a:ext cx="2166976" cy="368928"/>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dirty="0">
                  <a:solidFill>
                    <a:prstClr val="black"/>
                  </a:solidFill>
                  <a:latin typeface="Futura" charset="0"/>
                  <a:cs typeface="Futura" charset="0"/>
                </a:rPr>
                <a:t>www.oregonrti.org</a:t>
              </a:r>
            </a:p>
          </p:txBody>
        </p:sp>
      </p:grpSp>
      <p:sp>
        <p:nvSpPr>
          <p:cNvPr id="3" name="Content Placeholder 2"/>
          <p:cNvSpPr>
            <a:spLocks noGrp="1"/>
          </p:cNvSpPr>
          <p:nvPr>
            <p:ph sz="half" idx="1"/>
          </p:nvPr>
        </p:nvSpPr>
        <p:spPr>
          <a:xfrm>
            <a:off x="457200" y="1550738"/>
            <a:ext cx="4038600" cy="45754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50738"/>
            <a:ext cx="4038600" cy="4575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title"/>
          </p:nvPr>
        </p:nvSpPr>
        <p:spPr>
          <a:xfrm>
            <a:off x="457200" y="51162"/>
            <a:ext cx="8229600" cy="1143000"/>
          </a:xfrm>
        </p:spPr>
        <p:txBody>
          <a:bodyPr>
            <a:normAutofit/>
          </a:bodyPr>
          <a:lstStyle>
            <a:lvl1pPr>
              <a:defRPr sz="4800" b="1" i="0">
                <a:solidFill>
                  <a:schemeClr val="bg1"/>
                </a:solidFill>
                <a:effectLst>
                  <a:outerShdw blurRad="38100" dist="38100" dir="2700000" algn="tl">
                    <a:srgbClr val="000000">
                      <a:alpha val="43137"/>
                    </a:srgbClr>
                  </a:outerShdw>
                </a:effectLst>
                <a:latin typeface="Goudy Old Style"/>
                <a:cs typeface="Goudy Old Style"/>
              </a:defRPr>
            </a:lvl1pPr>
          </a:lstStyle>
          <a:p>
            <a:r>
              <a:rPr lang="en-US"/>
              <a:t>Click to edit Master title style</a:t>
            </a:r>
            <a:endParaRPr lang="en-US" dirty="0"/>
          </a:p>
        </p:txBody>
      </p:sp>
    </p:spTree>
    <p:extLst>
      <p:ext uri="{BB962C8B-B14F-4D97-AF65-F5344CB8AC3E}">
        <p14:creationId xmlns:p14="http://schemas.microsoft.com/office/powerpoint/2010/main" val="2267473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ocument 6"/>
          <p:cNvSpPr/>
          <p:nvPr/>
        </p:nvSpPr>
        <p:spPr>
          <a:xfrm>
            <a:off x="0" y="24"/>
            <a:ext cx="9144000" cy="1417638"/>
          </a:xfrm>
          <a:prstGeom prst="flowChartDocument">
            <a:avLst/>
          </a:prstGeom>
          <a:gradFill>
            <a:gsLst>
              <a:gs pos="0">
                <a:schemeClr val="tx2">
                  <a:lumMod val="60000"/>
                  <a:lumOff val="40000"/>
                </a:schemeClr>
              </a:gs>
              <a:gs pos="100000">
                <a:schemeClr val="tx2">
                  <a:lumMod val="75000"/>
                </a:schemeClr>
              </a:gs>
              <a:gs pos="5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400">
              <a:solidFill>
                <a:prstClr val="white"/>
              </a:solidFill>
            </a:endParaRPr>
          </a:p>
        </p:txBody>
      </p:sp>
      <p:grpSp>
        <p:nvGrpSpPr>
          <p:cNvPr id="8" name="Group 6"/>
          <p:cNvGrpSpPr>
            <a:grpSpLocks/>
          </p:cNvGrpSpPr>
          <p:nvPr/>
        </p:nvGrpSpPr>
        <p:grpSpPr bwMode="auto">
          <a:xfrm>
            <a:off x="82550" y="6149975"/>
            <a:ext cx="9015413" cy="679450"/>
            <a:chOff x="128460" y="6098599"/>
            <a:chExt cx="9015570" cy="680609"/>
          </a:xfrm>
        </p:grpSpPr>
        <p:pic>
          <p:nvPicPr>
            <p:cNvPr id="9" name="Picture 7" descr="OrR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460" y="6098599"/>
              <a:ext cx="926786" cy="68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p:cNvSpPr txBox="1">
              <a:spLocks noChangeArrowheads="1"/>
            </p:cNvSpPr>
            <p:nvPr userDrawn="1"/>
          </p:nvSpPr>
          <p:spPr bwMode="auto">
            <a:xfrm>
              <a:off x="974613" y="6407099"/>
              <a:ext cx="2930576" cy="368928"/>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dirty="0">
                  <a:solidFill>
                    <a:prstClr val="black"/>
                  </a:solidFill>
                  <a:latin typeface="Futura Condensed" charset="0"/>
                  <a:cs typeface="Futura Condensed" charset="0"/>
                </a:rPr>
                <a:t>Oregon Response to Intervention</a:t>
              </a:r>
            </a:p>
          </p:txBody>
        </p:sp>
        <p:sp>
          <p:nvSpPr>
            <p:cNvPr id="11" name="TextBox 9"/>
            <p:cNvSpPr txBox="1">
              <a:spLocks noChangeArrowheads="1"/>
            </p:cNvSpPr>
            <p:nvPr userDrawn="1"/>
          </p:nvSpPr>
          <p:spPr bwMode="auto">
            <a:xfrm>
              <a:off x="6977054" y="6407099"/>
              <a:ext cx="2166976" cy="368928"/>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dirty="0">
                  <a:solidFill>
                    <a:prstClr val="black"/>
                  </a:solidFill>
                  <a:latin typeface="Futura" charset="0"/>
                  <a:cs typeface="Futura" charset="0"/>
                </a:rPr>
                <a:t>www.oregonrti.org</a:t>
              </a:r>
            </a:p>
          </p:txBody>
        </p:sp>
      </p:grpSp>
      <p:sp>
        <p:nvSpPr>
          <p:cNvPr id="3" name="Text Placeholder 2"/>
          <p:cNvSpPr>
            <a:spLocks noGrp="1"/>
          </p:cNvSpPr>
          <p:nvPr>
            <p:ph type="body" idx="1"/>
          </p:nvPr>
        </p:nvSpPr>
        <p:spPr>
          <a:xfrm>
            <a:off x="457200" y="151573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59263"/>
            <a:ext cx="4040188" cy="3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1573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59263"/>
            <a:ext cx="4041775" cy="3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title"/>
          </p:nvPr>
        </p:nvSpPr>
        <p:spPr>
          <a:xfrm>
            <a:off x="457200" y="51162"/>
            <a:ext cx="8229600" cy="1143000"/>
          </a:xfrm>
        </p:spPr>
        <p:txBody>
          <a:bodyPr>
            <a:normAutofit/>
          </a:bodyPr>
          <a:lstStyle>
            <a:lvl1pPr>
              <a:defRPr sz="4800" b="1" i="0">
                <a:solidFill>
                  <a:schemeClr val="bg1"/>
                </a:solidFill>
                <a:effectLst>
                  <a:outerShdw blurRad="38100" dist="38100" dir="2700000" algn="tl">
                    <a:srgbClr val="000000">
                      <a:alpha val="43137"/>
                    </a:srgbClr>
                  </a:outerShdw>
                </a:effectLst>
                <a:latin typeface="Goudy Old Style"/>
                <a:cs typeface="Goudy Old Style"/>
              </a:defRPr>
            </a:lvl1pPr>
          </a:lstStyle>
          <a:p>
            <a:r>
              <a:rPr lang="en-US"/>
              <a:t>Click to edit Master title style</a:t>
            </a:r>
            <a:endParaRPr lang="en-US" dirty="0"/>
          </a:p>
        </p:txBody>
      </p:sp>
    </p:spTree>
    <p:extLst>
      <p:ext uri="{BB962C8B-B14F-4D97-AF65-F5344CB8AC3E}">
        <p14:creationId xmlns:p14="http://schemas.microsoft.com/office/powerpoint/2010/main" val="1970249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Document 2"/>
          <p:cNvSpPr/>
          <p:nvPr/>
        </p:nvSpPr>
        <p:spPr>
          <a:xfrm>
            <a:off x="0" y="24"/>
            <a:ext cx="9144000" cy="1417638"/>
          </a:xfrm>
          <a:prstGeom prst="flowChartDocument">
            <a:avLst/>
          </a:prstGeom>
          <a:gradFill>
            <a:gsLst>
              <a:gs pos="0">
                <a:schemeClr val="tx2">
                  <a:lumMod val="60000"/>
                  <a:lumOff val="40000"/>
                </a:schemeClr>
              </a:gs>
              <a:gs pos="100000">
                <a:schemeClr val="tx2">
                  <a:lumMod val="75000"/>
                </a:schemeClr>
              </a:gs>
              <a:gs pos="5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400">
              <a:solidFill>
                <a:prstClr val="white"/>
              </a:solidFill>
            </a:endParaRPr>
          </a:p>
        </p:txBody>
      </p:sp>
      <p:grpSp>
        <p:nvGrpSpPr>
          <p:cNvPr id="4" name="Group 6"/>
          <p:cNvGrpSpPr>
            <a:grpSpLocks/>
          </p:cNvGrpSpPr>
          <p:nvPr/>
        </p:nvGrpSpPr>
        <p:grpSpPr bwMode="auto">
          <a:xfrm>
            <a:off x="82550" y="6149975"/>
            <a:ext cx="9015413" cy="679450"/>
            <a:chOff x="128460" y="6098599"/>
            <a:chExt cx="9015570" cy="680609"/>
          </a:xfrm>
        </p:grpSpPr>
        <p:pic>
          <p:nvPicPr>
            <p:cNvPr id="6" name="Picture 7" descr="OrR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460" y="6098599"/>
              <a:ext cx="926786" cy="68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userDrawn="1"/>
          </p:nvSpPr>
          <p:spPr bwMode="auto">
            <a:xfrm>
              <a:off x="974613" y="6407099"/>
              <a:ext cx="2930576" cy="368928"/>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dirty="0">
                  <a:solidFill>
                    <a:prstClr val="black"/>
                  </a:solidFill>
                  <a:latin typeface="Futura Condensed" charset="0"/>
                  <a:cs typeface="Futura Condensed" charset="0"/>
                </a:rPr>
                <a:t>Oregon Response to Intervention</a:t>
              </a:r>
            </a:p>
          </p:txBody>
        </p:sp>
        <p:sp>
          <p:nvSpPr>
            <p:cNvPr id="8" name="TextBox 9"/>
            <p:cNvSpPr txBox="1">
              <a:spLocks noChangeArrowheads="1"/>
            </p:cNvSpPr>
            <p:nvPr userDrawn="1"/>
          </p:nvSpPr>
          <p:spPr bwMode="auto">
            <a:xfrm>
              <a:off x="6977054" y="6407099"/>
              <a:ext cx="2166976" cy="368928"/>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dirty="0">
                  <a:solidFill>
                    <a:prstClr val="black"/>
                  </a:solidFill>
                  <a:latin typeface="Futura" charset="0"/>
                  <a:cs typeface="Futura" charset="0"/>
                </a:rPr>
                <a:t>www.oregonrti.org</a:t>
              </a:r>
            </a:p>
          </p:txBody>
        </p:sp>
      </p:grpSp>
      <p:sp>
        <p:nvSpPr>
          <p:cNvPr id="5" name="Title 1"/>
          <p:cNvSpPr>
            <a:spLocks noGrp="1"/>
          </p:cNvSpPr>
          <p:nvPr>
            <p:ph type="title"/>
          </p:nvPr>
        </p:nvSpPr>
        <p:spPr>
          <a:xfrm>
            <a:off x="457200" y="51162"/>
            <a:ext cx="8229600" cy="1143000"/>
          </a:xfrm>
        </p:spPr>
        <p:txBody>
          <a:bodyPr>
            <a:normAutofit/>
          </a:bodyPr>
          <a:lstStyle>
            <a:lvl1pPr>
              <a:defRPr sz="4800" b="1" i="0">
                <a:solidFill>
                  <a:schemeClr val="bg1"/>
                </a:solidFill>
                <a:effectLst>
                  <a:outerShdw blurRad="38100" dist="38100" dir="2700000" algn="tl">
                    <a:srgbClr val="000000">
                      <a:alpha val="43137"/>
                    </a:srgbClr>
                  </a:outerShdw>
                </a:effectLst>
                <a:latin typeface="Goudy Old Style"/>
                <a:cs typeface="Goudy Old Style"/>
              </a:defRPr>
            </a:lvl1pPr>
          </a:lstStyle>
          <a:p>
            <a:r>
              <a:rPr lang="en-US"/>
              <a:t>Click to edit Master title style</a:t>
            </a:r>
            <a:endParaRPr lang="en-US" dirty="0"/>
          </a:p>
        </p:txBody>
      </p:sp>
      <p:sp>
        <p:nvSpPr>
          <p:cNvPr id="9" name="Slide Number Placeholder 2"/>
          <p:cNvSpPr>
            <a:spLocks noGrp="1"/>
          </p:cNvSpPr>
          <p:nvPr>
            <p:ph type="sldNum" sz="quarter" idx="10"/>
          </p:nvPr>
        </p:nvSpPr>
        <p:spPr/>
        <p:txBody>
          <a:bodyPr/>
          <a:lstStyle>
            <a:lvl1pPr eaLnBrk="1" fontAlgn="auto" hangingPunct="1">
              <a:spcBef>
                <a:spcPts val="0"/>
              </a:spcBef>
              <a:spcAft>
                <a:spcPts val="0"/>
              </a:spcAft>
              <a:defRPr>
                <a:latin typeface="+mn-lt"/>
              </a:defRPr>
            </a:lvl1pPr>
          </a:lstStyle>
          <a:p>
            <a:pPr>
              <a:defRPr/>
            </a:pPr>
            <a:fld id="{D1F6FC4E-E9BE-4DE6-85ED-AFAD840F058A}" type="slidenum">
              <a:rPr lang="en-US"/>
              <a:pPr>
                <a:defRPr/>
              </a:pPr>
              <a:t>‹nr.›</a:t>
            </a:fld>
            <a:endParaRPr lang="en-US"/>
          </a:p>
        </p:txBody>
      </p:sp>
    </p:spTree>
    <p:extLst>
      <p:ext uri="{BB962C8B-B14F-4D97-AF65-F5344CB8AC3E}">
        <p14:creationId xmlns:p14="http://schemas.microsoft.com/office/powerpoint/2010/main" val="989620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Document 2"/>
          <p:cNvSpPr/>
          <p:nvPr/>
        </p:nvSpPr>
        <p:spPr>
          <a:xfrm>
            <a:off x="0" y="24"/>
            <a:ext cx="9144000" cy="1417638"/>
          </a:xfrm>
          <a:prstGeom prst="flowChartDocument">
            <a:avLst/>
          </a:prstGeom>
          <a:gradFill>
            <a:gsLst>
              <a:gs pos="0">
                <a:schemeClr val="tx2">
                  <a:lumMod val="60000"/>
                  <a:lumOff val="40000"/>
                </a:schemeClr>
              </a:gs>
              <a:gs pos="100000">
                <a:schemeClr val="tx2">
                  <a:lumMod val="75000"/>
                </a:schemeClr>
              </a:gs>
              <a:gs pos="5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400">
              <a:solidFill>
                <a:prstClr val="white"/>
              </a:solidFill>
            </a:endParaRPr>
          </a:p>
        </p:txBody>
      </p:sp>
      <p:sp>
        <p:nvSpPr>
          <p:cNvPr id="5" name="Title 1"/>
          <p:cNvSpPr>
            <a:spLocks noGrp="1"/>
          </p:cNvSpPr>
          <p:nvPr>
            <p:ph type="title"/>
          </p:nvPr>
        </p:nvSpPr>
        <p:spPr>
          <a:xfrm>
            <a:off x="457200" y="51162"/>
            <a:ext cx="8229600" cy="1143000"/>
          </a:xfrm>
        </p:spPr>
        <p:txBody>
          <a:bodyPr>
            <a:normAutofit/>
          </a:bodyPr>
          <a:lstStyle>
            <a:lvl1pPr>
              <a:defRPr sz="4800" b="1" i="0">
                <a:solidFill>
                  <a:schemeClr val="bg1"/>
                </a:solidFill>
                <a:effectLst>
                  <a:outerShdw blurRad="38100" dist="38100" dir="2700000" algn="tl">
                    <a:srgbClr val="000000">
                      <a:alpha val="43137"/>
                    </a:srgbClr>
                  </a:outerShdw>
                </a:effectLst>
                <a:latin typeface="Goudy Old Style"/>
                <a:cs typeface="Goudy Old Style"/>
              </a:defRPr>
            </a:lvl1pPr>
          </a:lstStyle>
          <a:p>
            <a:r>
              <a:rPr lang="en-US"/>
              <a:t>Click to edit Master title style</a:t>
            </a:r>
            <a:endParaRPr lang="en-US" dirty="0"/>
          </a:p>
        </p:txBody>
      </p:sp>
      <p:sp>
        <p:nvSpPr>
          <p:cNvPr id="4" name="Slide Number Placeholder 2"/>
          <p:cNvSpPr>
            <a:spLocks noGrp="1"/>
          </p:cNvSpPr>
          <p:nvPr>
            <p:ph type="sldNum" sz="quarter" idx="10"/>
          </p:nvPr>
        </p:nvSpPr>
        <p:spPr/>
        <p:txBody>
          <a:bodyPr/>
          <a:lstStyle>
            <a:lvl1pPr eaLnBrk="1" fontAlgn="auto" hangingPunct="1">
              <a:spcBef>
                <a:spcPts val="0"/>
              </a:spcBef>
              <a:spcAft>
                <a:spcPts val="0"/>
              </a:spcAft>
              <a:defRPr>
                <a:latin typeface="+mn-lt"/>
              </a:defRPr>
            </a:lvl1pPr>
          </a:lstStyle>
          <a:p>
            <a:pPr>
              <a:defRPr/>
            </a:pPr>
            <a:fld id="{64540C5F-1F75-4608-816B-B21714E6D6A0}" type="slidenum">
              <a:rPr lang="en-US"/>
              <a:pPr>
                <a:defRPr/>
              </a:pPr>
              <a:t>‹nr.›</a:t>
            </a:fld>
            <a:endParaRPr lang="en-US"/>
          </a:p>
        </p:txBody>
      </p:sp>
    </p:spTree>
    <p:extLst>
      <p:ext uri="{BB962C8B-B14F-4D97-AF65-F5344CB8AC3E}">
        <p14:creationId xmlns:p14="http://schemas.microsoft.com/office/powerpoint/2010/main" val="33529090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eaLnBrk="1" fontAlgn="auto" hangingPunct="1">
              <a:spcBef>
                <a:spcPts val="0"/>
              </a:spcBef>
              <a:spcAft>
                <a:spcPts val="0"/>
              </a:spcAft>
              <a:defRPr>
                <a:latin typeface="+mn-lt"/>
              </a:defRPr>
            </a:lvl1pPr>
          </a:lstStyle>
          <a:p>
            <a:pPr>
              <a:defRPr/>
            </a:pPr>
            <a:fld id="{1EE43D26-2F4D-45EE-8171-D005D4D0F2DF}" type="slidenum">
              <a:rPr lang="en-US"/>
              <a:pPr>
                <a:defRPr/>
              </a:pPr>
              <a:t>‹nr.›</a:t>
            </a:fld>
            <a:endParaRPr lang="en-US"/>
          </a:p>
        </p:txBody>
      </p:sp>
    </p:spTree>
    <p:extLst>
      <p:ext uri="{BB962C8B-B14F-4D97-AF65-F5344CB8AC3E}">
        <p14:creationId xmlns:p14="http://schemas.microsoft.com/office/powerpoint/2010/main" val="78348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A2C8CC2F-829C-49AA-A449-C3091A81346D}" type="datetimeFigureOut">
              <a:rPr lang="nl-NL" smtClean="0"/>
              <a:t>9-1-2019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5D6B640-F86B-46FE-97EC-06F56334C3E3}" type="slidenum">
              <a:rPr lang="nl-NL" smtClean="0"/>
              <a:t>‹nr.›</a:t>
            </a:fld>
            <a:endParaRPr lang="nl-NL"/>
          </a:p>
        </p:txBody>
      </p:sp>
    </p:spTree>
    <p:extLst>
      <p:ext uri="{BB962C8B-B14F-4D97-AF65-F5344CB8AC3E}">
        <p14:creationId xmlns:p14="http://schemas.microsoft.com/office/powerpoint/2010/main" val="9636372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Media Placeholder 6"/>
          <p:cNvSpPr>
            <a:spLocks noGrp="1"/>
          </p:cNvSpPr>
          <p:nvPr>
            <p:ph type="media" sz="quarter" idx="11"/>
          </p:nvPr>
        </p:nvSpPr>
        <p:spPr>
          <a:xfrm>
            <a:off x="1073727" y="1593273"/>
            <a:ext cx="6996546" cy="4675909"/>
          </a:xfrm>
        </p:spPr>
        <p:txBody>
          <a:bodyPr rtlCol="0">
            <a:normAutofit/>
          </a:bodyPr>
          <a:lstStyle/>
          <a:p>
            <a:pPr lvl="0"/>
            <a:r>
              <a:rPr lang="en-US" noProof="0"/>
              <a:t>Click icon to add media</a:t>
            </a:r>
          </a:p>
        </p:txBody>
      </p:sp>
      <p:sp>
        <p:nvSpPr>
          <p:cNvPr id="4"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defRPr>
            </a:lvl1pPr>
          </a:lstStyle>
          <a:p>
            <a:pPr>
              <a:defRPr/>
            </a:pPr>
            <a:fld id="{07F13AA7-1090-4C64-AD5C-5799A4898D26}" type="slidenum">
              <a:rPr lang="en-US"/>
              <a:pPr>
                <a:defRPr/>
              </a:pPr>
              <a:t>‹nr.›</a:t>
            </a:fld>
            <a:endParaRPr lang="en-US"/>
          </a:p>
        </p:txBody>
      </p:sp>
    </p:spTree>
    <p:extLst>
      <p:ext uri="{BB962C8B-B14F-4D97-AF65-F5344CB8AC3E}">
        <p14:creationId xmlns:p14="http://schemas.microsoft.com/office/powerpoint/2010/main" val="3146981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hart Placeholder 4"/>
          <p:cNvSpPr>
            <a:spLocks noGrp="1"/>
          </p:cNvSpPr>
          <p:nvPr>
            <p:ph type="chart" sz="quarter" idx="11"/>
          </p:nvPr>
        </p:nvSpPr>
        <p:spPr>
          <a:xfrm>
            <a:off x="1091046" y="1743364"/>
            <a:ext cx="6961909" cy="4398817"/>
          </a:xfrm>
        </p:spPr>
        <p:txBody>
          <a:bodyPr rtlCol="0">
            <a:normAutofit/>
          </a:bodyPr>
          <a:lstStyle/>
          <a:p>
            <a:pPr lvl="0"/>
            <a:r>
              <a:rPr lang="en-US" noProof="0"/>
              <a:t>Click icon to add chart</a:t>
            </a:r>
          </a:p>
        </p:txBody>
      </p:sp>
      <p:sp>
        <p:nvSpPr>
          <p:cNvPr id="4"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defRPr>
            </a:lvl1pPr>
          </a:lstStyle>
          <a:p>
            <a:pPr>
              <a:defRPr/>
            </a:pPr>
            <a:fld id="{3AFC72B3-88D9-4B29-B0C1-230B36C2AA9D}" type="slidenum">
              <a:rPr lang="en-US"/>
              <a:pPr>
                <a:defRPr/>
              </a:pPr>
              <a:t>‹nr.›</a:t>
            </a:fld>
            <a:endParaRPr lang="en-US"/>
          </a:p>
        </p:txBody>
      </p:sp>
    </p:spTree>
    <p:extLst>
      <p:ext uri="{BB962C8B-B14F-4D97-AF65-F5344CB8AC3E}">
        <p14:creationId xmlns:p14="http://schemas.microsoft.com/office/powerpoint/2010/main" val="3960567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xfrm>
            <a:off x="914400" y="6324600"/>
            <a:ext cx="1905000" cy="457200"/>
          </a:xfrm>
          <a:prstGeom prst="rect">
            <a:avLst/>
          </a:prstGeom>
        </p:spPr>
        <p:txBody>
          <a:bodyPr/>
          <a:lstStyle>
            <a:lvl1pPr eaLnBrk="0" hangingPunct="0">
              <a:defRPr sz="2400">
                <a:solidFill>
                  <a:prstClr val="black"/>
                </a:solidFill>
              </a:defRPr>
            </a:lvl1pPr>
          </a:lstStyle>
          <a:p>
            <a:pPr>
              <a:defRPr/>
            </a:pPr>
            <a:endParaRPr lang="en-US"/>
          </a:p>
        </p:txBody>
      </p:sp>
      <p:sp>
        <p:nvSpPr>
          <p:cNvPr id="5" name="Rectangle 12"/>
          <p:cNvSpPr>
            <a:spLocks noGrp="1" noChangeArrowheads="1"/>
          </p:cNvSpPr>
          <p:nvPr>
            <p:ph type="ftr" sz="quarter" idx="11"/>
          </p:nvPr>
        </p:nvSpPr>
        <p:spPr>
          <a:xfrm>
            <a:off x="3352800" y="6324600"/>
            <a:ext cx="2895600" cy="457200"/>
          </a:xfrm>
          <a:prstGeom prst="rect">
            <a:avLst/>
          </a:prstGeom>
        </p:spPr>
        <p:txBody>
          <a:bodyPr/>
          <a:lstStyle>
            <a:lvl1pPr eaLnBrk="0" hangingPunct="0">
              <a:defRPr sz="2400">
                <a:solidFill>
                  <a:prstClr val="black"/>
                </a:solidFill>
              </a:defRPr>
            </a:lvl1pPr>
          </a:lstStyle>
          <a:p>
            <a:pPr>
              <a:defRPr/>
            </a:pPr>
            <a:endParaRPr lang="en-US"/>
          </a:p>
        </p:txBody>
      </p:sp>
      <p:sp>
        <p:nvSpPr>
          <p:cNvPr id="6" name="Rectangle 13"/>
          <p:cNvSpPr>
            <a:spLocks noGrp="1" noChangeArrowheads="1"/>
          </p:cNvSpPr>
          <p:nvPr>
            <p:ph type="sldNum" sz="quarter" idx="12"/>
          </p:nvPr>
        </p:nvSpPr>
        <p:spPr/>
        <p:txBody>
          <a:bodyPr/>
          <a:lstStyle>
            <a:lvl1pPr eaLnBrk="1" fontAlgn="auto" hangingPunct="1">
              <a:spcBef>
                <a:spcPts val="0"/>
              </a:spcBef>
              <a:spcAft>
                <a:spcPts val="0"/>
              </a:spcAft>
              <a:defRPr>
                <a:latin typeface="+mn-lt"/>
              </a:defRPr>
            </a:lvl1pPr>
          </a:lstStyle>
          <a:p>
            <a:pPr>
              <a:defRPr/>
            </a:pPr>
            <a:fld id="{A9C0833E-97FF-43BA-8528-4B6BE94FBE20}" type="slidenum">
              <a:rPr lang="en-US"/>
              <a:pPr>
                <a:defRPr/>
              </a:pPr>
              <a:t>‹nr.›</a:t>
            </a:fld>
            <a:endParaRPr lang="en-US"/>
          </a:p>
        </p:txBody>
      </p:sp>
    </p:spTree>
    <p:extLst>
      <p:ext uri="{BB962C8B-B14F-4D97-AF65-F5344CB8AC3E}">
        <p14:creationId xmlns:p14="http://schemas.microsoft.com/office/powerpoint/2010/main" val="3464438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685800" y="6324600"/>
            <a:ext cx="1905000" cy="457200"/>
          </a:xfrm>
          <a:prstGeom prst="rect">
            <a:avLst/>
          </a:prstGeom>
        </p:spPr>
        <p:txBody>
          <a:bodyPr/>
          <a:lstStyle>
            <a:lvl1pPr eaLnBrk="0" hangingPunct="0">
              <a:defRPr sz="2400">
                <a:solidFill>
                  <a:srgbClr val="FFFFCC"/>
                </a:solidFill>
              </a:defRPr>
            </a:lvl1pPr>
          </a:lstStyle>
          <a:p>
            <a:pPr>
              <a:defRPr/>
            </a:pPr>
            <a:endParaRPr lang="en-US"/>
          </a:p>
        </p:txBody>
      </p:sp>
      <p:sp>
        <p:nvSpPr>
          <p:cNvPr id="3" name="Rectangle 10"/>
          <p:cNvSpPr>
            <a:spLocks noGrp="1" noChangeArrowheads="1"/>
          </p:cNvSpPr>
          <p:nvPr>
            <p:ph type="ftr" sz="quarter" idx="11"/>
          </p:nvPr>
        </p:nvSpPr>
        <p:spPr>
          <a:xfrm>
            <a:off x="3124200" y="6324600"/>
            <a:ext cx="2895600" cy="457200"/>
          </a:xfrm>
          <a:prstGeom prst="rect">
            <a:avLst/>
          </a:prstGeom>
        </p:spPr>
        <p:txBody>
          <a:bodyPr/>
          <a:lstStyle>
            <a:lvl1pPr eaLnBrk="0" hangingPunct="0">
              <a:defRPr sz="2400">
                <a:solidFill>
                  <a:srgbClr val="FFFFCC"/>
                </a:solidFill>
              </a:defRPr>
            </a:lvl1pPr>
          </a:lstStyle>
          <a:p>
            <a:pPr>
              <a:defRPr/>
            </a:pPr>
            <a:endParaRPr lang="en-US"/>
          </a:p>
        </p:txBody>
      </p:sp>
      <p:sp>
        <p:nvSpPr>
          <p:cNvPr id="4" name="Rectangle 11"/>
          <p:cNvSpPr>
            <a:spLocks noGrp="1" noChangeArrowheads="1"/>
          </p:cNvSpPr>
          <p:nvPr>
            <p:ph type="sldNum" sz="quarter" idx="12"/>
          </p:nvPr>
        </p:nvSpPr>
        <p:spPr/>
        <p:txBody>
          <a:bodyPr/>
          <a:lstStyle>
            <a:lvl1pPr eaLnBrk="1" fontAlgn="auto" hangingPunct="1">
              <a:spcBef>
                <a:spcPts val="0"/>
              </a:spcBef>
              <a:spcAft>
                <a:spcPts val="0"/>
              </a:spcAft>
              <a:defRPr>
                <a:solidFill>
                  <a:srgbClr val="FFFFCC"/>
                </a:solidFill>
                <a:latin typeface="+mn-lt"/>
              </a:defRPr>
            </a:lvl1pPr>
          </a:lstStyle>
          <a:p>
            <a:pPr>
              <a:defRPr/>
            </a:pPr>
            <a:fld id="{7EDEF2E2-5B6F-4634-B856-4ABBC3095C78}" type="slidenum">
              <a:rPr lang="en-US"/>
              <a:pPr>
                <a:defRPr/>
              </a:pPr>
              <a:t>‹nr.›</a:t>
            </a:fld>
            <a:endParaRPr lang="en-US"/>
          </a:p>
        </p:txBody>
      </p:sp>
    </p:spTree>
    <p:extLst>
      <p:ext uri="{BB962C8B-B14F-4D97-AF65-F5344CB8AC3E}">
        <p14:creationId xmlns:p14="http://schemas.microsoft.com/office/powerpoint/2010/main" val="2941523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07D392A7-1231-421A-8322-8528D7953D56}" type="slidenum">
              <a:rPr lang="nl-NL" altLang="nl-NL"/>
              <a:pPr>
                <a:defRPr/>
              </a:pPr>
              <a:t>‹nr.›</a:t>
            </a:fld>
            <a:endParaRPr lang="nl-NL" altLang="nl-NL"/>
          </a:p>
        </p:txBody>
      </p:sp>
    </p:spTree>
    <p:extLst>
      <p:ext uri="{BB962C8B-B14F-4D97-AF65-F5344CB8AC3E}">
        <p14:creationId xmlns:p14="http://schemas.microsoft.com/office/powerpoint/2010/main" val="5111761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3282701-82E7-446B-A3D2-4406A5B1BF19}" type="slidenum">
              <a:rPr lang="nl-NL" altLang="nl-NL"/>
              <a:pPr>
                <a:defRPr/>
              </a:pPr>
              <a:t>‹nr.›</a:t>
            </a:fld>
            <a:endParaRPr lang="nl-NL" altLang="nl-NL"/>
          </a:p>
        </p:txBody>
      </p:sp>
    </p:spTree>
    <p:extLst>
      <p:ext uri="{BB962C8B-B14F-4D97-AF65-F5344CB8AC3E}">
        <p14:creationId xmlns:p14="http://schemas.microsoft.com/office/powerpoint/2010/main" val="24633352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48DF27CA-7ECE-4078-80CF-6F54B9E12708}" type="slidenum">
              <a:rPr lang="nl-NL" altLang="nl-NL"/>
              <a:pPr>
                <a:defRPr/>
              </a:pPr>
              <a:t>‹nr.›</a:t>
            </a:fld>
            <a:endParaRPr lang="nl-NL" altLang="nl-NL"/>
          </a:p>
        </p:txBody>
      </p:sp>
    </p:spTree>
    <p:extLst>
      <p:ext uri="{BB962C8B-B14F-4D97-AF65-F5344CB8AC3E}">
        <p14:creationId xmlns:p14="http://schemas.microsoft.com/office/powerpoint/2010/main" val="36348970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B8B26768-2737-424F-B80D-CA65D46AAD9C}" type="slidenum">
              <a:rPr lang="nl-NL" altLang="nl-NL"/>
              <a:pPr>
                <a:defRPr/>
              </a:pPr>
              <a:t>‹nr.›</a:t>
            </a:fld>
            <a:endParaRPr lang="nl-NL" altLang="nl-NL"/>
          </a:p>
        </p:txBody>
      </p:sp>
    </p:spTree>
    <p:extLst>
      <p:ext uri="{BB962C8B-B14F-4D97-AF65-F5344CB8AC3E}">
        <p14:creationId xmlns:p14="http://schemas.microsoft.com/office/powerpoint/2010/main" val="3121910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CB5BA80B-C9EE-42A6-AA1B-1C1ECA3DCD73}" type="slidenum">
              <a:rPr lang="nl-NL" altLang="nl-NL"/>
              <a:pPr>
                <a:defRPr/>
              </a:pPr>
              <a:t>‹nr.›</a:t>
            </a:fld>
            <a:endParaRPr lang="nl-NL" altLang="nl-NL"/>
          </a:p>
        </p:txBody>
      </p:sp>
    </p:spTree>
    <p:extLst>
      <p:ext uri="{BB962C8B-B14F-4D97-AF65-F5344CB8AC3E}">
        <p14:creationId xmlns:p14="http://schemas.microsoft.com/office/powerpoint/2010/main" val="4055852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1A6EED4B-5DF3-4B64-9702-643F35CA64A7}" type="slidenum">
              <a:rPr lang="nl-NL" altLang="nl-NL"/>
              <a:pPr>
                <a:defRPr/>
              </a:pPr>
              <a:t>‹nr.›</a:t>
            </a:fld>
            <a:endParaRPr lang="nl-NL" altLang="nl-NL"/>
          </a:p>
        </p:txBody>
      </p:sp>
    </p:spTree>
    <p:extLst>
      <p:ext uri="{BB962C8B-B14F-4D97-AF65-F5344CB8AC3E}">
        <p14:creationId xmlns:p14="http://schemas.microsoft.com/office/powerpoint/2010/main" val="1160247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A2C8CC2F-829C-49AA-A449-C3091A81346D}" type="datetimeFigureOut">
              <a:rPr lang="nl-NL" smtClean="0"/>
              <a:t>9-1-2019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5D6B640-F86B-46FE-97EC-06F56334C3E3}" type="slidenum">
              <a:rPr lang="nl-NL" smtClean="0"/>
              <a:t>‹nr.›</a:t>
            </a:fld>
            <a:endParaRPr lang="nl-NL"/>
          </a:p>
        </p:txBody>
      </p:sp>
    </p:spTree>
    <p:extLst>
      <p:ext uri="{BB962C8B-B14F-4D97-AF65-F5344CB8AC3E}">
        <p14:creationId xmlns:p14="http://schemas.microsoft.com/office/powerpoint/2010/main" val="16443647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E894F83E-4B84-4B1E-8A5F-04B297AEBC16}" type="slidenum">
              <a:rPr lang="nl-NL" altLang="nl-NL"/>
              <a:pPr>
                <a:defRPr/>
              </a:pPr>
              <a:t>‹nr.›</a:t>
            </a:fld>
            <a:endParaRPr lang="nl-NL" altLang="nl-NL"/>
          </a:p>
        </p:txBody>
      </p:sp>
    </p:spTree>
    <p:extLst>
      <p:ext uri="{BB962C8B-B14F-4D97-AF65-F5344CB8AC3E}">
        <p14:creationId xmlns:p14="http://schemas.microsoft.com/office/powerpoint/2010/main" val="289123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4804C382-0BDE-4840-B891-AAD12B98301F}" type="slidenum">
              <a:rPr lang="nl-NL" altLang="nl-NL"/>
              <a:pPr>
                <a:defRPr/>
              </a:pPr>
              <a:t>‹nr.›</a:t>
            </a:fld>
            <a:endParaRPr lang="nl-NL" altLang="nl-NL"/>
          </a:p>
        </p:txBody>
      </p:sp>
    </p:spTree>
    <p:extLst>
      <p:ext uri="{BB962C8B-B14F-4D97-AF65-F5344CB8AC3E}">
        <p14:creationId xmlns:p14="http://schemas.microsoft.com/office/powerpoint/2010/main" val="2313195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24979F5-01C5-450E-B7FD-37F26F52677F}" type="slidenum">
              <a:rPr lang="nl-NL" altLang="nl-NL"/>
              <a:pPr>
                <a:defRPr/>
              </a:pPr>
              <a:t>‹nr.›</a:t>
            </a:fld>
            <a:endParaRPr lang="nl-NL" altLang="nl-NL"/>
          </a:p>
        </p:txBody>
      </p:sp>
    </p:spTree>
    <p:extLst>
      <p:ext uri="{BB962C8B-B14F-4D97-AF65-F5344CB8AC3E}">
        <p14:creationId xmlns:p14="http://schemas.microsoft.com/office/powerpoint/2010/main" val="31849664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880AAB41-83B2-4C71-A61D-F025BC6D7A6C}" type="slidenum">
              <a:rPr lang="nl-NL" altLang="nl-NL"/>
              <a:pPr>
                <a:defRPr/>
              </a:pPr>
              <a:t>‹nr.›</a:t>
            </a:fld>
            <a:endParaRPr lang="nl-NL" altLang="nl-NL"/>
          </a:p>
        </p:txBody>
      </p:sp>
    </p:spTree>
    <p:extLst>
      <p:ext uri="{BB962C8B-B14F-4D97-AF65-F5344CB8AC3E}">
        <p14:creationId xmlns:p14="http://schemas.microsoft.com/office/powerpoint/2010/main" val="624702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AD69109-B076-4D8B-B167-40C87AAAF52A}" type="slidenum">
              <a:rPr lang="nl-NL" altLang="nl-NL"/>
              <a:pPr>
                <a:defRPr/>
              </a:pPr>
              <a:t>‹nr.›</a:t>
            </a:fld>
            <a:endParaRPr lang="nl-NL" altLang="nl-NL"/>
          </a:p>
        </p:txBody>
      </p:sp>
    </p:spTree>
    <p:extLst>
      <p:ext uri="{BB962C8B-B14F-4D97-AF65-F5344CB8AC3E}">
        <p14:creationId xmlns:p14="http://schemas.microsoft.com/office/powerpoint/2010/main" val="11613926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9C45AC3-3718-4A55-9802-A0D458EA189E}" type="slidenum">
              <a:rPr lang="nl-NL" altLang="nl-NL"/>
              <a:pPr>
                <a:defRPr/>
              </a:pPr>
              <a:t>‹nr.›</a:t>
            </a:fld>
            <a:endParaRPr lang="nl-NL" altLang="nl-NL"/>
          </a:p>
        </p:txBody>
      </p:sp>
    </p:spTree>
    <p:extLst>
      <p:ext uri="{BB962C8B-B14F-4D97-AF65-F5344CB8AC3E}">
        <p14:creationId xmlns:p14="http://schemas.microsoft.com/office/powerpoint/2010/main" val="34876547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4638"/>
            <a:ext cx="8229600" cy="58515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5404BF06-352D-4B1E-A502-88DED2ED155F}" type="slidenum">
              <a:rPr lang="nl-NL" altLang="nl-NL"/>
              <a:pPr>
                <a:defRPr/>
              </a:pPr>
              <a:t>‹nr.›</a:t>
            </a:fld>
            <a:endParaRPr lang="nl-NL" altLang="nl-NL"/>
          </a:p>
        </p:txBody>
      </p:sp>
    </p:spTree>
    <p:extLst>
      <p:ext uri="{BB962C8B-B14F-4D97-AF65-F5344CB8AC3E}">
        <p14:creationId xmlns:p14="http://schemas.microsoft.com/office/powerpoint/2010/main" val="3250855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a:t>Klik om de stijl te bewerken</a:t>
            </a:r>
          </a:p>
        </p:txBody>
      </p:sp>
      <p:sp>
        <p:nvSpPr>
          <p:cNvPr id="3" name="Tijdelijke aanduiding voor illustratie 2"/>
          <p:cNvSpPr>
            <a:spLocks noGrp="1"/>
          </p:cNvSpPr>
          <p:nvPr>
            <p:ph type="clipArt" sz="half" idx="1"/>
          </p:nvPr>
        </p:nvSpPr>
        <p:spPr>
          <a:xfrm>
            <a:off x="685800" y="1981200"/>
            <a:ext cx="3810000" cy="4114800"/>
          </a:xfrm>
        </p:spPr>
        <p:txBody>
          <a:bodyPr/>
          <a:lstStyle/>
          <a:p>
            <a:pPr lvl="0"/>
            <a:endParaRPr lang="nl-NL" noProof="0"/>
          </a:p>
        </p:txBody>
      </p:sp>
      <p:sp>
        <p:nvSpPr>
          <p:cNvPr id="4" name="Tijdelijke aanduiding voor tekst 3"/>
          <p:cNvSpPr>
            <a:spLocks noGrp="1"/>
          </p:cNvSpPr>
          <p:nvPr>
            <p:ph type="body" sz="half" idx="2"/>
          </p:nvPr>
        </p:nvSpPr>
        <p:spPr>
          <a:xfrm>
            <a:off x="4648200" y="19812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088C1BC-93C0-42D0-866F-9B1AFBDEA84E}" type="slidenum">
              <a:rPr lang="en-US" altLang="nl-NL"/>
              <a:pPr>
                <a:defRPr/>
              </a:pPr>
              <a:t>‹nr.›</a:t>
            </a:fld>
            <a:endParaRPr lang="en-US" altLang="nl-NL"/>
          </a:p>
        </p:txBody>
      </p:sp>
    </p:spTree>
    <p:extLst>
      <p:ext uri="{BB962C8B-B14F-4D97-AF65-F5344CB8AC3E}">
        <p14:creationId xmlns:p14="http://schemas.microsoft.com/office/powerpoint/2010/main" val="922382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628AB09C-1A7E-4E14-831F-1CF22EB4245A}" type="slidenum">
              <a:rPr lang="nl-NL" altLang="nl-NL"/>
              <a:pPr>
                <a:defRPr/>
              </a:pPr>
              <a:t>‹nr.›</a:t>
            </a:fld>
            <a:endParaRPr lang="nl-NL" altLang="nl-NL"/>
          </a:p>
        </p:txBody>
      </p:sp>
    </p:spTree>
    <p:extLst>
      <p:ext uri="{BB962C8B-B14F-4D97-AF65-F5344CB8AC3E}">
        <p14:creationId xmlns:p14="http://schemas.microsoft.com/office/powerpoint/2010/main" val="1572820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F315BCF-A826-43E2-A2DA-3FBA7444FAD8}" type="slidenum">
              <a:rPr lang="nl-NL" altLang="nl-NL"/>
              <a:pPr>
                <a:defRPr/>
              </a:pPr>
              <a:t>‹nr.›</a:t>
            </a:fld>
            <a:endParaRPr lang="nl-NL" altLang="nl-NL"/>
          </a:p>
        </p:txBody>
      </p:sp>
    </p:spTree>
    <p:extLst>
      <p:ext uri="{BB962C8B-B14F-4D97-AF65-F5344CB8AC3E}">
        <p14:creationId xmlns:p14="http://schemas.microsoft.com/office/powerpoint/2010/main" val="2416771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1.jpe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1.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6" Type="http://schemas.openxmlformats.org/officeDocument/2006/relationships/image" Target="../media/image1.jpeg"/><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theme" Target="../theme/theme12.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6" Type="http://schemas.openxmlformats.org/officeDocument/2006/relationships/image" Target="../media/image1.jpeg"/><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theme" Target="../theme/theme13.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6" Type="http://schemas.openxmlformats.org/officeDocument/2006/relationships/image" Target="../media/image1.jpeg"/><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theme" Target="../theme/theme14.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6" Type="http://schemas.openxmlformats.org/officeDocument/2006/relationships/image" Target="../media/image1.jpeg"/><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theme" Target="../theme/theme15.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1.jpeg"/><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6.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5" Type="http://schemas.openxmlformats.org/officeDocument/2006/relationships/image" Target="../media/image1.jpeg"/><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image" Target="../media/image1.jpeg"/><Relationship Id="rId2" Type="http://schemas.openxmlformats.org/officeDocument/2006/relationships/slideLayout" Target="../slideLayouts/slideLayout218.xml"/><Relationship Id="rId16" Type="http://schemas.openxmlformats.org/officeDocument/2006/relationships/theme" Target="../theme/theme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19.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image" Target="../media/image1.jpe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1.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6" Type="http://schemas.openxmlformats.org/officeDocument/2006/relationships/image" Target="../media/image1.jpe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6" Type="http://schemas.openxmlformats.org/officeDocument/2006/relationships/image" Target="../media/image1.jpeg"/><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theme" Target="../theme/theme9.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8CC2F-829C-49AA-A449-C3091A81346D}" type="datetimeFigureOut">
              <a:rPr lang="nl-NL" smtClean="0"/>
              <a:t>9-1-2019</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6B640-F86B-46FE-97EC-06F56334C3E3}" type="slidenum">
              <a:rPr lang="nl-NL" smtClean="0"/>
              <a:t>‹nr.›</a:t>
            </a:fld>
            <a:endParaRPr lang="nl-NL"/>
          </a:p>
        </p:txBody>
      </p:sp>
    </p:spTree>
    <p:extLst>
      <p:ext uri="{BB962C8B-B14F-4D97-AF65-F5344CB8AC3E}">
        <p14:creationId xmlns:p14="http://schemas.microsoft.com/office/powerpoint/2010/main" val="3840473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nl-NL">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nl-NL">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3DC4A21-C0FF-4DA5-998F-E28295D65E86}"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1559512138"/>
      </p:ext>
    </p:extLst>
  </p:cSld>
  <p:clrMap bg1="lt1" tx1="dk1" bg2="lt2" tx2="dk2" accent1="accent1" accent2="accent2" accent3="accent3" accent4="accent4" accent5="accent5" accent6="accent6" hlink="hlink" folHlink="folHlink"/>
  <p:sldLayoutIdLst>
    <p:sldLayoutId id="2147484676" r:id="rId1"/>
    <p:sldLayoutId id="2147484677" r:id="rId2"/>
    <p:sldLayoutId id="2147484678" r:id="rId3"/>
    <p:sldLayoutId id="2147484679" r:id="rId4"/>
    <p:sldLayoutId id="2147484680" r:id="rId5"/>
    <p:sldLayoutId id="2147484681" r:id="rId6"/>
    <p:sldLayoutId id="2147484682" r:id="rId7"/>
    <p:sldLayoutId id="2147484683" r:id="rId8"/>
    <p:sldLayoutId id="2147484684" r:id="rId9"/>
    <p:sldLayoutId id="2147484685" r:id="rId10"/>
    <p:sldLayoutId id="2147484686" r:id="rId11"/>
    <p:sldLayoutId id="2147484687" r:id="rId12"/>
    <p:sldLayoutId id="2147484688"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C69E767-2A95-4D17-B09C-2AF5EFA851D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a:extLst>
              <a:ext uri="{FF2B5EF4-FFF2-40B4-BE49-F238E27FC236}">
                <a16:creationId xmlns:a16="http://schemas.microsoft.com/office/drawing/2014/main" id="{F3A87A48-D9BA-4F85-9169-012D431319B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a:extLst>
              <a:ext uri="{FF2B5EF4-FFF2-40B4-BE49-F238E27FC236}">
                <a16:creationId xmlns:a16="http://schemas.microsoft.com/office/drawing/2014/main" id="{633716C9-4702-456E-A13D-DCCB25B61DB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nl-NL" altLang="nl-NL"/>
          </a:p>
        </p:txBody>
      </p:sp>
      <p:sp>
        <p:nvSpPr>
          <p:cNvPr id="1029" name="Rectangle 5">
            <a:extLst>
              <a:ext uri="{FF2B5EF4-FFF2-40B4-BE49-F238E27FC236}">
                <a16:creationId xmlns:a16="http://schemas.microsoft.com/office/drawing/2014/main" id="{CA2DBE86-4746-48EB-87D5-022B46909B9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nl-NL" altLang="nl-NL"/>
          </a:p>
        </p:txBody>
      </p:sp>
      <p:sp>
        <p:nvSpPr>
          <p:cNvPr id="1030" name="Rectangle 6">
            <a:extLst>
              <a:ext uri="{FF2B5EF4-FFF2-40B4-BE49-F238E27FC236}">
                <a16:creationId xmlns:a16="http://schemas.microsoft.com/office/drawing/2014/main" id="{A5BC0B0B-EE9E-47B9-9FBC-13D163C14E2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7F74473-DC9C-42F3-A06B-8F3C72F3E80F}" type="slidenum">
              <a:rPr lang="nl-NL" altLang="nl-NL"/>
              <a:pPr/>
              <a:t>‹nr.›</a:t>
            </a:fld>
            <a:endParaRPr lang="nl-NL" altLang="nl-NL"/>
          </a:p>
        </p:txBody>
      </p:sp>
    </p:spTree>
    <p:extLst>
      <p:ext uri="{BB962C8B-B14F-4D97-AF65-F5344CB8AC3E}">
        <p14:creationId xmlns:p14="http://schemas.microsoft.com/office/powerpoint/2010/main" val="1519048688"/>
      </p:ext>
    </p:extLst>
  </p:cSld>
  <p:clrMap bg1="lt1" tx1="dk1" bg2="lt2" tx2="dk2" accent1="accent1" accent2="accent2" accent3="accent3" accent4="accent4" accent5="accent5" accent6="accent6" hlink="hlink" folHlink="folHlink"/>
  <p:sldLayoutIdLst>
    <p:sldLayoutId id="2147485060" r:id="rId1"/>
    <p:sldLayoutId id="2147485061" r:id="rId2"/>
    <p:sldLayoutId id="2147485062" r:id="rId3"/>
    <p:sldLayoutId id="2147485063" r:id="rId4"/>
    <p:sldLayoutId id="2147485064" r:id="rId5"/>
    <p:sldLayoutId id="2147485065" r:id="rId6"/>
    <p:sldLayoutId id="2147485066" r:id="rId7"/>
    <p:sldLayoutId id="2147485067" r:id="rId8"/>
    <p:sldLayoutId id="2147485068" r:id="rId9"/>
    <p:sldLayoutId id="2147485069" r:id="rId10"/>
    <p:sldLayoutId id="2147485070" r:id="rId11"/>
    <p:sldLayoutId id="2147485071"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C2D5B7AD-2686-4E76-B838-90C5F3D277F5}" type="slidenum">
              <a:rPr lang="nl-NL" altLang="nl-NL"/>
              <a:pPr fontAlgn="base">
                <a:spcBef>
                  <a:spcPct val="0"/>
                </a:spcBef>
                <a:spcAft>
                  <a:spcPct val="0"/>
                </a:spcAft>
                <a:defRPr/>
              </a:pPr>
              <a:t>‹nr.›</a:t>
            </a:fld>
            <a:endParaRPr lang="nl-NL" altLang="nl-NL"/>
          </a:p>
        </p:txBody>
      </p:sp>
    </p:spTree>
    <p:extLst>
      <p:ext uri="{BB962C8B-B14F-4D97-AF65-F5344CB8AC3E}">
        <p14:creationId xmlns:p14="http://schemas.microsoft.com/office/powerpoint/2010/main" val="1307896853"/>
      </p:ext>
    </p:extLst>
  </p:cSld>
  <p:clrMap bg1="lt1" tx1="dk1" bg2="lt2" tx2="dk2" accent1="accent1" accent2="accent2" accent3="accent3" accent4="accent4" accent5="accent5" accent6="accent6" hlink="hlink" folHlink="folHlink"/>
  <p:sldLayoutIdLst>
    <p:sldLayoutId id="2147485085" r:id="rId1"/>
    <p:sldLayoutId id="2147485086" r:id="rId2"/>
    <p:sldLayoutId id="2147485087" r:id="rId3"/>
    <p:sldLayoutId id="2147485088" r:id="rId4"/>
    <p:sldLayoutId id="2147485089" r:id="rId5"/>
    <p:sldLayoutId id="2147485090" r:id="rId6"/>
    <p:sldLayoutId id="2147485091" r:id="rId7"/>
    <p:sldLayoutId id="2147485092" r:id="rId8"/>
    <p:sldLayoutId id="2147485093" r:id="rId9"/>
    <p:sldLayoutId id="2147485094" r:id="rId10"/>
    <p:sldLayoutId id="2147485095" r:id="rId11"/>
    <p:sldLayoutId id="2147485096" r:id="rId12"/>
    <p:sldLayoutId id="2147485097" r:id="rId13"/>
    <p:sldLayoutId id="2147485098" r:id="rId14"/>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8B72EFE9-4D91-436D-9BE1-F7608DEDBE9F}" type="slidenum">
              <a:rPr lang="nl-NL" altLang="nl-NL"/>
              <a:pPr/>
              <a:t>‹nr.›</a:t>
            </a:fld>
            <a:endParaRPr lang="nl-NL" altLang="nl-NL"/>
          </a:p>
        </p:txBody>
      </p:sp>
    </p:spTree>
    <p:extLst>
      <p:ext uri="{BB962C8B-B14F-4D97-AF65-F5344CB8AC3E}">
        <p14:creationId xmlns:p14="http://schemas.microsoft.com/office/powerpoint/2010/main" val="3169292126"/>
      </p:ext>
    </p:extLst>
  </p:cSld>
  <p:clrMap bg1="lt1" tx1="dk1" bg2="lt2" tx2="dk2" accent1="accent1" accent2="accent2" accent3="accent3" accent4="accent4" accent5="accent5" accent6="accent6" hlink="hlink" folHlink="folHlink"/>
  <p:sldLayoutIdLst>
    <p:sldLayoutId id="2147485100" r:id="rId1"/>
    <p:sldLayoutId id="2147485101" r:id="rId2"/>
    <p:sldLayoutId id="2147485102" r:id="rId3"/>
    <p:sldLayoutId id="2147485103" r:id="rId4"/>
    <p:sldLayoutId id="2147485104" r:id="rId5"/>
    <p:sldLayoutId id="2147485105" r:id="rId6"/>
    <p:sldLayoutId id="2147485106" r:id="rId7"/>
    <p:sldLayoutId id="2147485107" r:id="rId8"/>
    <p:sldLayoutId id="2147485108" r:id="rId9"/>
    <p:sldLayoutId id="2147485109" r:id="rId10"/>
    <p:sldLayoutId id="2147485110" r:id="rId11"/>
    <p:sldLayoutId id="2147485111" r:id="rId12"/>
    <p:sldLayoutId id="2147485112" r:id="rId13"/>
    <p:sldLayoutId id="2147485113" r:id="rId14"/>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6069250-A411-4BE3-ABA6-B34D7FCC6CC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2051" name="Rectangle 3">
            <a:extLst>
              <a:ext uri="{FF2B5EF4-FFF2-40B4-BE49-F238E27FC236}">
                <a16:creationId xmlns:a16="http://schemas.microsoft.com/office/drawing/2014/main" id="{A414FECA-52BA-49AB-A48F-A1D5ED96C39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a:extLst>
              <a:ext uri="{FF2B5EF4-FFF2-40B4-BE49-F238E27FC236}">
                <a16:creationId xmlns:a16="http://schemas.microsoft.com/office/drawing/2014/main" id="{42018E11-983E-400E-804E-3BE5BC638E4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nl-NL"/>
          </a:p>
        </p:txBody>
      </p:sp>
      <p:sp>
        <p:nvSpPr>
          <p:cNvPr id="1029" name="Rectangle 5">
            <a:extLst>
              <a:ext uri="{FF2B5EF4-FFF2-40B4-BE49-F238E27FC236}">
                <a16:creationId xmlns:a16="http://schemas.microsoft.com/office/drawing/2014/main" id="{761C1B27-9FBE-4617-BAB7-486265CF589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nl-NL"/>
          </a:p>
        </p:txBody>
      </p:sp>
      <p:sp>
        <p:nvSpPr>
          <p:cNvPr id="1030" name="Rectangle 6">
            <a:extLst>
              <a:ext uri="{FF2B5EF4-FFF2-40B4-BE49-F238E27FC236}">
                <a16:creationId xmlns:a16="http://schemas.microsoft.com/office/drawing/2014/main" id="{5FE310D1-D85A-4934-89EA-2C68A46EF72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613495C-C1DC-495D-A763-D5688DBC8F29}" type="slidenum">
              <a:rPr lang="nl-NL" altLang="nl-NL"/>
              <a:pPr>
                <a:defRPr/>
              </a:pPr>
              <a:t>‹nr.›</a:t>
            </a:fld>
            <a:endParaRPr lang="nl-NL" altLang="nl-NL"/>
          </a:p>
        </p:txBody>
      </p:sp>
    </p:spTree>
    <p:extLst>
      <p:ext uri="{BB962C8B-B14F-4D97-AF65-F5344CB8AC3E}">
        <p14:creationId xmlns:p14="http://schemas.microsoft.com/office/powerpoint/2010/main" val="2952731498"/>
      </p:ext>
    </p:extLst>
  </p:cSld>
  <p:clrMap bg1="lt1" tx1="dk1" bg2="lt2" tx2="dk2" accent1="accent1" accent2="accent2" accent3="accent3" accent4="accent4" accent5="accent5" accent6="accent6" hlink="hlink" folHlink="folHlink"/>
  <p:sldLayoutIdLst>
    <p:sldLayoutId id="2147485115" r:id="rId1"/>
    <p:sldLayoutId id="2147485116" r:id="rId2"/>
    <p:sldLayoutId id="2147485117" r:id="rId3"/>
    <p:sldLayoutId id="2147485118" r:id="rId4"/>
    <p:sldLayoutId id="2147485119" r:id="rId5"/>
    <p:sldLayoutId id="2147485120" r:id="rId6"/>
    <p:sldLayoutId id="2147485121" r:id="rId7"/>
    <p:sldLayoutId id="2147485122" r:id="rId8"/>
    <p:sldLayoutId id="2147485123" r:id="rId9"/>
    <p:sldLayoutId id="2147485124" r:id="rId10"/>
    <p:sldLayoutId id="2147485125" r:id="rId11"/>
    <p:sldLayoutId id="2147485126" r:id="rId12"/>
    <p:sldLayoutId id="2147485127" r:id="rId13"/>
    <p:sldLayoutId id="2147485128" r:id="rId14"/>
  </p:sldLayoutIdLst>
  <p:transition spd="slow">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D371C83-33EF-4350-9252-75E1F76244CD}" type="slidenum">
              <a:rPr lang="nl-NL" altLang="nl-NL"/>
              <a:pPr>
                <a:defRPr/>
              </a:pPr>
              <a:t>‹nr.›</a:t>
            </a:fld>
            <a:endParaRPr lang="nl-NL" altLang="nl-NL"/>
          </a:p>
        </p:txBody>
      </p:sp>
    </p:spTree>
    <p:extLst>
      <p:ext uri="{BB962C8B-B14F-4D97-AF65-F5344CB8AC3E}">
        <p14:creationId xmlns:p14="http://schemas.microsoft.com/office/powerpoint/2010/main" val="677112416"/>
      </p:ext>
    </p:extLst>
  </p:cSld>
  <p:clrMap bg1="lt1" tx1="dk1" bg2="lt2" tx2="dk2" accent1="accent1" accent2="accent2" accent3="accent3" accent4="accent4" accent5="accent5" accent6="accent6" hlink="hlink" folHlink="folHlink"/>
  <p:sldLayoutIdLst>
    <p:sldLayoutId id="2147485146" r:id="rId1"/>
    <p:sldLayoutId id="2147485147" r:id="rId2"/>
    <p:sldLayoutId id="2147485148" r:id="rId3"/>
    <p:sldLayoutId id="2147485149" r:id="rId4"/>
    <p:sldLayoutId id="2147485150" r:id="rId5"/>
    <p:sldLayoutId id="2147485151" r:id="rId6"/>
    <p:sldLayoutId id="2147485152" r:id="rId7"/>
    <p:sldLayoutId id="2147485153" r:id="rId8"/>
    <p:sldLayoutId id="2147485154" r:id="rId9"/>
    <p:sldLayoutId id="2147485155" r:id="rId10"/>
    <p:sldLayoutId id="2147485156" r:id="rId11"/>
    <p:sldLayoutId id="2147485157" r:id="rId12"/>
    <p:sldLayoutId id="2147485158" r:id="rId13"/>
    <p:sldLayoutId id="2147485159" r:id="rId14"/>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D883866-7034-4625-BFF6-DADCFC30D4BD}" type="slidenum">
              <a:rPr lang="nl-NL" altLang="nl-NL"/>
              <a:pPr>
                <a:defRPr/>
              </a:pPr>
              <a:t>‹nr.›</a:t>
            </a:fld>
            <a:endParaRPr lang="nl-NL" altLang="nl-NL"/>
          </a:p>
        </p:txBody>
      </p:sp>
    </p:spTree>
    <p:extLst>
      <p:ext uri="{BB962C8B-B14F-4D97-AF65-F5344CB8AC3E}">
        <p14:creationId xmlns:p14="http://schemas.microsoft.com/office/powerpoint/2010/main" val="2581974467"/>
      </p:ext>
    </p:extLst>
  </p:cSld>
  <p:clrMap bg1="lt1" tx1="dk1" bg2="lt2" tx2="dk2" accent1="accent1" accent2="accent2" accent3="accent3" accent4="accent4" accent5="accent5" accent6="accent6" hlink="hlink" folHlink="folHlink"/>
  <p:sldLayoutIdLst>
    <p:sldLayoutId id="2147485161" r:id="rId1"/>
    <p:sldLayoutId id="2147485162" r:id="rId2"/>
    <p:sldLayoutId id="2147485163" r:id="rId3"/>
    <p:sldLayoutId id="2147485164" r:id="rId4"/>
    <p:sldLayoutId id="2147485165" r:id="rId5"/>
    <p:sldLayoutId id="2147485166" r:id="rId6"/>
    <p:sldLayoutId id="2147485167" r:id="rId7"/>
    <p:sldLayoutId id="2147485168" r:id="rId8"/>
    <p:sldLayoutId id="2147485169" r:id="rId9"/>
    <p:sldLayoutId id="2147485170" r:id="rId10"/>
    <p:sldLayoutId id="21474851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nl-NL">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nl-NL">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2C4FBCB2-D156-4ECC-BEF9-C39BEE971D30}"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2240548692"/>
      </p:ext>
    </p:extLst>
  </p:cSld>
  <p:clrMap bg1="lt1" tx1="dk1" bg2="lt2" tx2="dk2" accent1="accent1" accent2="accent2" accent3="accent3" accent4="accent4" accent5="accent5" accent6="accent6" hlink="hlink" folHlink="folHlink"/>
  <p:sldLayoutIdLst>
    <p:sldLayoutId id="2147485186" r:id="rId1"/>
    <p:sldLayoutId id="2147485187" r:id="rId2"/>
    <p:sldLayoutId id="2147485188" r:id="rId3"/>
    <p:sldLayoutId id="2147485189" r:id="rId4"/>
    <p:sldLayoutId id="2147485190" r:id="rId5"/>
    <p:sldLayoutId id="2147485191" r:id="rId6"/>
    <p:sldLayoutId id="2147485192" r:id="rId7"/>
    <p:sldLayoutId id="2147485193" r:id="rId8"/>
    <p:sldLayoutId id="2147485194" r:id="rId9"/>
    <p:sldLayoutId id="2147485195" r:id="rId10"/>
    <p:sldLayoutId id="2147485196" r:id="rId11"/>
    <p:sldLayoutId id="2147485197" r:id="rId12"/>
    <p:sldLayoutId id="2147485198"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fontAlgn="base">
              <a:spcBef>
                <a:spcPct val="0"/>
              </a:spcBef>
              <a:spcAft>
                <a:spcPct val="0"/>
              </a:spcAft>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fontAlgn="base">
              <a:spcBef>
                <a:spcPct val="0"/>
              </a:spcBef>
              <a:spcAft>
                <a:spcPct val="0"/>
              </a:spcAft>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fontAlgn="base">
              <a:spcBef>
                <a:spcPct val="0"/>
              </a:spcBef>
              <a:spcAft>
                <a:spcPct val="0"/>
              </a:spcAft>
              <a:defRPr/>
            </a:pPr>
            <a:fld id="{212D5350-479B-452F-9F91-116837AB4DE9}" type="slidenum">
              <a:rPr lang="nl-NL"/>
              <a:pPr fontAlgn="base">
                <a:spcBef>
                  <a:spcPct val="0"/>
                </a:spcBef>
                <a:spcAft>
                  <a:spcPct val="0"/>
                </a:spcAft>
                <a:defRPr/>
              </a:pPr>
              <a:t>‹nr.›</a:t>
            </a:fld>
            <a:endParaRPr lang="nl-NL"/>
          </a:p>
        </p:txBody>
      </p:sp>
    </p:spTree>
    <p:extLst>
      <p:ext uri="{BB962C8B-B14F-4D97-AF65-F5344CB8AC3E}">
        <p14:creationId xmlns:p14="http://schemas.microsoft.com/office/powerpoint/2010/main" val="2398745807"/>
      </p:ext>
    </p:extLst>
  </p:cSld>
  <p:clrMap bg1="lt1" tx1="dk1" bg2="lt2" tx2="dk2" accent1="accent1" accent2="accent2" accent3="accent3" accent4="accent4" accent5="accent5" accent6="accent6" hlink="hlink" folHlink="folHlink"/>
  <p:sldLayoutIdLst>
    <p:sldLayoutId id="2147485200" r:id="rId1"/>
    <p:sldLayoutId id="2147485201" r:id="rId2"/>
    <p:sldLayoutId id="2147485202" r:id="rId3"/>
    <p:sldLayoutId id="2147485203" r:id="rId4"/>
    <p:sldLayoutId id="2147485204" r:id="rId5"/>
    <p:sldLayoutId id="2147485205" r:id="rId6"/>
    <p:sldLayoutId id="2147485206" r:id="rId7"/>
    <p:sldLayoutId id="2147485207" r:id="rId8"/>
    <p:sldLayoutId id="2147485208" r:id="rId9"/>
    <p:sldLayoutId id="2147485209" r:id="rId10"/>
    <p:sldLayoutId id="2147485210" r:id="rId11"/>
    <p:sldLayoutId id="2147485211" r:id="rId12"/>
    <p:sldLayoutId id="2147485212" r:id="rId13"/>
    <p:sldLayoutId id="2147485213" r:id="rId14"/>
    <p:sldLayoutId id="2147485214" r:id="rId1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64999">
              <a:srgbClr val="F0EBD5"/>
            </a:gs>
            <a:gs pos="100000">
              <a:srgbClr val="D1C39F"/>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nl-NL">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nl-NL">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2883A118-6770-42E5-8290-BD6E0C7A049D}"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2975430354"/>
      </p:ext>
    </p:extLst>
  </p:cSld>
  <p:clrMap bg1="lt1" tx1="dk1" bg2="lt2" tx2="dk2" accent1="accent1" accent2="accent2" accent3="accent3" accent4="accent4" accent5="accent5" accent6="accent6" hlink="hlink" folHlink="folHlink"/>
  <p:sldLayoutIdLst>
    <p:sldLayoutId id="2147485216" r:id="rId1"/>
    <p:sldLayoutId id="2147485217" r:id="rId2"/>
    <p:sldLayoutId id="2147485218" r:id="rId3"/>
    <p:sldLayoutId id="2147485219" r:id="rId4"/>
    <p:sldLayoutId id="2147485220" r:id="rId5"/>
    <p:sldLayoutId id="2147485221" r:id="rId6"/>
    <p:sldLayoutId id="2147485222" r:id="rId7"/>
    <p:sldLayoutId id="2147485223" r:id="rId8"/>
    <p:sldLayoutId id="2147485224" r:id="rId9"/>
    <p:sldLayoutId id="2147485225" r:id="rId10"/>
    <p:sldLayoutId id="2147485226"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87491-7DF2-4D75-A8AA-3A27C1E70E8D}" type="datetimeFigureOut">
              <a:rPr lang="nl-NL" smtClean="0"/>
              <a:t>9-1-2019</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CB6F1-BF3C-4F62-A16A-4223AA3F04DF}" type="slidenum">
              <a:rPr lang="nl-NL" smtClean="0"/>
              <a:t>‹nr.›</a:t>
            </a:fld>
            <a:endParaRPr lang="nl-NL"/>
          </a:p>
        </p:txBody>
      </p:sp>
    </p:spTree>
    <p:extLst>
      <p:ext uri="{BB962C8B-B14F-4D97-AF65-F5344CB8AC3E}">
        <p14:creationId xmlns:p14="http://schemas.microsoft.com/office/powerpoint/2010/main" val="8137695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EBFBD7D-5A61-41E5-B95C-5913D4B6950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a:extLst>
              <a:ext uri="{FF2B5EF4-FFF2-40B4-BE49-F238E27FC236}">
                <a16:creationId xmlns:a16="http://schemas.microsoft.com/office/drawing/2014/main" id="{6E8D540C-4B88-47FD-80A2-6331E1FD236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a:extLst>
              <a:ext uri="{FF2B5EF4-FFF2-40B4-BE49-F238E27FC236}">
                <a16:creationId xmlns:a16="http://schemas.microsoft.com/office/drawing/2014/main" id="{790B036D-EF5D-49D2-A57D-07E76C1415C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nl-NL"/>
          </a:p>
        </p:txBody>
      </p:sp>
      <p:sp>
        <p:nvSpPr>
          <p:cNvPr id="1029" name="Rectangle 5">
            <a:extLst>
              <a:ext uri="{FF2B5EF4-FFF2-40B4-BE49-F238E27FC236}">
                <a16:creationId xmlns:a16="http://schemas.microsoft.com/office/drawing/2014/main" id="{FC7721D5-3310-4D31-B670-8B793205C3A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nl-NL"/>
          </a:p>
        </p:txBody>
      </p:sp>
      <p:sp>
        <p:nvSpPr>
          <p:cNvPr id="1030" name="Rectangle 6">
            <a:extLst>
              <a:ext uri="{FF2B5EF4-FFF2-40B4-BE49-F238E27FC236}">
                <a16:creationId xmlns:a16="http://schemas.microsoft.com/office/drawing/2014/main" id="{FC37D16D-B893-42D9-8C9B-CEC7229C8B7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4C196D5-E8B1-4A8C-95D1-98F6B3AE3ABB}" type="slidenum">
              <a:rPr lang="nl-NL" altLang="nl-NL"/>
              <a:pPr/>
              <a:t>‹nr.›</a:t>
            </a:fld>
            <a:endParaRPr lang="nl-NL" altLang="nl-NL"/>
          </a:p>
        </p:txBody>
      </p:sp>
    </p:spTree>
    <p:extLst>
      <p:ext uri="{BB962C8B-B14F-4D97-AF65-F5344CB8AC3E}">
        <p14:creationId xmlns:p14="http://schemas.microsoft.com/office/powerpoint/2010/main" val="223665479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C2D5B7AD-2686-4E76-B838-90C5F3D277F5}" type="slidenum">
              <a:rPr lang="nl-NL" altLang="nl-NL"/>
              <a:pPr fontAlgn="base">
                <a:spcBef>
                  <a:spcPct val="0"/>
                </a:spcBef>
                <a:spcAft>
                  <a:spcPct val="0"/>
                </a:spcAft>
                <a:defRPr/>
              </a:pPr>
              <a:t>‹nr.›</a:t>
            </a:fld>
            <a:endParaRPr lang="nl-NL" altLang="nl-NL"/>
          </a:p>
        </p:txBody>
      </p:sp>
    </p:spTree>
    <p:extLst>
      <p:ext uri="{BB962C8B-B14F-4D97-AF65-F5344CB8AC3E}">
        <p14:creationId xmlns:p14="http://schemas.microsoft.com/office/powerpoint/2010/main" val="269284327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C69E767-2A95-4D17-B09C-2AF5EFA851D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a:extLst>
              <a:ext uri="{FF2B5EF4-FFF2-40B4-BE49-F238E27FC236}">
                <a16:creationId xmlns:a16="http://schemas.microsoft.com/office/drawing/2014/main" id="{F3A87A48-D9BA-4F85-9169-012D431319B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a:extLst>
              <a:ext uri="{FF2B5EF4-FFF2-40B4-BE49-F238E27FC236}">
                <a16:creationId xmlns:a16="http://schemas.microsoft.com/office/drawing/2014/main" id="{633716C9-4702-456E-A13D-DCCB25B61DB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nl-NL" altLang="nl-NL"/>
          </a:p>
        </p:txBody>
      </p:sp>
      <p:sp>
        <p:nvSpPr>
          <p:cNvPr id="1029" name="Rectangle 5">
            <a:extLst>
              <a:ext uri="{FF2B5EF4-FFF2-40B4-BE49-F238E27FC236}">
                <a16:creationId xmlns:a16="http://schemas.microsoft.com/office/drawing/2014/main" id="{CA2DBE86-4746-48EB-87D5-022B46909B9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nl-NL" altLang="nl-NL"/>
          </a:p>
        </p:txBody>
      </p:sp>
      <p:sp>
        <p:nvSpPr>
          <p:cNvPr id="1030" name="Rectangle 6">
            <a:extLst>
              <a:ext uri="{FF2B5EF4-FFF2-40B4-BE49-F238E27FC236}">
                <a16:creationId xmlns:a16="http://schemas.microsoft.com/office/drawing/2014/main" id="{A5BC0B0B-EE9E-47B9-9FBC-13D163C14E2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7F74473-DC9C-42F3-A06B-8F3C72F3E80F}" type="slidenum">
              <a:rPr lang="nl-NL" altLang="nl-NL"/>
              <a:pPr/>
              <a:t>‹nr.›</a:t>
            </a:fld>
            <a:endParaRPr lang="nl-NL" altLang="nl-NL"/>
          </a:p>
        </p:txBody>
      </p:sp>
    </p:spTree>
    <p:extLst>
      <p:ext uri="{BB962C8B-B14F-4D97-AF65-F5344CB8AC3E}">
        <p14:creationId xmlns:p14="http://schemas.microsoft.com/office/powerpoint/2010/main" val="2832286877"/>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endParaRPr lang="en-US" altLang="nl-NL"/>
          </a:p>
        </p:txBody>
      </p:sp>
      <p:sp>
        <p:nvSpPr>
          <p:cNvPr id="1433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CAAB6ADC-BAC7-4185-A6D6-9B2FAD8D0627}" type="datetimeFigureOut">
              <a:rPr lang="nl-NL"/>
              <a:pPr>
                <a:defRPr/>
              </a:pPr>
              <a:t>9-1-2019</a:t>
            </a:fld>
            <a:endParaRPr lang="nl-NL"/>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nl-NL"/>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defRPr>
            </a:lvl1pPr>
          </a:lstStyle>
          <a:p>
            <a:pPr>
              <a:defRPr/>
            </a:pPr>
            <a:fld id="{11D86032-18AB-417C-8C10-71B63DA10FCC}" type="slidenum">
              <a:rPr lang="nl-NL"/>
              <a:pPr>
                <a:defRPr/>
              </a:pPr>
              <a:t>‹nr.›</a:t>
            </a:fld>
            <a:endParaRPr lang="nl-NL"/>
          </a:p>
        </p:txBody>
      </p:sp>
    </p:spTree>
    <p:extLst>
      <p:ext uri="{BB962C8B-B14F-4D97-AF65-F5344CB8AC3E}">
        <p14:creationId xmlns:p14="http://schemas.microsoft.com/office/powerpoint/2010/main" val="4280710949"/>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eaLnBrk="0" hangingPunct="0">
              <a:defRPr sz="1200">
                <a:solidFill>
                  <a:prstClr val="black">
                    <a:tint val="75000"/>
                  </a:prstClr>
                </a:solidFill>
              </a:defRPr>
            </a:lvl1pPr>
          </a:lstStyle>
          <a:p>
            <a:pPr>
              <a:defRPr/>
            </a:pPr>
            <a:fld id="{09A3D087-A6C4-41BF-925F-8B81E1454711}" type="slidenum">
              <a:rPr lang="en-US"/>
              <a:pPr>
                <a:defRPr/>
              </a:pPr>
              <a:t>‹nr.›</a:t>
            </a:fld>
            <a:endParaRPr lang="en-US"/>
          </a:p>
        </p:txBody>
      </p:sp>
    </p:spTree>
    <p:extLst>
      <p:ext uri="{BB962C8B-B14F-4D97-AF65-F5344CB8AC3E}">
        <p14:creationId xmlns:p14="http://schemas.microsoft.com/office/powerpoint/2010/main" val="3788628249"/>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ctr" defTabSz="457200" rtl="0" eaLnBrk="0" fontAlgn="base" hangingPunct="0">
        <a:spcBef>
          <a:spcPct val="0"/>
        </a:spcBef>
        <a:spcAft>
          <a:spcPct val="0"/>
        </a:spcAft>
        <a:defRPr sz="4800" b="1" kern="1200">
          <a:solidFill>
            <a:srgbClr val="254061"/>
          </a:solidFill>
          <a:latin typeface="Goudy Old Style"/>
          <a:ea typeface="MS PGothic" panose="020B0600070205080204" pitchFamily="34" charset="-128"/>
          <a:cs typeface="Goudy Old Style"/>
        </a:defRPr>
      </a:lvl1pPr>
      <a:lvl2pPr algn="ctr" defTabSz="457200" rtl="0" eaLnBrk="0" fontAlgn="base" hangingPunct="0">
        <a:spcBef>
          <a:spcPct val="0"/>
        </a:spcBef>
        <a:spcAft>
          <a:spcPct val="0"/>
        </a:spcAft>
        <a:defRPr sz="4800" b="1">
          <a:solidFill>
            <a:srgbClr val="254061"/>
          </a:solidFill>
          <a:latin typeface="Goudy Old Style" charset="0"/>
          <a:ea typeface="MS PGothic" panose="020B0600070205080204" pitchFamily="34" charset="-128"/>
          <a:cs typeface="Goudy Old Style" pitchFamily="18" charset="0"/>
        </a:defRPr>
      </a:lvl2pPr>
      <a:lvl3pPr algn="ctr" defTabSz="457200" rtl="0" eaLnBrk="0" fontAlgn="base" hangingPunct="0">
        <a:spcBef>
          <a:spcPct val="0"/>
        </a:spcBef>
        <a:spcAft>
          <a:spcPct val="0"/>
        </a:spcAft>
        <a:defRPr sz="4800" b="1">
          <a:solidFill>
            <a:srgbClr val="254061"/>
          </a:solidFill>
          <a:latin typeface="Goudy Old Style" charset="0"/>
          <a:ea typeface="MS PGothic" panose="020B0600070205080204" pitchFamily="34" charset="-128"/>
          <a:cs typeface="Goudy Old Style" pitchFamily="18" charset="0"/>
        </a:defRPr>
      </a:lvl3pPr>
      <a:lvl4pPr algn="ctr" defTabSz="457200" rtl="0" eaLnBrk="0" fontAlgn="base" hangingPunct="0">
        <a:spcBef>
          <a:spcPct val="0"/>
        </a:spcBef>
        <a:spcAft>
          <a:spcPct val="0"/>
        </a:spcAft>
        <a:defRPr sz="4800" b="1">
          <a:solidFill>
            <a:srgbClr val="254061"/>
          </a:solidFill>
          <a:latin typeface="Goudy Old Style" charset="0"/>
          <a:ea typeface="MS PGothic" panose="020B0600070205080204" pitchFamily="34" charset="-128"/>
          <a:cs typeface="Goudy Old Style" pitchFamily="18" charset="0"/>
        </a:defRPr>
      </a:lvl4pPr>
      <a:lvl5pPr algn="ctr" defTabSz="457200" rtl="0" eaLnBrk="0" fontAlgn="base" hangingPunct="0">
        <a:spcBef>
          <a:spcPct val="0"/>
        </a:spcBef>
        <a:spcAft>
          <a:spcPct val="0"/>
        </a:spcAft>
        <a:defRPr sz="4800" b="1">
          <a:solidFill>
            <a:srgbClr val="254061"/>
          </a:solidFill>
          <a:latin typeface="Goudy Old Style" charset="0"/>
          <a:ea typeface="MS PGothic" panose="020B0600070205080204" pitchFamily="34" charset="-128"/>
          <a:cs typeface="Goudy Old Style" pitchFamily="18" charset="0"/>
        </a:defRPr>
      </a:lvl5pPr>
      <a:lvl6pPr marL="457200" algn="ctr" defTabSz="457200" rtl="0" fontAlgn="base">
        <a:spcBef>
          <a:spcPct val="0"/>
        </a:spcBef>
        <a:spcAft>
          <a:spcPct val="0"/>
        </a:spcAft>
        <a:defRPr sz="4800" b="1">
          <a:solidFill>
            <a:srgbClr val="254061"/>
          </a:solidFill>
          <a:latin typeface="Goudy Old Style" charset="0"/>
          <a:ea typeface="ＭＳ Ｐゴシック" charset="0"/>
        </a:defRPr>
      </a:lvl6pPr>
      <a:lvl7pPr marL="914400" algn="ctr" defTabSz="457200" rtl="0" fontAlgn="base">
        <a:spcBef>
          <a:spcPct val="0"/>
        </a:spcBef>
        <a:spcAft>
          <a:spcPct val="0"/>
        </a:spcAft>
        <a:defRPr sz="4800" b="1">
          <a:solidFill>
            <a:srgbClr val="254061"/>
          </a:solidFill>
          <a:latin typeface="Goudy Old Style" charset="0"/>
          <a:ea typeface="ＭＳ Ｐゴシック" charset="0"/>
        </a:defRPr>
      </a:lvl7pPr>
      <a:lvl8pPr marL="1371600" algn="ctr" defTabSz="457200" rtl="0" fontAlgn="base">
        <a:spcBef>
          <a:spcPct val="0"/>
        </a:spcBef>
        <a:spcAft>
          <a:spcPct val="0"/>
        </a:spcAft>
        <a:defRPr sz="4800" b="1">
          <a:solidFill>
            <a:srgbClr val="254061"/>
          </a:solidFill>
          <a:latin typeface="Goudy Old Style" charset="0"/>
          <a:ea typeface="ＭＳ Ｐゴシック" charset="0"/>
        </a:defRPr>
      </a:lvl8pPr>
      <a:lvl9pPr marL="1828800" algn="ctr" defTabSz="457200" rtl="0" fontAlgn="base">
        <a:spcBef>
          <a:spcPct val="0"/>
        </a:spcBef>
        <a:spcAft>
          <a:spcPct val="0"/>
        </a:spcAft>
        <a:defRPr sz="4800" b="1">
          <a:solidFill>
            <a:srgbClr val="254061"/>
          </a:solidFill>
          <a:latin typeface="Goudy Old Styl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Optima"/>
          <a:ea typeface="MS PGothic" panose="020B0600070205080204" pitchFamily="34" charset="-128"/>
          <a:cs typeface="Optima"/>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Optima"/>
          <a:ea typeface="MS PGothic" panose="020B0600070205080204" pitchFamily="34" charset="-128"/>
          <a:cs typeface="Optim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Optima"/>
          <a:ea typeface="MS PGothic" panose="020B0600070205080204" pitchFamily="34" charset="-128"/>
          <a:cs typeface="Optim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Optima"/>
          <a:ea typeface="MS PGothic" panose="020B0600070205080204" pitchFamily="34" charset="-128"/>
          <a:cs typeface="Optim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Optima"/>
          <a:ea typeface="MS PGothic" panose="020B0600070205080204" pitchFamily="34" charset="-128"/>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B0F3A51-B5D8-44C7-BF89-DC60021113D5}" type="slidenum">
              <a:rPr lang="nl-NL" altLang="nl-NL"/>
              <a:pPr>
                <a:defRPr/>
              </a:pPr>
              <a:t>‹nr.›</a:t>
            </a:fld>
            <a:endParaRPr lang="nl-NL" altLang="nl-NL"/>
          </a:p>
        </p:txBody>
      </p:sp>
    </p:spTree>
    <p:extLst>
      <p:ext uri="{BB962C8B-B14F-4D97-AF65-F5344CB8AC3E}">
        <p14:creationId xmlns:p14="http://schemas.microsoft.com/office/powerpoint/2010/main" val="2665409486"/>
      </p:ext>
    </p:extLst>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31" r:id="rId5"/>
    <p:sldLayoutId id="2147484532" r:id="rId6"/>
    <p:sldLayoutId id="2147484533" r:id="rId7"/>
    <p:sldLayoutId id="2147484534" r:id="rId8"/>
    <p:sldLayoutId id="2147484535" r:id="rId9"/>
    <p:sldLayoutId id="2147484536" r:id="rId10"/>
    <p:sldLayoutId id="2147484537" r:id="rId11"/>
    <p:sldLayoutId id="2147484538" r:id="rId12"/>
    <p:sldLayoutId id="2147484539" r:id="rId13"/>
    <p:sldLayoutId id="2147484540" r:id="rId14"/>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fontAlgn="base">
              <a:spcBef>
                <a:spcPct val="0"/>
              </a:spcBef>
              <a:spcAft>
                <a:spcPct val="0"/>
              </a:spcAft>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fontAlgn="base">
              <a:spcBef>
                <a:spcPct val="0"/>
              </a:spcBef>
              <a:spcAft>
                <a:spcPct val="0"/>
              </a:spcAft>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92B2C336-BCCE-4021-B621-DDCC419CD5E8}" type="slidenum">
              <a:rPr lang="nl-NL" altLang="nl-NL"/>
              <a:pPr fontAlgn="base">
                <a:spcBef>
                  <a:spcPct val="0"/>
                </a:spcBef>
                <a:spcAft>
                  <a:spcPct val="0"/>
                </a:spcAft>
                <a:defRPr/>
              </a:pPr>
              <a:t>‹nr.›</a:t>
            </a:fld>
            <a:endParaRPr lang="nl-NL" altLang="nl-NL"/>
          </a:p>
        </p:txBody>
      </p:sp>
    </p:spTree>
    <p:extLst>
      <p:ext uri="{BB962C8B-B14F-4D97-AF65-F5344CB8AC3E}">
        <p14:creationId xmlns:p14="http://schemas.microsoft.com/office/powerpoint/2010/main" val="3462031503"/>
      </p:ext>
    </p:extLst>
  </p:cSld>
  <p:clrMap bg1="lt1" tx1="dk1" bg2="lt2" tx2="dk2" accent1="accent1" accent2="accent2" accent3="accent3" accent4="accent4" accent5="accent5" accent6="accent6" hlink="hlink" folHlink="folHlink"/>
  <p:sldLayoutIdLst>
    <p:sldLayoutId id="2147484648" r:id="rId1"/>
    <p:sldLayoutId id="2147484649" r:id="rId2"/>
    <p:sldLayoutId id="2147484650" r:id="rId3"/>
    <p:sldLayoutId id="2147484651" r:id="rId4"/>
    <p:sldLayoutId id="2147484652" r:id="rId5"/>
    <p:sldLayoutId id="2147484653" r:id="rId6"/>
    <p:sldLayoutId id="2147484654" r:id="rId7"/>
    <p:sldLayoutId id="2147484655" r:id="rId8"/>
    <p:sldLayoutId id="2147484656" r:id="rId9"/>
    <p:sldLayoutId id="2147484657" r:id="rId10"/>
    <p:sldLayoutId id="2147484658" r:id="rId11"/>
    <p:sldLayoutId id="2147484659" r:id="rId12"/>
    <p:sldLayoutId id="2147484660" r:id="rId13"/>
    <p:sldLayoutId id="2147484661" r:id="rId14"/>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8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07.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0.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3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94.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8.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1.jpg"/><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51.xml"/><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72771E0-6F96-462E-86BE-2D3265AA2868}"/>
              </a:ext>
            </a:extLst>
          </p:cNvPr>
          <p:cNvSpPr>
            <a:spLocks noGrp="1"/>
          </p:cNvSpPr>
          <p:nvPr>
            <p:ph type="ctrTitle"/>
          </p:nvPr>
        </p:nvSpPr>
        <p:spPr>
          <a:xfrm>
            <a:off x="304799" y="1523999"/>
            <a:ext cx="8711381" cy="3882888"/>
          </a:xfrm>
        </p:spPr>
        <p:txBody>
          <a:bodyPr>
            <a:normAutofit fontScale="90000"/>
          </a:bodyPr>
          <a:lstStyle/>
          <a:p>
            <a:br>
              <a:rPr lang="nl-NL" b="1" dirty="0">
                <a:latin typeface="+mn-lt"/>
              </a:rPr>
            </a:br>
            <a:br>
              <a:rPr lang="nl-NL" b="1" dirty="0">
                <a:latin typeface="+mn-lt"/>
              </a:rPr>
            </a:br>
            <a:r>
              <a:rPr lang="nl-NL" sz="4900" b="1" dirty="0">
                <a:latin typeface="+mn-lt"/>
              </a:rPr>
              <a:t>WAT VRAAGT </a:t>
            </a:r>
            <a:br>
              <a:rPr lang="nl-NL" sz="4900" b="1" dirty="0">
                <a:latin typeface="+mn-lt"/>
              </a:rPr>
            </a:br>
            <a:r>
              <a:rPr lang="nl-NL" sz="4900" b="1" dirty="0">
                <a:latin typeface="+mn-lt"/>
              </a:rPr>
              <a:t>BEGRIJPEND LEZEN </a:t>
            </a:r>
            <a:br>
              <a:rPr lang="nl-NL" sz="4900" b="1" dirty="0">
                <a:latin typeface="+mn-lt"/>
              </a:rPr>
            </a:br>
            <a:r>
              <a:rPr lang="nl-NL" sz="4900" b="1" dirty="0">
                <a:latin typeface="+mn-lt"/>
              </a:rPr>
              <a:t>EN </a:t>
            </a:r>
            <a:br>
              <a:rPr lang="nl-NL" sz="4900" b="1" dirty="0">
                <a:latin typeface="+mn-lt"/>
              </a:rPr>
            </a:br>
            <a:r>
              <a:rPr lang="nl-NL" sz="4900" b="1" dirty="0">
                <a:latin typeface="+mn-lt"/>
              </a:rPr>
              <a:t>WAT WERKT OP DE WERKVLOER?</a:t>
            </a:r>
            <a:br>
              <a:rPr lang="nl-NL" sz="4900" b="1" dirty="0">
                <a:latin typeface="+mn-lt"/>
              </a:rPr>
            </a:br>
            <a:endParaRPr lang="nl-NL" sz="4900" b="1" dirty="0">
              <a:latin typeface="+mn-lt"/>
            </a:endParaRPr>
          </a:p>
        </p:txBody>
      </p:sp>
      <p:sp>
        <p:nvSpPr>
          <p:cNvPr id="5" name="Ondertitel 4">
            <a:extLst>
              <a:ext uri="{FF2B5EF4-FFF2-40B4-BE49-F238E27FC236}">
                <a16:creationId xmlns:a16="http://schemas.microsoft.com/office/drawing/2014/main" id="{EED6DF97-CCF5-4581-9A06-89EAEDCAABFE}"/>
              </a:ext>
            </a:extLst>
          </p:cNvPr>
          <p:cNvSpPr>
            <a:spLocks noGrp="1"/>
          </p:cNvSpPr>
          <p:nvPr>
            <p:ph type="subTitle" idx="1"/>
          </p:nvPr>
        </p:nvSpPr>
        <p:spPr>
          <a:xfrm>
            <a:off x="1143000" y="5039138"/>
            <a:ext cx="6858000" cy="1818861"/>
          </a:xfrm>
        </p:spPr>
        <p:txBody>
          <a:bodyPr/>
          <a:lstStyle/>
          <a:p>
            <a:r>
              <a:rPr lang="nl-NL" dirty="0"/>
              <a:t>Dr. Kees Vernooij</a:t>
            </a:r>
          </a:p>
          <a:p>
            <a:r>
              <a:rPr lang="nl-NL" dirty="0"/>
              <a:t>Wetenschappelijk adviseur</a:t>
            </a:r>
          </a:p>
          <a:p>
            <a:r>
              <a:rPr lang="nl-NL" dirty="0"/>
              <a:t> januari 2019</a:t>
            </a:r>
          </a:p>
          <a:p>
            <a:endParaRPr lang="nl-NL" dirty="0"/>
          </a:p>
        </p:txBody>
      </p:sp>
      <p:pic>
        <p:nvPicPr>
          <p:cNvPr id="3" name="Afbeelding 2">
            <a:extLst>
              <a:ext uri="{FF2B5EF4-FFF2-40B4-BE49-F238E27FC236}">
                <a16:creationId xmlns:a16="http://schemas.microsoft.com/office/drawing/2014/main" id="{EB3C1070-D1B8-4403-97D8-CAFFED69F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437" y="721788"/>
            <a:ext cx="3667125" cy="1247775"/>
          </a:xfrm>
          <a:prstGeom prst="rect">
            <a:avLst/>
          </a:prstGeom>
        </p:spPr>
      </p:pic>
    </p:spTree>
    <p:extLst>
      <p:ext uri="{BB962C8B-B14F-4D97-AF65-F5344CB8AC3E}">
        <p14:creationId xmlns:p14="http://schemas.microsoft.com/office/powerpoint/2010/main" val="3637056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7B03B2-FC99-409E-AA38-FC82E23D2D7B}"/>
              </a:ext>
            </a:extLst>
          </p:cNvPr>
          <p:cNvSpPr>
            <a:spLocks noGrp="1"/>
          </p:cNvSpPr>
          <p:nvPr>
            <p:ph type="title"/>
          </p:nvPr>
        </p:nvSpPr>
        <p:spPr/>
        <p:txBody>
          <a:bodyPr/>
          <a:lstStyle/>
          <a:p>
            <a:r>
              <a:rPr lang="nl-NL" b="1" dirty="0">
                <a:latin typeface="Calibri" panose="020F0502020204030204" pitchFamily="34" charset="0"/>
                <a:cs typeface="Calibri" panose="020F0502020204030204" pitchFamily="34" charset="0"/>
              </a:rPr>
              <a:t>WAAR IS BEGRIJPEND LEZEN BELANGRIJK VOOR?</a:t>
            </a:r>
          </a:p>
        </p:txBody>
      </p:sp>
      <p:sp>
        <p:nvSpPr>
          <p:cNvPr id="3" name="Tijdelijke aanduiding voor inhoud 2">
            <a:extLst>
              <a:ext uri="{FF2B5EF4-FFF2-40B4-BE49-F238E27FC236}">
                <a16:creationId xmlns:a16="http://schemas.microsoft.com/office/drawing/2014/main" id="{89E3C346-655D-4A21-8E9C-E8243CB7AC22}"/>
              </a:ext>
            </a:extLst>
          </p:cNvPr>
          <p:cNvSpPr>
            <a:spLocks noGrp="1"/>
          </p:cNvSpPr>
          <p:nvPr>
            <p:ph idx="1"/>
          </p:nvPr>
        </p:nvSpPr>
        <p:spPr/>
        <p:txBody>
          <a:bodyPr/>
          <a:lstStyle/>
          <a:p>
            <a:pPr marL="0" indent="0">
              <a:buNone/>
            </a:pPr>
            <a:r>
              <a:rPr lang="nl-NL" sz="2000" dirty="0" err="1">
                <a:latin typeface="Calibri" panose="020F0502020204030204" pitchFamily="34" charset="0"/>
                <a:cs typeface="Calibri" panose="020F0502020204030204" pitchFamily="34" charset="0"/>
              </a:rPr>
              <a:t>Oakhill</a:t>
            </a:r>
            <a:r>
              <a:rPr lang="nl-NL" sz="2000" dirty="0">
                <a:latin typeface="Calibri" panose="020F0502020204030204" pitchFamily="34" charset="0"/>
                <a:cs typeface="Calibri" panose="020F0502020204030204" pitchFamily="34" charset="0"/>
              </a:rPr>
              <a:t>, Cain &amp; </a:t>
            </a:r>
            <a:r>
              <a:rPr lang="nl-NL" sz="2000" dirty="0" err="1">
                <a:latin typeface="Calibri" panose="020F0502020204030204" pitchFamily="34" charset="0"/>
                <a:cs typeface="Calibri" panose="020F0502020204030204" pitchFamily="34" charset="0"/>
              </a:rPr>
              <a:t>Elbro</a:t>
            </a:r>
            <a:r>
              <a:rPr lang="nl-NL" sz="2000" dirty="0">
                <a:latin typeface="Calibri" panose="020F0502020204030204" pitchFamily="34" charset="0"/>
                <a:cs typeface="Calibri" panose="020F0502020204030204" pitchFamily="34" charset="0"/>
              </a:rPr>
              <a:t> (2015):</a:t>
            </a:r>
          </a:p>
          <a:p>
            <a:pPr>
              <a:buFontTx/>
              <a:buChar char="-"/>
            </a:pPr>
            <a:r>
              <a:rPr lang="nl-NL" sz="2000" dirty="0">
                <a:latin typeface="Calibri" panose="020F0502020204030204" pitchFamily="34" charset="0"/>
                <a:cs typeface="Calibri" panose="020F0502020204030204" pitchFamily="34" charset="0"/>
              </a:rPr>
              <a:t>Het begrijpen van een tekst (essentie van het leesproces);</a:t>
            </a:r>
          </a:p>
          <a:p>
            <a:pPr>
              <a:buFontTx/>
              <a:buChar char="-"/>
            </a:pPr>
            <a:r>
              <a:rPr lang="nl-NL" sz="2000" dirty="0">
                <a:latin typeface="Calibri" panose="020F0502020204030204" pitchFamily="34" charset="0"/>
                <a:cs typeface="Calibri" panose="020F0502020204030204" pitchFamily="34" charset="0"/>
              </a:rPr>
              <a:t>Breder leren, succes in het onderwijs en tijdens het werk;</a:t>
            </a:r>
          </a:p>
          <a:p>
            <a:pPr>
              <a:buFontTx/>
              <a:buChar char="-"/>
            </a:pPr>
            <a:r>
              <a:rPr lang="nl-NL" sz="2000" dirty="0">
                <a:latin typeface="Calibri" panose="020F0502020204030204" pitchFamily="34" charset="0"/>
                <a:cs typeface="Calibri" panose="020F0502020204030204" pitchFamily="34" charset="0"/>
              </a:rPr>
              <a:t>Sociaal leven (e-mail, sociale media, teksten)</a:t>
            </a:r>
          </a:p>
          <a:p>
            <a:pPr>
              <a:buFontTx/>
              <a:buChar char="-"/>
            </a:pPr>
            <a:endParaRPr lang="nl-NL" sz="2000" dirty="0">
              <a:latin typeface="Calibri" panose="020F0502020204030204" pitchFamily="34" charset="0"/>
              <a:cs typeface="Calibri" panose="020F0502020204030204" pitchFamily="34" charset="0"/>
            </a:endParaRPr>
          </a:p>
          <a:p>
            <a:pPr marL="0" indent="0">
              <a:buNone/>
            </a:pPr>
            <a:r>
              <a:rPr lang="nl-NL" sz="2000" dirty="0">
                <a:latin typeface="Calibri" panose="020F0502020204030204" pitchFamily="34" charset="0"/>
                <a:cs typeface="Calibri" panose="020F0502020204030204" pitchFamily="34" charset="0"/>
              </a:rPr>
              <a:t>Succesvol begrijpend lezen hangt vooral af van de ‘wisselwerking’ tussen:</a:t>
            </a:r>
          </a:p>
          <a:p>
            <a:pPr>
              <a:buFontTx/>
              <a:buChar char="-"/>
            </a:pPr>
            <a:r>
              <a:rPr lang="nl-NL" sz="2000" dirty="0">
                <a:latin typeface="Calibri" panose="020F0502020204030204" pitchFamily="34" charset="0"/>
                <a:cs typeface="Calibri" panose="020F0502020204030204" pitchFamily="34" charset="0"/>
              </a:rPr>
              <a:t>Technisch lezen</a:t>
            </a:r>
          </a:p>
          <a:p>
            <a:pPr>
              <a:buFontTx/>
              <a:buChar char="-"/>
            </a:pPr>
            <a:r>
              <a:rPr lang="nl-NL" sz="2000" dirty="0">
                <a:latin typeface="Calibri" panose="020F0502020204030204" pitchFamily="34" charset="0"/>
                <a:cs typeface="Calibri" panose="020F0502020204030204" pitchFamily="34" charset="0"/>
              </a:rPr>
              <a:t>Het begrijpen van taal</a:t>
            </a:r>
          </a:p>
          <a:p>
            <a:pPr>
              <a:buFontTx/>
              <a:buChar char="-"/>
            </a:pPr>
            <a:endParaRPr lang="nl-NL" sz="2000" dirty="0">
              <a:latin typeface="Calibri" panose="020F0502020204030204" pitchFamily="34" charset="0"/>
              <a:cs typeface="Calibri" panose="020F0502020204030204" pitchFamily="34" charset="0"/>
            </a:endParaRPr>
          </a:p>
          <a:p>
            <a:pPr marL="0" indent="0">
              <a:buNone/>
            </a:pPr>
            <a:r>
              <a:rPr lang="nl-NL" sz="2000" b="1" i="1" dirty="0">
                <a:latin typeface="Calibri" panose="020F0502020204030204" pitchFamily="34" charset="0"/>
                <a:cs typeface="Calibri" panose="020F0502020204030204" pitchFamily="34" charset="0"/>
              </a:rPr>
              <a:t>Je moet 90% van de woorden in de tekst kennen om deze goed te begrijpen.</a:t>
            </a:r>
          </a:p>
          <a:p>
            <a:pPr marL="0" indent="0">
              <a:buNone/>
            </a:pPr>
            <a:endParaRPr lang="nl-NL" sz="2000" dirty="0">
              <a:latin typeface="Calibri" panose="020F0502020204030204" pitchFamily="34" charset="0"/>
              <a:cs typeface="Calibri" panose="020F0502020204030204" pitchFamily="34" charset="0"/>
            </a:endParaRPr>
          </a:p>
          <a:p>
            <a:pPr marL="0" indent="0">
              <a:buNone/>
            </a:pPr>
            <a:r>
              <a:rPr lang="nl-NL" sz="2000" dirty="0">
                <a:latin typeface="Calibri" panose="020F0502020204030204" pitchFamily="34" charset="0"/>
                <a:cs typeface="Calibri" panose="020F0502020204030204" pitchFamily="34" charset="0"/>
              </a:rPr>
              <a:t>Vernooy (2016): Begrijpend lezen is een vaardigheid die we levenslang nodig hebben.</a:t>
            </a:r>
          </a:p>
          <a:p>
            <a:pPr marL="0" indent="0">
              <a:buNone/>
            </a:pPr>
            <a:endParaRPr lang="nl-NL" sz="2400" dirty="0">
              <a:latin typeface="Calibri" panose="020F0502020204030204" pitchFamily="34" charset="0"/>
              <a:cs typeface="Calibri" panose="020F0502020204030204" pitchFamily="34" charset="0"/>
            </a:endParaRPr>
          </a:p>
          <a:p>
            <a:pPr marL="0" indent="0">
              <a:buNone/>
            </a:pPr>
            <a:endParaRPr lang="nl-NL" sz="2400" dirty="0">
              <a:latin typeface="Calibri" panose="020F0502020204030204" pitchFamily="34" charset="0"/>
              <a:cs typeface="Calibri" panose="020F0502020204030204" pitchFamily="34" charset="0"/>
            </a:endParaRPr>
          </a:p>
          <a:p>
            <a:pPr marL="0" indent="0">
              <a:buNone/>
            </a:pPr>
            <a:endParaRPr lang="nl-NL" sz="2400" dirty="0">
              <a:latin typeface="Calibri" panose="020F0502020204030204" pitchFamily="34" charset="0"/>
              <a:cs typeface="Calibri" panose="020F0502020204030204" pitchFamily="34" charset="0"/>
            </a:endParaRPr>
          </a:p>
          <a:p>
            <a:pPr>
              <a:buFontTx/>
              <a:buChar char="-"/>
            </a:pPr>
            <a:endParaRPr lang="nl-NL" sz="2800" dirty="0">
              <a:latin typeface="Calibri" panose="020F0502020204030204" pitchFamily="34" charset="0"/>
              <a:cs typeface="Calibri" panose="020F0502020204030204" pitchFamily="34" charset="0"/>
            </a:endParaRPr>
          </a:p>
          <a:p>
            <a:pPr>
              <a:buFontTx/>
              <a:buChar char="-"/>
            </a:pPr>
            <a:endParaRPr lang="nl-NL" sz="2800" dirty="0">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1C3984A8-0F4A-48DE-827C-DDB7A0E0B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4814" y="986180"/>
            <a:ext cx="2076450" cy="2076450"/>
          </a:xfrm>
          <a:prstGeom prst="rect">
            <a:avLst/>
          </a:prstGeom>
        </p:spPr>
      </p:pic>
    </p:spTree>
    <p:extLst>
      <p:ext uri="{BB962C8B-B14F-4D97-AF65-F5344CB8AC3E}">
        <p14:creationId xmlns:p14="http://schemas.microsoft.com/office/powerpoint/2010/main" val="1758322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el 1"/>
          <p:cNvSpPr>
            <a:spLocks noGrp="1"/>
          </p:cNvSpPr>
          <p:nvPr>
            <p:ph type="title"/>
          </p:nvPr>
        </p:nvSpPr>
        <p:spPr/>
        <p:txBody>
          <a:bodyPr/>
          <a:lstStyle/>
          <a:p>
            <a:r>
              <a:rPr lang="nl-NL" altLang="nl-NL" b="1" dirty="0">
                <a:latin typeface="Calibri" panose="020F0502020204030204" pitchFamily="34" charset="0"/>
                <a:cs typeface="Calibri" panose="020F0502020204030204" pitchFamily="34" charset="0"/>
              </a:rPr>
              <a:t>BEGRIJPEND LEZEN BEGINT AL VROEG!</a:t>
            </a:r>
          </a:p>
        </p:txBody>
      </p:sp>
      <p:sp>
        <p:nvSpPr>
          <p:cNvPr id="166915" name="Tijdelijke aanduiding voor inhoud 2"/>
          <p:cNvSpPr>
            <a:spLocks noGrp="1"/>
          </p:cNvSpPr>
          <p:nvPr>
            <p:ph idx="1"/>
          </p:nvPr>
        </p:nvSpPr>
        <p:spPr>
          <a:xfrm>
            <a:off x="468313" y="1557338"/>
            <a:ext cx="8229600" cy="4525962"/>
          </a:xfrm>
        </p:spPr>
        <p:txBody>
          <a:bodyPr/>
          <a:lstStyle/>
          <a:p>
            <a:pPr marL="0" indent="0">
              <a:buFontTx/>
              <a:buNone/>
            </a:pPr>
            <a:r>
              <a:rPr lang="nl-NL" altLang="nl-NL" dirty="0">
                <a:latin typeface="Calibri" panose="020F0502020204030204" pitchFamily="34" charset="0"/>
                <a:cs typeface="Calibri" panose="020F0502020204030204" pitchFamily="34" charset="0"/>
              </a:rPr>
              <a:t>Het begrijpend lezen begint niet na maar vóór het technisch lezen!</a:t>
            </a:r>
          </a:p>
          <a:p>
            <a:pPr marL="0" indent="0">
              <a:buFontTx/>
              <a:buNone/>
            </a:pPr>
            <a:r>
              <a:rPr lang="nl-NL" altLang="nl-NL" dirty="0">
                <a:latin typeface="Calibri" panose="020F0502020204030204" pitchFamily="34" charset="0"/>
                <a:cs typeface="Calibri" panose="020F0502020204030204" pitchFamily="34" charset="0"/>
              </a:rPr>
              <a:t>Met het ontwikkelen van begripsvaardigheden kun je niet vroeg genoeg beginnen (Paul van den Broek, 2009).</a:t>
            </a:r>
          </a:p>
          <a:p>
            <a:pPr marL="0" indent="0">
              <a:buFontTx/>
              <a:buNone/>
            </a:pPr>
            <a:r>
              <a:rPr lang="nl-NL" altLang="nl-NL" dirty="0">
                <a:latin typeface="Calibri" panose="020F0502020204030204" pitchFamily="34" charset="0"/>
                <a:cs typeface="Calibri" panose="020F0502020204030204" pitchFamily="34" charset="0"/>
              </a:rPr>
              <a:t>Kinderen die op vierjarige leeftijd hoog scoren op begripsvaardigheden, zijn op latere leeftijd beter in begrijpend lezen. </a:t>
            </a:r>
          </a:p>
          <a:p>
            <a:pPr marL="0" indent="0">
              <a:buFontTx/>
              <a:buNone/>
            </a:pPr>
            <a:r>
              <a:rPr lang="nl-NL" altLang="nl-NL" dirty="0">
                <a:latin typeface="Calibri" panose="020F0502020204030204" pitchFamily="34" charset="0"/>
                <a:cs typeface="Calibri" panose="020F0502020204030204" pitchFamily="34" charset="0"/>
              </a:rPr>
              <a:t> </a:t>
            </a:r>
          </a:p>
        </p:txBody>
      </p:sp>
      <p:pic>
        <p:nvPicPr>
          <p:cNvPr id="166916"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1812" y="5299787"/>
            <a:ext cx="1254319" cy="138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293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7262A9-B482-4FAF-A245-07DA5339915F}"/>
              </a:ext>
            </a:extLst>
          </p:cNvPr>
          <p:cNvSpPr>
            <a:spLocks noGrp="1"/>
          </p:cNvSpPr>
          <p:nvPr>
            <p:ph type="title"/>
          </p:nvPr>
        </p:nvSpPr>
        <p:spPr>
          <a:blipFill>
            <a:blip r:embed="rId2"/>
            <a:tile tx="0" ty="0" sx="100000" sy="100000" flip="none" algn="tl"/>
          </a:blipFill>
        </p:spPr>
        <p:txBody>
          <a:bodyPr/>
          <a:lstStyle/>
          <a:p>
            <a:r>
              <a:rPr lang="nl-NL" sz="3600" b="1" dirty="0">
                <a:latin typeface="Calibri" panose="020F0502020204030204" pitchFamily="34" charset="0"/>
                <a:cs typeface="Calibri" panose="020F0502020204030204" pitchFamily="34" charset="0"/>
              </a:rPr>
              <a:t>Factoren die het begrijpend lezen beïnvloeden (C</a:t>
            </a:r>
            <a:r>
              <a:rPr lang="en-US" sz="3600" b="1" dirty="0" err="1">
                <a:latin typeface="Calibri" panose="020F0502020204030204" pitchFamily="34" charset="0"/>
                <a:cs typeface="Calibri" panose="020F0502020204030204" pitchFamily="34" charset="0"/>
              </a:rPr>
              <a:t>arnahan</a:t>
            </a:r>
            <a:r>
              <a:rPr lang="en-US" sz="3600" b="1" dirty="0">
                <a:latin typeface="Calibri" panose="020F0502020204030204" pitchFamily="34" charset="0"/>
                <a:cs typeface="Calibri" panose="020F0502020204030204" pitchFamily="34" charset="0"/>
              </a:rPr>
              <a:t>, Williamson, </a:t>
            </a:r>
            <a:r>
              <a:rPr lang="en-US" sz="3600" b="1" dirty="0" err="1">
                <a:latin typeface="Calibri" panose="020F0502020204030204" pitchFamily="34" charset="0"/>
                <a:cs typeface="Calibri" panose="020F0502020204030204" pitchFamily="34" charset="0"/>
              </a:rPr>
              <a:t>Christman</a:t>
            </a:r>
            <a:r>
              <a:rPr lang="en-US" sz="3600" b="1" dirty="0">
                <a:latin typeface="Calibri" panose="020F0502020204030204" pitchFamily="34" charset="0"/>
                <a:cs typeface="Calibri" panose="020F0502020204030204" pitchFamily="34" charset="0"/>
              </a:rPr>
              <a:t>, 2011; Snow 2018)</a:t>
            </a:r>
            <a:endParaRPr lang="nl-NL" sz="3600" b="1" dirty="0">
              <a:latin typeface="Calibri" panose="020F0502020204030204" pitchFamily="34" charset="0"/>
              <a:cs typeface="Calibri" panose="020F0502020204030204" pitchFamily="34" charset="0"/>
            </a:endParaRPr>
          </a:p>
        </p:txBody>
      </p:sp>
      <p:graphicFrame>
        <p:nvGraphicFramePr>
          <p:cNvPr id="7" name="Tijdelijke aanduiding voor inhoud 6">
            <a:extLst>
              <a:ext uri="{FF2B5EF4-FFF2-40B4-BE49-F238E27FC236}">
                <a16:creationId xmlns:a16="http://schemas.microsoft.com/office/drawing/2014/main" id="{42CDBC04-7647-4D03-BD3A-310FC747850F}"/>
              </a:ext>
            </a:extLst>
          </p:cNvPr>
          <p:cNvGraphicFramePr>
            <a:graphicFrameLocks noGrp="1"/>
          </p:cNvGraphicFramePr>
          <p:nvPr>
            <p:ph idx="1"/>
            <p:extLst>
              <p:ext uri="{D42A27DB-BD31-4B8C-83A1-F6EECF244321}">
                <p14:modId xmlns:p14="http://schemas.microsoft.com/office/powerpoint/2010/main" val="311177979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ijl: omlaag 2">
            <a:extLst>
              <a:ext uri="{FF2B5EF4-FFF2-40B4-BE49-F238E27FC236}">
                <a16:creationId xmlns:a16="http://schemas.microsoft.com/office/drawing/2014/main" id="{C3CBE8DD-5320-4BC6-8606-A92F19926D6E}"/>
              </a:ext>
            </a:extLst>
          </p:cNvPr>
          <p:cNvSpPr/>
          <p:nvPr/>
        </p:nvSpPr>
        <p:spPr>
          <a:xfrm rot="11846129">
            <a:off x="4977354" y="3638746"/>
            <a:ext cx="484632" cy="9426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Pijl: omlaag 3">
            <a:extLst>
              <a:ext uri="{FF2B5EF4-FFF2-40B4-BE49-F238E27FC236}">
                <a16:creationId xmlns:a16="http://schemas.microsoft.com/office/drawing/2014/main" id="{4E64E77B-9B52-4DEA-A416-C9B850C6259C}"/>
              </a:ext>
            </a:extLst>
          </p:cNvPr>
          <p:cNvSpPr/>
          <p:nvPr/>
        </p:nvSpPr>
        <p:spPr>
          <a:xfrm rot="1025778">
            <a:off x="5448692" y="380842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Pijl: omlaag 4">
            <a:extLst>
              <a:ext uri="{FF2B5EF4-FFF2-40B4-BE49-F238E27FC236}">
                <a16:creationId xmlns:a16="http://schemas.microsoft.com/office/drawing/2014/main" id="{59AAA470-5925-4474-A0CB-86F2D2C6221C}"/>
              </a:ext>
            </a:extLst>
          </p:cNvPr>
          <p:cNvSpPr/>
          <p:nvPr/>
        </p:nvSpPr>
        <p:spPr>
          <a:xfrm rot="19814634">
            <a:off x="3176833" y="387441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Pijl: omlaag 5">
            <a:extLst>
              <a:ext uri="{FF2B5EF4-FFF2-40B4-BE49-F238E27FC236}">
                <a16:creationId xmlns:a16="http://schemas.microsoft.com/office/drawing/2014/main" id="{376C349F-061A-481E-911C-31DB3AC9EA10}"/>
              </a:ext>
            </a:extLst>
          </p:cNvPr>
          <p:cNvSpPr/>
          <p:nvPr/>
        </p:nvSpPr>
        <p:spPr>
          <a:xfrm rot="9267082">
            <a:off x="3667028" y="357275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 rechts 7">
            <a:extLst>
              <a:ext uri="{FF2B5EF4-FFF2-40B4-BE49-F238E27FC236}">
                <a16:creationId xmlns:a16="http://schemas.microsoft.com/office/drawing/2014/main" id="{9D8F04A9-0997-4883-B175-CBAAA7CBE4DF}"/>
              </a:ext>
            </a:extLst>
          </p:cNvPr>
          <p:cNvSpPr/>
          <p:nvPr/>
        </p:nvSpPr>
        <p:spPr>
          <a:xfrm>
            <a:off x="4015818" y="2488676"/>
            <a:ext cx="1046375" cy="5184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 rechts 8">
            <a:extLst>
              <a:ext uri="{FF2B5EF4-FFF2-40B4-BE49-F238E27FC236}">
                <a16:creationId xmlns:a16="http://schemas.microsoft.com/office/drawing/2014/main" id="{B852DBE0-E60C-47C6-AFE1-9242FAAB1557}"/>
              </a:ext>
            </a:extLst>
          </p:cNvPr>
          <p:cNvSpPr/>
          <p:nvPr/>
        </p:nvSpPr>
        <p:spPr>
          <a:xfrm rot="10974315">
            <a:off x="4006392" y="200790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7916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A93AF-8986-44CC-8A95-3C88599835C0}"/>
              </a:ext>
            </a:extLst>
          </p:cNvPr>
          <p:cNvSpPr>
            <a:spLocks noGrp="1"/>
          </p:cNvSpPr>
          <p:nvPr>
            <p:ph type="title"/>
          </p:nvPr>
        </p:nvSpPr>
        <p:spPr/>
        <p:txBody>
          <a:bodyPr/>
          <a:lstStyle/>
          <a:p>
            <a:r>
              <a:rPr lang="nl-NL" dirty="0"/>
              <a:t>Belangrijke omgevingsfactoren voor (begrijpend) lezen</a:t>
            </a:r>
          </a:p>
        </p:txBody>
      </p:sp>
      <p:sp>
        <p:nvSpPr>
          <p:cNvPr id="3" name="Tijdelijke aanduiding voor inhoud 2">
            <a:extLst>
              <a:ext uri="{FF2B5EF4-FFF2-40B4-BE49-F238E27FC236}">
                <a16:creationId xmlns:a16="http://schemas.microsoft.com/office/drawing/2014/main" id="{89FE3B9C-A8C2-4D5C-AC44-7887C7C76665}"/>
              </a:ext>
            </a:extLst>
          </p:cNvPr>
          <p:cNvSpPr>
            <a:spLocks noGrp="1"/>
          </p:cNvSpPr>
          <p:nvPr>
            <p:ph idx="1"/>
          </p:nvPr>
        </p:nvSpPr>
        <p:spPr>
          <a:xfrm>
            <a:off x="457200" y="1600200"/>
            <a:ext cx="8229600" cy="4904295"/>
          </a:xfrm>
        </p:spPr>
        <p:txBody>
          <a:bodyPr/>
          <a:lstStyle/>
          <a:p>
            <a:r>
              <a:rPr lang="nl-NL" dirty="0"/>
              <a:t>Aandacht van thuis voor geletterdheid</a:t>
            </a:r>
          </a:p>
          <a:p>
            <a:r>
              <a:rPr lang="nl-NL" dirty="0"/>
              <a:t>De leesinstructie van de leraar</a:t>
            </a:r>
          </a:p>
          <a:p>
            <a:endParaRPr lang="nl-NL" dirty="0"/>
          </a:p>
          <a:p>
            <a:pPr marL="0" indent="0">
              <a:buNone/>
            </a:pPr>
            <a:r>
              <a:rPr lang="nl-NL" dirty="0"/>
              <a:t>Beide factoren kunnen de risico’s voor laaggeletterdheid doen toe- of afnemen.</a:t>
            </a:r>
          </a:p>
        </p:txBody>
      </p:sp>
      <p:pic>
        <p:nvPicPr>
          <p:cNvPr id="5" name="Afbeelding 4">
            <a:extLst>
              <a:ext uri="{FF2B5EF4-FFF2-40B4-BE49-F238E27FC236}">
                <a16:creationId xmlns:a16="http://schemas.microsoft.com/office/drawing/2014/main" id="{C095D977-A6D5-489B-994F-4D32DE7C6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053" y="4511511"/>
            <a:ext cx="2133600" cy="2133600"/>
          </a:xfrm>
          <a:prstGeom prst="rect">
            <a:avLst/>
          </a:prstGeom>
        </p:spPr>
      </p:pic>
    </p:spTree>
    <p:extLst>
      <p:ext uri="{BB962C8B-B14F-4D97-AF65-F5344CB8AC3E}">
        <p14:creationId xmlns:p14="http://schemas.microsoft.com/office/powerpoint/2010/main" val="184450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sz="3600" b="1" dirty="0">
                <a:latin typeface="Calibri" panose="020F0502020204030204" pitchFamily="34" charset="0"/>
              </a:rPr>
            </a:br>
            <a:r>
              <a:rPr lang="nl-NL" sz="3600" b="1" dirty="0">
                <a:latin typeface="Calibri" panose="020F0502020204030204" pitchFamily="34" charset="0"/>
              </a:rPr>
              <a:t>HET UITEINDELIJK DOEL VAN HET LEESONDERWIJS: </a:t>
            </a:r>
            <a:br>
              <a:rPr lang="nl-NL" sz="3600" b="1" dirty="0">
                <a:latin typeface="Calibri" panose="020F0502020204030204" pitchFamily="34" charset="0"/>
              </a:rPr>
            </a:br>
            <a:r>
              <a:rPr lang="nl-NL" sz="2800" b="1" dirty="0">
                <a:latin typeface="Calibri" panose="020F0502020204030204" pitchFamily="34" charset="0"/>
              </a:rPr>
              <a:t>LEERLINGEN LEREN GOED MET TEKSTEN OM TE GAAN. </a:t>
            </a:r>
            <a:br>
              <a:rPr lang="nl-NL" sz="3600" b="1" dirty="0">
                <a:latin typeface="Calibri" panose="020F0502020204030204" pitchFamily="34" charset="0"/>
              </a:rPr>
            </a:br>
            <a:r>
              <a:rPr lang="nl-NL" sz="2400" b="1" dirty="0">
                <a:latin typeface="Calibri" panose="020F0502020204030204" pitchFamily="34" charset="0"/>
              </a:rPr>
              <a:t>Wat vraagt het begrijpen van een tekst van de leerling?</a:t>
            </a:r>
          </a:p>
        </p:txBody>
      </p:sp>
      <p:sp>
        <p:nvSpPr>
          <p:cNvPr id="3" name="Tijdelijke aanduiding voor inhoud 2"/>
          <p:cNvSpPr>
            <a:spLocks noGrp="1"/>
          </p:cNvSpPr>
          <p:nvPr>
            <p:ph idx="1"/>
          </p:nvPr>
        </p:nvSpPr>
        <p:spPr>
          <a:xfrm>
            <a:off x="-65314" y="1632857"/>
            <a:ext cx="9358605" cy="4925259"/>
          </a:xfrm>
        </p:spPr>
        <p:txBody>
          <a:bodyPr/>
          <a:lstStyle/>
          <a:p>
            <a:pPr marL="0" indent="0">
              <a:buNone/>
            </a:pPr>
            <a:endParaRPr lang="nl-NL" dirty="0">
              <a:latin typeface="Calibri" panose="020F0502020204030204" pitchFamily="34" charset="0"/>
              <a:cs typeface="Calibri" panose="020F0502020204030204" pitchFamily="34" charset="0"/>
            </a:endParaRPr>
          </a:p>
          <a:p>
            <a:pPr marL="0" indent="0">
              <a:buNone/>
            </a:pPr>
            <a:r>
              <a:rPr lang="nl-NL" sz="2000" b="1" u="sng" dirty="0">
                <a:solidFill>
                  <a:srgbClr val="FF0000"/>
                </a:solidFill>
                <a:latin typeface="Calibri" panose="020F0502020204030204" pitchFamily="34" charset="0"/>
              </a:rPr>
              <a:t>(Vloeiend lezen x Woordenschat/Achtergrondkennis) metacognitief handelen</a:t>
            </a:r>
          </a:p>
          <a:p>
            <a:pPr marL="0" indent="0">
              <a:buNone/>
            </a:pPr>
            <a:r>
              <a:rPr lang="nl-NL" sz="2000" b="1" dirty="0">
                <a:solidFill>
                  <a:srgbClr val="FF0000"/>
                </a:solidFill>
                <a:latin typeface="Calibri" panose="020F0502020204030204" pitchFamily="34" charset="0"/>
              </a:rPr>
              <a:t>			               Tekst</a:t>
            </a:r>
          </a:p>
          <a:p>
            <a:pPr marL="0" indent="0">
              <a:buNone/>
            </a:pPr>
            <a:r>
              <a:rPr lang="nl-NL" sz="2800" b="1" dirty="0">
                <a:latin typeface="Calibri" panose="020F0502020204030204" pitchFamily="34" charset="0"/>
              </a:rPr>
              <a:t>                              </a:t>
            </a:r>
          </a:p>
          <a:p>
            <a:pPr marL="0" indent="0">
              <a:buNone/>
            </a:pPr>
            <a:endParaRPr lang="nl-NL" sz="2800" b="1" dirty="0">
              <a:latin typeface="Calibri" panose="020F0502020204030204" pitchFamily="34" charset="0"/>
            </a:endParaRPr>
          </a:p>
          <a:p>
            <a:pPr marL="0" indent="0">
              <a:buNone/>
            </a:pPr>
            <a:endParaRPr lang="nl-NL" sz="2800" b="1" dirty="0">
              <a:latin typeface="Calibri" panose="020F0502020204030204" pitchFamily="34" charset="0"/>
            </a:endParaRPr>
          </a:p>
          <a:p>
            <a:pPr marL="0" indent="0">
              <a:buNone/>
            </a:pPr>
            <a:r>
              <a:rPr lang="nl-NL" sz="1800" b="1" dirty="0">
                <a:latin typeface="Calibri" panose="020F0502020204030204" pitchFamily="34" charset="0"/>
              </a:rPr>
              <a:t>Aanwezigheid onderscheiden dimensies verklaart kwaliteit begrijpend lezen.</a:t>
            </a:r>
          </a:p>
          <a:p>
            <a:pPr marL="0" indent="0">
              <a:buNone/>
            </a:pPr>
            <a:r>
              <a:rPr lang="nl-NL" sz="1800" b="1" dirty="0">
                <a:latin typeface="Calibri" panose="020F0502020204030204" pitchFamily="34" charset="0"/>
              </a:rPr>
              <a:t>Willen we sterke begrijpende lezers? Dan moeten we problemen met technisch lezen voorkomen! Hierover bestaat consensus.</a:t>
            </a:r>
          </a:p>
          <a:p>
            <a:pPr marL="0" indent="0">
              <a:buNone/>
            </a:pPr>
            <a:r>
              <a:rPr lang="nl-NL" sz="1800" b="1" dirty="0">
                <a:latin typeface="Calibri" panose="020F0502020204030204" pitchFamily="34" charset="0"/>
              </a:rPr>
              <a:t>90% van de woorden in de tekst moeten gekend worden om deze te begrijpen (woord-tekst integratie).</a:t>
            </a:r>
          </a:p>
          <a:p>
            <a:pPr marL="0" indent="0">
              <a:buNone/>
            </a:pPr>
            <a:r>
              <a:rPr lang="nl-NL" sz="1800" b="1" dirty="0">
                <a:latin typeface="Calibri" panose="020F0502020204030204" pitchFamily="34" charset="0"/>
              </a:rPr>
              <a:t>Monitoren en controleren van het begrijpend lezen,</a:t>
            </a:r>
          </a:p>
          <a:p>
            <a:pPr marL="0" indent="0">
              <a:buNone/>
            </a:pPr>
            <a:r>
              <a:rPr lang="nl-NL" sz="1800" b="1" dirty="0">
                <a:latin typeface="Calibri" panose="020F0502020204030204" pitchFamily="34" charset="0"/>
              </a:rPr>
              <a:t>De inhoud van de tekst doet er ook toe!</a:t>
            </a:r>
          </a:p>
          <a:p>
            <a:pPr marL="0" indent="0">
              <a:buNone/>
            </a:pPr>
            <a:endParaRPr lang="nl-NL" sz="2000" b="1" dirty="0">
              <a:latin typeface="Calibri" panose="020F0502020204030204" pitchFamily="34" charset="0"/>
            </a:endParaRPr>
          </a:p>
          <a:p>
            <a:pPr marL="0" indent="0">
              <a:buNone/>
            </a:pPr>
            <a:endParaRPr lang="nl-NL" sz="2000" b="1" dirty="0"/>
          </a:p>
          <a:p>
            <a:pPr marL="0" indent="0">
              <a:buNone/>
            </a:pPr>
            <a:endParaRPr lang="nl-NL" sz="2000" b="1" dirty="0"/>
          </a:p>
          <a:p>
            <a:pPr marL="0" indent="0">
              <a:buNone/>
            </a:pPr>
            <a:endParaRPr lang="nl-NL" sz="2000" b="1" dirty="0"/>
          </a:p>
          <a:p>
            <a:pPr marL="0" indent="0">
              <a:buNone/>
            </a:pPr>
            <a:endParaRPr lang="nl-NL" sz="2000" b="1" dirty="0"/>
          </a:p>
          <a:p>
            <a:pPr marL="0" indent="0">
              <a:buNone/>
            </a:pPr>
            <a:endParaRPr lang="nl-NL" sz="2000" b="1" dirty="0"/>
          </a:p>
          <a:p>
            <a:pPr marL="0" indent="0">
              <a:buNone/>
            </a:pPr>
            <a:endParaRPr lang="nl-NL" sz="2000" b="1" dirty="0"/>
          </a:p>
          <a:p>
            <a:pPr marL="0" indent="0">
              <a:buNone/>
            </a:pPr>
            <a:endParaRPr lang="nl-NL" sz="2000" b="1" dirty="0"/>
          </a:p>
          <a:p>
            <a:pPr marL="0" indent="0">
              <a:buNone/>
            </a:pPr>
            <a:endParaRPr lang="nl-NL" sz="2000" b="1" dirty="0"/>
          </a:p>
          <a:p>
            <a:pPr marL="0" indent="0">
              <a:buNone/>
            </a:pPr>
            <a:endParaRPr lang="nl-NL" sz="2000" b="1" dirty="0"/>
          </a:p>
          <a:p>
            <a:endParaRPr lang="nl-NL" dirty="0"/>
          </a:p>
          <a:p>
            <a:endParaRPr lang="nl-NL" dirty="0"/>
          </a:p>
          <a:p>
            <a:endParaRPr lang="nl-NL" dirty="0"/>
          </a:p>
          <a:p>
            <a:endParaRPr lang="nl-NL" dirty="0"/>
          </a:p>
        </p:txBody>
      </p:sp>
      <p:pic>
        <p:nvPicPr>
          <p:cNvPr id="4" name="Afbeelding 3"/>
          <p:cNvPicPr>
            <a:picLocks noChangeAspect="1"/>
          </p:cNvPicPr>
          <p:nvPr/>
        </p:nvPicPr>
        <p:blipFill>
          <a:blip r:embed="rId2"/>
          <a:stretch>
            <a:fillRect/>
          </a:stretch>
        </p:blipFill>
        <p:spPr>
          <a:xfrm>
            <a:off x="3143931" y="2852101"/>
            <a:ext cx="1688841" cy="1493656"/>
          </a:xfrm>
          <a:prstGeom prst="rect">
            <a:avLst/>
          </a:prstGeom>
        </p:spPr>
      </p:pic>
    </p:spTree>
    <p:extLst>
      <p:ext uri="{BB962C8B-B14F-4D97-AF65-F5344CB8AC3E}">
        <p14:creationId xmlns:p14="http://schemas.microsoft.com/office/powerpoint/2010/main" val="33391644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81250" name="Titel 1"/>
          <p:cNvSpPr>
            <a:spLocks noGrp="1"/>
          </p:cNvSpPr>
          <p:nvPr>
            <p:ph type="title"/>
          </p:nvPr>
        </p:nvSpPr>
        <p:spPr/>
        <p:txBody>
          <a:bodyPr/>
          <a:lstStyle/>
          <a:p>
            <a:r>
              <a:rPr lang="nl-NL" altLang="nl-NL" dirty="0"/>
              <a:t>Rol achtergrondkennis</a:t>
            </a:r>
          </a:p>
        </p:txBody>
      </p:sp>
      <p:sp>
        <p:nvSpPr>
          <p:cNvPr id="3" name="Tijdelijke aanduiding voor inhoud 2"/>
          <p:cNvSpPr>
            <a:spLocks noGrp="1"/>
          </p:cNvSpPr>
          <p:nvPr>
            <p:ph idx="1"/>
          </p:nvPr>
        </p:nvSpPr>
        <p:spPr/>
        <p:txBody>
          <a:bodyPr/>
          <a:lstStyle/>
          <a:p>
            <a:pPr marL="0" indent="0">
              <a:buFontTx/>
              <a:buNone/>
              <a:defRPr/>
            </a:pPr>
            <a:r>
              <a:rPr lang="en-US" sz="2800" b="1" dirty="0" err="1"/>
              <a:t>Analyseprocedures</a:t>
            </a:r>
            <a:endParaRPr lang="nl-NL" sz="2800" dirty="0"/>
          </a:p>
          <a:p>
            <a:pPr marL="0" indent="0">
              <a:buFontTx/>
              <a:buNone/>
              <a:defRPr/>
            </a:pPr>
            <a:r>
              <a:rPr lang="en-US" sz="2800" i="1" dirty="0"/>
              <a:t>De </a:t>
            </a:r>
            <a:r>
              <a:rPr lang="en-US" sz="2800" i="1" dirty="0" err="1"/>
              <a:t>statische</a:t>
            </a:r>
            <a:r>
              <a:rPr lang="en-US" sz="2800" i="1" dirty="0"/>
              <a:t> procedures </a:t>
            </a:r>
            <a:r>
              <a:rPr lang="en-US" sz="2800" i="1" dirty="0" err="1"/>
              <a:t>voor</a:t>
            </a:r>
            <a:r>
              <a:rPr lang="en-US" sz="2800" i="1" dirty="0"/>
              <a:t> het </a:t>
            </a:r>
            <a:r>
              <a:rPr lang="en-US" sz="2800" i="1" dirty="0" err="1"/>
              <a:t>analyseren</a:t>
            </a:r>
            <a:r>
              <a:rPr lang="en-US" sz="2800" i="1" dirty="0"/>
              <a:t> van het </a:t>
            </a:r>
            <a:r>
              <a:rPr lang="en-US" sz="2800" i="1" dirty="0" err="1"/>
              <a:t>verklaringsmodel</a:t>
            </a:r>
            <a:r>
              <a:rPr lang="en-US" sz="2800" i="1" dirty="0"/>
              <a:t> </a:t>
            </a:r>
            <a:r>
              <a:rPr lang="en-US" sz="2800" i="1" dirty="0" err="1"/>
              <a:t>worden</a:t>
            </a:r>
            <a:r>
              <a:rPr lang="en-US" sz="2800" i="1" dirty="0"/>
              <a:t> de </a:t>
            </a:r>
            <a:r>
              <a:rPr lang="en-US" sz="2800" i="1" dirty="0" err="1"/>
              <a:t>analyseprocecures</a:t>
            </a:r>
            <a:r>
              <a:rPr lang="en-US" sz="2800" i="1" dirty="0"/>
              <a:t> </a:t>
            </a:r>
            <a:r>
              <a:rPr lang="en-US" sz="2800" i="1" dirty="0" err="1"/>
              <a:t>genoemd</a:t>
            </a:r>
            <a:r>
              <a:rPr lang="en-US" sz="2800" i="1" dirty="0"/>
              <a:t>. De </a:t>
            </a:r>
            <a:r>
              <a:rPr lang="en-US" sz="2800" i="1" dirty="0" err="1"/>
              <a:t>partiële</a:t>
            </a:r>
            <a:r>
              <a:rPr lang="en-US" sz="2800" i="1" dirty="0"/>
              <a:t> </a:t>
            </a:r>
            <a:r>
              <a:rPr lang="en-US" sz="2800" i="1" dirty="0" err="1"/>
              <a:t>kwadratenschatters</a:t>
            </a:r>
            <a:r>
              <a:rPr lang="en-US" sz="2800" i="1" dirty="0"/>
              <a:t> ten </a:t>
            </a:r>
            <a:r>
              <a:rPr lang="en-US" sz="2800" i="1" dirty="0" err="1"/>
              <a:t>behoeve</a:t>
            </a:r>
            <a:r>
              <a:rPr lang="en-US" sz="2800" i="1" dirty="0"/>
              <a:t> van de </a:t>
            </a:r>
            <a:r>
              <a:rPr lang="en-US" sz="2800" i="1" dirty="0" err="1"/>
              <a:t>zogenaamde</a:t>
            </a:r>
            <a:r>
              <a:rPr lang="en-US" sz="2800" i="1" dirty="0"/>
              <a:t> </a:t>
            </a:r>
            <a:r>
              <a:rPr lang="en-US" sz="2800" i="1" dirty="0" err="1"/>
              <a:t>softmodelling</a:t>
            </a:r>
            <a:r>
              <a:rPr lang="en-US" sz="2800" i="1" dirty="0"/>
              <a:t> procedure </a:t>
            </a:r>
            <a:r>
              <a:rPr lang="en-US" sz="2800" i="1" dirty="0" err="1"/>
              <a:t>worden</a:t>
            </a:r>
            <a:r>
              <a:rPr lang="en-US" sz="2800" i="1" dirty="0"/>
              <a:t> </a:t>
            </a:r>
            <a:r>
              <a:rPr lang="en-US" sz="2800" i="1" dirty="0" err="1"/>
              <a:t>vergeleken</a:t>
            </a:r>
            <a:r>
              <a:rPr lang="en-US" sz="2800" i="1" dirty="0"/>
              <a:t> met de </a:t>
            </a:r>
            <a:r>
              <a:rPr lang="en-US" sz="2800" i="1" dirty="0" err="1"/>
              <a:t>meest</a:t>
            </a:r>
            <a:r>
              <a:rPr lang="en-US" sz="2800" i="1" dirty="0"/>
              <a:t> </a:t>
            </a:r>
            <a:r>
              <a:rPr lang="en-US" sz="2800" i="1" dirty="0" err="1"/>
              <a:t>aannemelijke</a:t>
            </a:r>
            <a:r>
              <a:rPr lang="en-US" sz="2800" i="1" dirty="0"/>
              <a:t> </a:t>
            </a:r>
            <a:r>
              <a:rPr lang="en-US" sz="2800" i="1" dirty="0" err="1"/>
              <a:t>schatters</a:t>
            </a:r>
            <a:r>
              <a:rPr lang="en-US" sz="2800" i="1" dirty="0"/>
              <a:t> die </a:t>
            </a:r>
            <a:r>
              <a:rPr lang="en-US" sz="2800" i="1" dirty="0" err="1"/>
              <a:t>gebruikt</a:t>
            </a:r>
            <a:r>
              <a:rPr lang="en-US" sz="2800" i="1" dirty="0"/>
              <a:t> </a:t>
            </a:r>
            <a:r>
              <a:rPr lang="en-US" sz="2800" i="1" dirty="0" err="1"/>
              <a:t>worden</a:t>
            </a:r>
            <a:r>
              <a:rPr lang="en-US" sz="2800" i="1" dirty="0"/>
              <a:t> in de </a:t>
            </a:r>
            <a:r>
              <a:rPr lang="en-US" sz="2800" i="1" dirty="0" err="1"/>
              <a:t>covariantiestructuuranalyse</a:t>
            </a:r>
            <a:r>
              <a:rPr lang="en-US" sz="2800" i="1" dirty="0"/>
              <a:t> procedure, </a:t>
            </a:r>
            <a:r>
              <a:rPr lang="en-US" sz="2800" i="1" dirty="0" err="1"/>
              <a:t>bekend</a:t>
            </a:r>
            <a:r>
              <a:rPr lang="en-US" sz="2800" i="1" dirty="0"/>
              <a:t> </a:t>
            </a:r>
            <a:r>
              <a:rPr lang="en-US" sz="2800" i="1" dirty="0" err="1"/>
              <a:t>onder</a:t>
            </a:r>
            <a:r>
              <a:rPr lang="en-US" sz="2800" i="1" dirty="0"/>
              <a:t> de naam </a:t>
            </a:r>
            <a:r>
              <a:rPr lang="en-US" sz="2800" i="1" dirty="0" err="1"/>
              <a:t>Lisrel</a:t>
            </a:r>
            <a:r>
              <a:rPr lang="en-US" sz="2800" i="1" dirty="0"/>
              <a:t>.</a:t>
            </a:r>
            <a:endParaRPr lang="nl-NL" sz="2800" i="1" dirty="0"/>
          </a:p>
          <a:p>
            <a:pPr>
              <a:defRPr/>
            </a:pPr>
            <a:endParaRPr lang="nl-NL" dirty="0"/>
          </a:p>
        </p:txBody>
      </p:sp>
      <p:sp>
        <p:nvSpPr>
          <p:cNvPr id="2" name="Rechthoek: afgeronde hoeken 1">
            <a:extLst>
              <a:ext uri="{FF2B5EF4-FFF2-40B4-BE49-F238E27FC236}">
                <a16:creationId xmlns:a16="http://schemas.microsoft.com/office/drawing/2014/main" id="{10BD5D4D-A239-4616-B843-E230FE9BBB6F}"/>
              </a:ext>
            </a:extLst>
          </p:cNvPr>
          <p:cNvSpPr/>
          <p:nvPr/>
        </p:nvSpPr>
        <p:spPr>
          <a:xfrm>
            <a:off x="311085" y="358220"/>
            <a:ext cx="1310326" cy="461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rial"/>
                <a:ea typeface="+mn-ea"/>
                <a:cs typeface="+mn-cs"/>
              </a:rPr>
              <a:t>Illustratie</a:t>
            </a:r>
          </a:p>
        </p:txBody>
      </p:sp>
    </p:spTree>
    <p:extLst>
      <p:ext uri="{BB962C8B-B14F-4D97-AF65-F5344CB8AC3E}">
        <p14:creationId xmlns:p14="http://schemas.microsoft.com/office/powerpoint/2010/main" val="672439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b="1" dirty="0">
                <a:latin typeface="+mn-lt"/>
              </a:rPr>
            </a:br>
            <a:r>
              <a:rPr lang="nl-NL" b="1" dirty="0">
                <a:latin typeface="+mn-lt"/>
              </a:rPr>
              <a:t>WAT MAAKT HET BEGRIJPEN VAN EEN TEKST MOEILIJK?</a:t>
            </a:r>
            <a:br>
              <a:rPr lang="nl-NL" b="1" dirty="0">
                <a:latin typeface="+mn-lt"/>
              </a:rPr>
            </a:br>
            <a:endParaRPr lang="nl-NL" b="1" dirty="0">
              <a:latin typeface="+mn-lt"/>
            </a:endParaRPr>
          </a:p>
        </p:txBody>
      </p:sp>
      <p:sp>
        <p:nvSpPr>
          <p:cNvPr id="3" name="Tijdelijke aanduiding voor inhoud 2"/>
          <p:cNvSpPr>
            <a:spLocks noGrp="1"/>
          </p:cNvSpPr>
          <p:nvPr>
            <p:ph idx="1"/>
          </p:nvPr>
        </p:nvSpPr>
        <p:spPr/>
        <p:txBody>
          <a:bodyPr>
            <a:normAutofit fontScale="92500" lnSpcReduction="10000"/>
          </a:bodyPr>
          <a:lstStyle/>
          <a:p>
            <a:r>
              <a:rPr lang="nl-NL" dirty="0"/>
              <a:t>De inhoud van de tekst: hoeveel moeilijke woorden komen erin voor? Hoe lang is de tekst? Maar ook moeilijke zinnen!</a:t>
            </a:r>
          </a:p>
          <a:p>
            <a:r>
              <a:rPr lang="nl-NL" dirty="0"/>
              <a:t>Is het een verhalende of informatieve tekst?</a:t>
            </a:r>
          </a:p>
          <a:p>
            <a:r>
              <a:rPr lang="nl-NL" dirty="0"/>
              <a:t>De manier waarop de tekst is geschreven? Bijv. met of zonder verbindingswoorden (zie Van Silfhout e.a. 2015). Leren kinderen van verarmde methode-teksten? (Van </a:t>
            </a:r>
            <a:r>
              <a:rPr lang="nl-NL" dirty="0" err="1"/>
              <a:t>Koeven</a:t>
            </a:r>
            <a:r>
              <a:rPr lang="nl-NL" dirty="0"/>
              <a:t>, 2018);</a:t>
            </a:r>
          </a:p>
          <a:p>
            <a:r>
              <a:rPr lang="nl-NL" dirty="0"/>
              <a:t>Onvoldoende woordenschat/achtergrondkennis;</a:t>
            </a:r>
          </a:p>
          <a:p>
            <a:r>
              <a:rPr lang="nl-NL" dirty="0"/>
              <a:t>Afleidingen moeten maken om de tekst te kunnen begrijpen.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9820" y="5632515"/>
            <a:ext cx="2371725" cy="1225485"/>
          </a:xfrm>
          <a:prstGeom prst="rect">
            <a:avLst/>
          </a:prstGeom>
        </p:spPr>
      </p:pic>
    </p:spTree>
    <p:extLst>
      <p:ext uri="{BB962C8B-B14F-4D97-AF65-F5344CB8AC3E}">
        <p14:creationId xmlns:p14="http://schemas.microsoft.com/office/powerpoint/2010/main" val="4268245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p:txBody>
          <a:bodyPr/>
          <a:lstStyle/>
          <a:p>
            <a:r>
              <a:rPr lang="en-US"/>
              <a:t>Het belang van achtergrondkennis</a:t>
            </a:r>
          </a:p>
        </p:txBody>
      </p:sp>
      <p:sp>
        <p:nvSpPr>
          <p:cNvPr id="30723" name="Rectangle 2"/>
          <p:cNvSpPr>
            <a:spLocks noGrp="1" noChangeArrowheads="1"/>
          </p:cNvSpPr>
          <p:nvPr>
            <p:ph sz="half" idx="1"/>
          </p:nvPr>
        </p:nvSpPr>
        <p:spPr/>
        <p:txBody>
          <a:bodyPr/>
          <a:lstStyle/>
          <a:p>
            <a:pPr>
              <a:buFontTx/>
              <a:buNone/>
            </a:pPr>
            <a:r>
              <a:rPr lang="en-US" sz="2700"/>
              <a:t>	Onderzoek laat zien dat leerlingen met relevante achtergrondkennis het duidelijk beter doen dan leerlingen zonder die achtergrondkennis, ongeacht hun technische leesvaardigheid</a:t>
            </a:r>
          </a:p>
        </p:txBody>
      </p:sp>
      <p:sp>
        <p:nvSpPr>
          <p:cNvPr id="30724" name="Tijdelijke aanduiding voor inhoud 5"/>
          <p:cNvSpPr>
            <a:spLocks noGrp="1"/>
          </p:cNvSpPr>
          <p:nvPr>
            <p:ph sz="half" idx="2"/>
          </p:nvPr>
        </p:nvSpPr>
        <p:spPr/>
        <p:txBody>
          <a:bodyPr/>
          <a:lstStyle/>
          <a:p>
            <a:endParaRPr lang="nl-NL"/>
          </a:p>
        </p:txBody>
      </p:sp>
      <p:sp>
        <p:nvSpPr>
          <p:cNvPr id="30725" name="Rectangle 3"/>
          <p:cNvSpPr>
            <a:spLocks/>
          </p:cNvSpPr>
          <p:nvPr/>
        </p:nvSpPr>
        <p:spPr bwMode="auto">
          <a:xfrm>
            <a:off x="1785938" y="6022975"/>
            <a:ext cx="56165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a:ea typeface="Gill Sans"/>
                <a:cs typeface="Gill Sans"/>
              </a:rPr>
              <a:t>Source:  Willingham, </a:t>
            </a:r>
            <a:r>
              <a:rPr kumimoji="0" lang="en-US" sz="1300" b="0" i="1" u="none" strike="noStrike" kern="1200" cap="none" spc="0" normalizeH="0" baseline="0" noProof="0">
                <a:ln>
                  <a:noFill/>
                </a:ln>
                <a:solidFill>
                  <a:srgbClr val="000000"/>
                </a:solidFill>
                <a:effectLst/>
                <a:uLnTx/>
                <a:uFillTx/>
                <a:latin typeface="Arial"/>
                <a:ea typeface="Gill Sans"/>
                <a:cs typeface="Gill Sans"/>
              </a:rPr>
              <a:t>Why Don’t Students Like School</a:t>
            </a:r>
            <a:r>
              <a:rPr kumimoji="0" lang="en-US" sz="1300" b="0" i="0" u="none" strike="noStrike" kern="1200" cap="none" spc="0" normalizeH="0" baseline="0" noProof="0">
                <a:ln>
                  <a:noFill/>
                </a:ln>
                <a:solidFill>
                  <a:srgbClr val="000000"/>
                </a:solidFill>
                <a:effectLst/>
                <a:uLnTx/>
                <a:uFillTx/>
                <a:latin typeface="Arial"/>
                <a:ea typeface="Gill Sans"/>
                <a:cs typeface="Gill Sans"/>
              </a:rPr>
              <a:t>? p. 27</a:t>
            </a:r>
          </a:p>
        </p:txBody>
      </p:sp>
      <p:graphicFrame>
        <p:nvGraphicFramePr>
          <p:cNvPr id="30726" name="Object 2"/>
          <p:cNvGraphicFramePr>
            <a:graphicFrameLocks/>
          </p:cNvGraphicFramePr>
          <p:nvPr/>
        </p:nvGraphicFramePr>
        <p:xfrm>
          <a:off x="4713288" y="2028825"/>
          <a:ext cx="3716337" cy="3500438"/>
        </p:xfrm>
        <a:graphic>
          <a:graphicData uri="http://schemas.openxmlformats.org/presentationml/2006/ole">
            <mc:AlternateContent xmlns:mc="http://schemas.openxmlformats.org/markup-compatibility/2006">
              <mc:Choice xmlns:v="urn:schemas-microsoft-com:vml" Requires="v">
                <p:oleObj spid="_x0000_s2077" name="Grafiek" r:id="rId3" imgW="5219577" imgH="4781603" progId="MSGraph.Chart.8">
                  <p:embed/>
                </p:oleObj>
              </mc:Choice>
              <mc:Fallback>
                <p:oleObj name="Grafiek" r:id="rId3" imgW="5219577" imgH="4781603" progId="MSGraph.Chart.8">
                  <p:embed/>
                  <p:pic>
                    <p:nvPicPr>
                      <p:cNvPr id="30726"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288" y="2028825"/>
                        <a:ext cx="3716337" cy="3500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48386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6BB965-5830-4B08-A69C-20C4DC31E4F7}"/>
              </a:ext>
            </a:extLst>
          </p:cNvPr>
          <p:cNvSpPr>
            <a:spLocks noGrp="1"/>
          </p:cNvSpPr>
          <p:nvPr>
            <p:ph type="title"/>
          </p:nvPr>
        </p:nvSpPr>
        <p:spPr>
          <a:blipFill>
            <a:blip r:embed="rId2"/>
            <a:tile tx="0" ty="0" sx="100000" sy="100000" flip="none" algn="tl"/>
          </a:blipFill>
        </p:spPr>
        <p:txBody>
          <a:bodyPr/>
          <a:lstStyle/>
          <a:p>
            <a:r>
              <a:rPr lang="nl-NL" b="1" dirty="0">
                <a:latin typeface="Calibri" panose="020F0502020204030204" pitchFamily="34" charset="0"/>
                <a:cs typeface="Calibri" panose="020F0502020204030204" pitchFamily="34" charset="0"/>
              </a:rPr>
              <a:t>2. HET VERSTERKEN VAN HET BEGRIJPEND LEZEN</a:t>
            </a:r>
          </a:p>
        </p:txBody>
      </p:sp>
      <p:pic>
        <p:nvPicPr>
          <p:cNvPr id="4" name="Tijdelijke aanduiding voor inhoud 4">
            <a:extLst>
              <a:ext uri="{FF2B5EF4-FFF2-40B4-BE49-F238E27FC236}">
                <a16:creationId xmlns:a16="http://schemas.microsoft.com/office/drawing/2014/main" id="{07B117DA-8184-402B-BD12-E635F411A4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6900" y="2010569"/>
            <a:ext cx="5410200" cy="3705225"/>
          </a:xfrm>
        </p:spPr>
      </p:pic>
    </p:spTree>
    <p:extLst>
      <p:ext uri="{BB962C8B-B14F-4D97-AF65-F5344CB8AC3E}">
        <p14:creationId xmlns:p14="http://schemas.microsoft.com/office/powerpoint/2010/main" val="297708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A022A5-C3B0-4FD1-B799-E8EBE0472FAB}"/>
              </a:ext>
            </a:extLst>
          </p:cNvPr>
          <p:cNvSpPr>
            <a:spLocks noGrp="1"/>
          </p:cNvSpPr>
          <p:nvPr>
            <p:ph type="title"/>
          </p:nvPr>
        </p:nvSpPr>
        <p:spPr>
          <a:xfrm>
            <a:off x="102637" y="125348"/>
            <a:ext cx="8425542" cy="1143000"/>
          </a:xfrm>
        </p:spPr>
        <p:txBody>
          <a:bodyPr/>
          <a:lstStyle/>
          <a:p>
            <a:r>
              <a:rPr lang="nl-NL" sz="3200" b="1" dirty="0">
                <a:latin typeface="Calibri" panose="020F0502020204030204" pitchFamily="34" charset="0"/>
                <a:cs typeface="Calibri" panose="020F0502020204030204" pitchFamily="34" charset="0"/>
              </a:rPr>
              <a:t>Vooraf: ONTWIKKELINGEN BEGRIJPEND LEZEN. </a:t>
            </a:r>
            <a:br>
              <a:rPr lang="nl-NL" sz="4000" b="1" dirty="0">
                <a:latin typeface="Calibri" panose="020F0502020204030204" pitchFamily="34" charset="0"/>
                <a:cs typeface="Calibri" panose="020F0502020204030204" pitchFamily="34" charset="0"/>
              </a:rPr>
            </a:br>
            <a:r>
              <a:rPr lang="nl-NL" sz="4000" b="1" dirty="0">
                <a:latin typeface="Calibri" panose="020F0502020204030204" pitchFamily="34" charset="0"/>
                <a:cs typeface="Calibri" panose="020F0502020204030204" pitchFamily="34" charset="0"/>
              </a:rPr>
              <a:t>Wat is volgens onderzoek effectief?</a:t>
            </a:r>
          </a:p>
        </p:txBody>
      </p:sp>
      <p:sp>
        <p:nvSpPr>
          <p:cNvPr id="3" name="Tijdelijke aanduiding voor inhoud 2">
            <a:extLst>
              <a:ext uri="{FF2B5EF4-FFF2-40B4-BE49-F238E27FC236}">
                <a16:creationId xmlns:a16="http://schemas.microsoft.com/office/drawing/2014/main" id="{B3330BCF-7D4F-4C51-AD2E-A4FDF3542884}"/>
              </a:ext>
            </a:extLst>
          </p:cNvPr>
          <p:cNvSpPr>
            <a:spLocks noGrp="1"/>
          </p:cNvSpPr>
          <p:nvPr>
            <p:ph idx="1"/>
          </p:nvPr>
        </p:nvSpPr>
        <p:spPr>
          <a:xfrm>
            <a:off x="494522" y="1586204"/>
            <a:ext cx="8229600" cy="4511967"/>
          </a:xfrm>
        </p:spPr>
        <p:txBody>
          <a:bodyPr/>
          <a:lstStyle/>
          <a:p>
            <a:r>
              <a:rPr lang="nl-NL" sz="2400" dirty="0">
                <a:latin typeface="Calibri" panose="020F0502020204030204" pitchFamily="34" charset="0"/>
                <a:cs typeface="Calibri" panose="020F0502020204030204" pitchFamily="34" charset="0"/>
              </a:rPr>
              <a:t>Het model van </a:t>
            </a:r>
            <a:r>
              <a:rPr lang="nl-NL" sz="2400" i="1" dirty="0" err="1">
                <a:latin typeface="Calibri" panose="020F0502020204030204" pitchFamily="34" charset="0"/>
                <a:cs typeface="Calibri" panose="020F0502020204030204" pitchFamily="34" charset="0"/>
              </a:rPr>
              <a:t>the</a:t>
            </a:r>
            <a:r>
              <a:rPr lang="nl-NL" sz="2400" i="1" dirty="0">
                <a:latin typeface="Calibri" panose="020F0502020204030204" pitchFamily="34" charset="0"/>
                <a:cs typeface="Calibri" panose="020F0502020204030204" pitchFamily="34" charset="0"/>
              </a:rPr>
              <a:t> </a:t>
            </a:r>
            <a:r>
              <a:rPr lang="nl-NL" sz="2400" i="1" dirty="0" err="1">
                <a:latin typeface="Calibri" panose="020F0502020204030204" pitchFamily="34" charset="0"/>
                <a:cs typeface="Calibri" panose="020F0502020204030204" pitchFamily="34" charset="0"/>
              </a:rPr>
              <a:t>Gradual</a:t>
            </a:r>
            <a:r>
              <a:rPr lang="nl-NL" sz="2400" i="1" dirty="0">
                <a:latin typeface="Calibri" panose="020F0502020204030204" pitchFamily="34" charset="0"/>
                <a:cs typeface="Calibri" panose="020F0502020204030204" pitchFamily="34" charset="0"/>
              </a:rPr>
              <a:t> Release of </a:t>
            </a:r>
            <a:r>
              <a:rPr lang="nl-NL" sz="2400" i="1" dirty="0" err="1">
                <a:latin typeface="Calibri" panose="020F0502020204030204" pitchFamily="34" charset="0"/>
                <a:cs typeface="Calibri" panose="020F0502020204030204" pitchFamily="34" charset="0"/>
              </a:rPr>
              <a:t>Responsibility</a:t>
            </a:r>
            <a:r>
              <a:rPr lang="nl-NL" sz="2400" i="1" dirty="0">
                <a:latin typeface="Calibri" panose="020F0502020204030204" pitchFamily="34" charset="0"/>
                <a:cs typeface="Calibri" panose="020F0502020204030204" pitchFamily="34" charset="0"/>
              </a:rPr>
              <a:t> </a:t>
            </a:r>
            <a:r>
              <a:rPr lang="nl-NL" sz="2400" dirty="0">
                <a:latin typeface="Calibri" panose="020F0502020204030204" pitchFamily="34" charset="0"/>
                <a:cs typeface="Calibri" panose="020F0502020204030204" pitchFamily="34" charset="0"/>
              </a:rPr>
              <a:t>wordt sterk door onderzoek ondersteund (</a:t>
            </a:r>
            <a:r>
              <a:rPr lang="nl-NL" sz="2400" dirty="0" err="1">
                <a:latin typeface="Calibri" panose="020F0502020204030204" pitchFamily="34" charset="0"/>
                <a:cs typeface="Calibri" panose="020F0502020204030204" pitchFamily="34" charset="0"/>
              </a:rPr>
              <a:t>Shanahan</a:t>
            </a:r>
            <a:r>
              <a:rPr lang="nl-NL" sz="2400" dirty="0">
                <a:latin typeface="Calibri" panose="020F0502020204030204" pitchFamily="34" charset="0"/>
                <a:cs typeface="Calibri" panose="020F0502020204030204" pitchFamily="34" charset="0"/>
              </a:rPr>
              <a:t> 2018);</a:t>
            </a:r>
          </a:p>
          <a:p>
            <a:r>
              <a:rPr lang="nl-NL" sz="2400" dirty="0">
                <a:latin typeface="Calibri" panose="020F0502020204030204" pitchFamily="34" charset="0"/>
                <a:cs typeface="Calibri" panose="020F0502020204030204" pitchFamily="34" charset="0"/>
              </a:rPr>
              <a:t>Het centraal stellen van de tekst (opkomst close reading);</a:t>
            </a:r>
          </a:p>
          <a:p>
            <a:r>
              <a:rPr lang="nl-NL" sz="2400" dirty="0">
                <a:latin typeface="Calibri" panose="020F0502020204030204" pitchFamily="34" charset="0"/>
                <a:cs typeface="Calibri" panose="020F0502020204030204" pitchFamily="34" charset="0"/>
              </a:rPr>
              <a:t>Zwakke begrijpende lezers aanwijzingen geven (</a:t>
            </a:r>
            <a:r>
              <a:rPr lang="nl-NL" sz="2400" dirty="0" err="1">
                <a:latin typeface="Calibri" panose="020F0502020204030204" pitchFamily="34" charset="0"/>
                <a:cs typeface="Calibri" panose="020F0502020204030204" pitchFamily="34" charset="0"/>
              </a:rPr>
              <a:t>Bation</a:t>
            </a:r>
            <a:r>
              <a:rPr lang="nl-NL" sz="2400" dirty="0">
                <a:latin typeface="Calibri" panose="020F0502020204030204" pitchFamily="34" charset="0"/>
                <a:cs typeface="Calibri" panose="020F0502020204030204" pitchFamily="34" charset="0"/>
              </a:rPr>
              <a:t> &amp; </a:t>
            </a:r>
            <a:r>
              <a:rPr lang="nl-NL" sz="2400" dirty="0" err="1">
                <a:latin typeface="Calibri" panose="020F0502020204030204" pitchFamily="34" charset="0"/>
                <a:cs typeface="Calibri" panose="020F0502020204030204" pitchFamily="34" charset="0"/>
              </a:rPr>
              <a:t>Norbury</a:t>
            </a:r>
            <a:r>
              <a:rPr lang="nl-NL" sz="2400" dirty="0">
                <a:latin typeface="Calibri" panose="020F0502020204030204" pitchFamily="34" charset="0"/>
                <a:cs typeface="Calibri" panose="020F0502020204030204" pitchFamily="34" charset="0"/>
              </a:rPr>
              <a:t> (2015);</a:t>
            </a:r>
          </a:p>
          <a:p>
            <a:r>
              <a:rPr lang="nl-NL" sz="2400" dirty="0">
                <a:latin typeface="Calibri" panose="020F0502020204030204" pitchFamily="34" charset="0"/>
                <a:cs typeface="Calibri" panose="020F0502020204030204" pitchFamily="34" charset="0"/>
              </a:rPr>
              <a:t>Herhaald lezen van een tekst leidt tot een beter leesbegrip;</a:t>
            </a:r>
          </a:p>
          <a:p>
            <a:r>
              <a:rPr lang="nl-NL" sz="2400" dirty="0">
                <a:latin typeface="Calibri" panose="020F0502020204030204" pitchFamily="34" charset="0"/>
                <a:cs typeface="Calibri" panose="020F0502020204030204" pitchFamily="34" charset="0"/>
              </a:rPr>
              <a:t>Praten/discussiëren over inhoud van de tekst is ook belangrijk (d= 0.82);</a:t>
            </a:r>
          </a:p>
          <a:p>
            <a:r>
              <a:rPr lang="nl-NL" sz="2400" dirty="0">
                <a:latin typeface="Calibri" panose="020F0502020204030204" pitchFamily="34" charset="0"/>
                <a:cs typeface="Calibri" panose="020F0502020204030204" pitchFamily="34" charset="0"/>
              </a:rPr>
              <a:t>Stimuleren metacognitief handelen (d= 0.69);</a:t>
            </a:r>
          </a:p>
          <a:p>
            <a:r>
              <a:rPr lang="nl-NL" sz="2400" dirty="0">
                <a:latin typeface="Calibri" panose="020F0502020204030204" pitchFamily="34" charset="0"/>
                <a:cs typeface="Calibri" panose="020F0502020204030204" pitchFamily="34" charset="0"/>
              </a:rPr>
              <a:t>Schrijven aan begrijpend lezen verbinden.</a:t>
            </a:r>
          </a:p>
        </p:txBody>
      </p:sp>
    </p:spTree>
    <p:extLst>
      <p:ext uri="{BB962C8B-B14F-4D97-AF65-F5344CB8AC3E}">
        <p14:creationId xmlns:p14="http://schemas.microsoft.com/office/powerpoint/2010/main" val="11073449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297A1-3D37-47D2-8BEF-F978F81367BF}"/>
              </a:ext>
            </a:extLst>
          </p:cNvPr>
          <p:cNvSpPr>
            <a:spLocks noGrp="1"/>
          </p:cNvSpPr>
          <p:nvPr>
            <p:ph type="title"/>
          </p:nvPr>
        </p:nvSpPr>
        <p:spPr/>
        <p:txBody>
          <a:bodyPr/>
          <a:lstStyle/>
          <a:p>
            <a:r>
              <a:rPr lang="nl-NL" b="1" dirty="0">
                <a:latin typeface="Calibri" panose="020F0502020204030204" pitchFamily="34" charset="0"/>
                <a:cs typeface="Calibri" panose="020F0502020204030204" pitchFamily="34" charset="0"/>
              </a:rPr>
              <a:t>Wat komt er aan de orde?</a:t>
            </a:r>
          </a:p>
        </p:txBody>
      </p:sp>
      <p:sp>
        <p:nvSpPr>
          <p:cNvPr id="3" name="Tijdelijke aanduiding voor inhoud 2">
            <a:extLst>
              <a:ext uri="{FF2B5EF4-FFF2-40B4-BE49-F238E27FC236}">
                <a16:creationId xmlns:a16="http://schemas.microsoft.com/office/drawing/2014/main" id="{EBCBD755-0C5F-409F-9EF4-1702DF115605}"/>
              </a:ext>
            </a:extLst>
          </p:cNvPr>
          <p:cNvSpPr>
            <a:spLocks noGrp="1"/>
          </p:cNvSpPr>
          <p:nvPr>
            <p:ph idx="1"/>
          </p:nvPr>
        </p:nvSpPr>
        <p:spPr/>
        <p:txBody>
          <a:bodyPr/>
          <a:lstStyle/>
          <a:p>
            <a:r>
              <a:rPr lang="nl-NL" dirty="0"/>
              <a:t>Wat is begrijpend lezen en het belang van begrijpend lezen;</a:t>
            </a:r>
          </a:p>
          <a:p>
            <a:r>
              <a:rPr lang="nl-NL" dirty="0"/>
              <a:t>Het verbeteren van de praktijk van begrijpend lezen;</a:t>
            </a:r>
          </a:p>
          <a:p>
            <a:r>
              <a:rPr lang="nl-NL" dirty="0"/>
              <a:t>Aandacht voor zwakke begrijpende lezers.</a:t>
            </a:r>
          </a:p>
        </p:txBody>
      </p:sp>
      <p:pic>
        <p:nvPicPr>
          <p:cNvPr id="5" name="Afbeelding 4">
            <a:extLst>
              <a:ext uri="{FF2B5EF4-FFF2-40B4-BE49-F238E27FC236}">
                <a16:creationId xmlns:a16="http://schemas.microsoft.com/office/drawing/2014/main" id="{1F5A06F8-7C32-473F-A826-208B31E269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014" y="4500394"/>
            <a:ext cx="2076450" cy="2200275"/>
          </a:xfrm>
          <a:prstGeom prst="rect">
            <a:avLst/>
          </a:prstGeom>
        </p:spPr>
      </p:pic>
    </p:spTree>
    <p:extLst>
      <p:ext uri="{BB962C8B-B14F-4D97-AF65-F5344CB8AC3E}">
        <p14:creationId xmlns:p14="http://schemas.microsoft.com/office/powerpoint/2010/main" val="4060362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CC2EA-792F-4A1B-8404-8375AAD0E59E}"/>
              </a:ext>
            </a:extLst>
          </p:cNvPr>
          <p:cNvSpPr>
            <a:spLocks noGrp="1"/>
          </p:cNvSpPr>
          <p:nvPr>
            <p:ph type="title"/>
          </p:nvPr>
        </p:nvSpPr>
        <p:spPr/>
        <p:txBody>
          <a:bodyPr/>
          <a:lstStyle/>
          <a:p>
            <a:r>
              <a:rPr lang="nl-NL" sz="4000" b="1" dirty="0">
                <a:latin typeface="Calibri" panose="020F0502020204030204" pitchFamily="34" charset="0"/>
                <a:cs typeface="Calibri" panose="020F0502020204030204" pitchFamily="34" charset="0"/>
              </a:rPr>
              <a:t>2.1. Het verwijderen en voorkomen van ineffectieve praktijken</a:t>
            </a:r>
          </a:p>
        </p:txBody>
      </p:sp>
      <p:sp>
        <p:nvSpPr>
          <p:cNvPr id="3" name="Tijdelijke aanduiding voor inhoud 2">
            <a:extLst>
              <a:ext uri="{FF2B5EF4-FFF2-40B4-BE49-F238E27FC236}">
                <a16:creationId xmlns:a16="http://schemas.microsoft.com/office/drawing/2014/main" id="{05AA2BA6-4449-4098-A5C0-9058F564864A}"/>
              </a:ext>
            </a:extLst>
          </p:cNvPr>
          <p:cNvSpPr>
            <a:spLocks noGrp="1"/>
          </p:cNvSpPr>
          <p:nvPr>
            <p:ph idx="1"/>
          </p:nvPr>
        </p:nvSpPr>
        <p:spPr>
          <a:xfrm>
            <a:off x="457200" y="1338606"/>
            <a:ext cx="8229600" cy="4787558"/>
          </a:xfrm>
        </p:spPr>
        <p:txBody>
          <a:bodyPr/>
          <a:lstStyle/>
          <a:p>
            <a:r>
              <a:rPr lang="nl-NL" sz="1800" dirty="0">
                <a:latin typeface="Calibri" panose="020F0502020204030204" pitchFamily="34" charset="0"/>
                <a:cs typeface="Calibri" panose="020F0502020204030204" pitchFamily="34" charset="0"/>
              </a:rPr>
              <a:t>Eenzijdige gerichtheid op leesstrategieën</a:t>
            </a:r>
          </a:p>
          <a:p>
            <a:r>
              <a:rPr lang="nl-NL" sz="1800" dirty="0">
                <a:latin typeface="Calibri" panose="020F0502020204030204" pitchFamily="34" charset="0"/>
                <a:cs typeface="Calibri" panose="020F0502020204030204" pitchFamily="34" charset="0"/>
              </a:rPr>
              <a:t>Het gebruik van slechte, maar ook te gemakkelijke teksten</a:t>
            </a:r>
          </a:p>
          <a:p>
            <a:r>
              <a:rPr lang="nl-NL" sz="1800" dirty="0">
                <a:latin typeface="Calibri" panose="020F0502020204030204" pitchFamily="34" charset="0"/>
                <a:cs typeface="Calibri" panose="020F0502020204030204" pitchFamily="34" charset="0"/>
              </a:rPr>
              <a:t>Teksten gebruiken waar leerlingen geen achtergrondkennis over hebben</a:t>
            </a:r>
          </a:p>
          <a:p>
            <a:r>
              <a:rPr lang="nl-NL" sz="1800" dirty="0" err="1">
                <a:latin typeface="Calibri" panose="020F0502020204030204" pitchFamily="34" charset="0"/>
                <a:cs typeface="Calibri" panose="020F0502020204030204" pitchFamily="34" charset="0"/>
              </a:rPr>
              <a:t>Frontloading</a:t>
            </a:r>
            <a:r>
              <a:rPr lang="nl-NL" sz="1800" dirty="0">
                <a:latin typeface="Calibri" panose="020F0502020204030204" pitchFamily="34" charset="0"/>
                <a:cs typeface="Calibri" panose="020F0502020204030204" pitchFamily="34" charset="0"/>
              </a:rPr>
              <a:t> (Te veel aandacht voor strategieën en woordenschat; te weinig aandacht voor de tekst)</a:t>
            </a:r>
          </a:p>
          <a:p>
            <a:r>
              <a:rPr lang="nl-NL" sz="1800" dirty="0">
                <a:latin typeface="Calibri" panose="020F0502020204030204" pitchFamily="34" charset="0"/>
                <a:cs typeface="Calibri" panose="020F0502020204030204" pitchFamily="34" charset="0"/>
              </a:rPr>
              <a:t>Geen leesdoel stellen</a:t>
            </a:r>
          </a:p>
          <a:p>
            <a:r>
              <a:rPr lang="nl-NL" sz="1800" dirty="0">
                <a:latin typeface="Calibri" panose="020F0502020204030204" pitchFamily="34" charset="0"/>
                <a:cs typeface="Calibri" panose="020F0502020204030204" pitchFamily="34" charset="0"/>
              </a:rPr>
              <a:t>Leerlingen oeverloos laten zelfstandig werken</a:t>
            </a:r>
          </a:p>
          <a:p>
            <a:r>
              <a:rPr lang="nl-NL" sz="1800" dirty="0">
                <a:latin typeface="Calibri" panose="020F0502020204030204" pitchFamily="34" charset="0"/>
                <a:cs typeface="Calibri" panose="020F0502020204030204" pitchFamily="34" charset="0"/>
              </a:rPr>
              <a:t>Geen feedback geven op het omgaan met teksten</a:t>
            </a:r>
          </a:p>
          <a:p>
            <a:r>
              <a:rPr lang="nl-NL" sz="1800" dirty="0">
                <a:latin typeface="Calibri" panose="020F0502020204030204" pitchFamily="34" charset="0"/>
                <a:cs typeface="Calibri" panose="020F0502020204030204" pitchFamily="34" charset="0"/>
              </a:rPr>
              <a:t>Niet met de leerlingen over de inhoud van de tekst praten</a:t>
            </a:r>
          </a:p>
          <a:p>
            <a:r>
              <a:rPr lang="nl-NL" sz="1800" dirty="0">
                <a:latin typeface="Calibri" panose="020F0502020204030204" pitchFamily="34" charset="0"/>
                <a:cs typeface="Calibri" panose="020F0502020204030204" pitchFamily="34" charset="0"/>
              </a:rPr>
              <a:t>Geen oog hebben voor de relatie achtergrondkennis leerlingen – inhoud van de les</a:t>
            </a:r>
          </a:p>
          <a:p>
            <a:r>
              <a:rPr lang="nl-NL" sz="1800" dirty="0">
                <a:latin typeface="Calibri" panose="020F0502020204030204" pitchFamily="34" charset="0"/>
                <a:cs typeface="Calibri" panose="020F0502020204030204" pitchFamily="34" charset="0"/>
              </a:rPr>
              <a:t>Teksten bij andere gebieden niet voor begrijpend lezen gebruiken</a:t>
            </a:r>
          </a:p>
          <a:p>
            <a:r>
              <a:rPr lang="nl-NL" sz="1800" dirty="0">
                <a:latin typeface="Calibri" panose="020F0502020204030204" pitchFamily="34" charset="0"/>
                <a:cs typeface="Calibri" panose="020F0502020204030204" pitchFamily="34" charset="0"/>
              </a:rPr>
              <a:t>Leerlingen niet leren hun begrijpend lezen te monitoren/sturen/controleren</a:t>
            </a:r>
          </a:p>
          <a:p>
            <a:r>
              <a:rPr lang="nl-NL" sz="1800" dirty="0">
                <a:latin typeface="Calibri" panose="020F0502020204030204" pitchFamily="34" charset="0"/>
                <a:cs typeface="Calibri" panose="020F0502020204030204" pitchFamily="34" charset="0"/>
              </a:rPr>
              <a:t>Geen kennis over tekststructuur bijbrengen</a:t>
            </a:r>
          </a:p>
          <a:p>
            <a:r>
              <a:rPr lang="nl-NL" sz="1800" dirty="0">
                <a:latin typeface="Calibri" panose="020F0502020204030204" pitchFamily="34" charset="0"/>
                <a:cs typeface="Calibri" panose="020F0502020204030204" pitchFamily="34" charset="0"/>
              </a:rPr>
              <a:t>Niet laten zien dat bepaalde methodieken profijt geven</a:t>
            </a:r>
          </a:p>
          <a:p>
            <a:r>
              <a:rPr lang="nl-NL" sz="1800" dirty="0">
                <a:latin typeface="Calibri" panose="020F0502020204030204" pitchFamily="34" charset="0"/>
                <a:cs typeface="Calibri" panose="020F0502020204030204" pitchFamily="34" charset="0"/>
              </a:rPr>
              <a:t>Te weinig tijd aan begrijpend lezen besteden</a:t>
            </a:r>
          </a:p>
          <a:p>
            <a:r>
              <a:rPr lang="nl-NL" sz="1800" dirty="0">
                <a:latin typeface="Calibri" panose="020F0502020204030204" pitchFamily="34" charset="0"/>
                <a:cs typeface="Calibri" panose="020F0502020204030204" pitchFamily="34" charset="0"/>
              </a:rPr>
              <a:t>Lessen begrijpend lezen niet evalueren</a:t>
            </a:r>
          </a:p>
          <a:p>
            <a:endParaRPr lang="nl-NL" dirty="0"/>
          </a:p>
        </p:txBody>
      </p:sp>
    </p:spTree>
    <p:extLst>
      <p:ext uri="{BB962C8B-B14F-4D97-AF65-F5344CB8AC3E}">
        <p14:creationId xmlns:p14="http://schemas.microsoft.com/office/powerpoint/2010/main" val="1103556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3BA055-288A-4F97-93BF-BC84593FD3ED}"/>
              </a:ext>
            </a:extLst>
          </p:cNvPr>
          <p:cNvSpPr>
            <a:spLocks noGrp="1"/>
          </p:cNvSpPr>
          <p:nvPr>
            <p:ph type="title"/>
          </p:nvPr>
        </p:nvSpPr>
        <p:spPr/>
        <p:txBody>
          <a:bodyPr/>
          <a:lstStyle/>
          <a:p>
            <a:r>
              <a:rPr lang="nl-NL" dirty="0"/>
              <a:t>2.2. Wat werkt wel?</a:t>
            </a:r>
            <a:br>
              <a:rPr lang="nl-NL" dirty="0"/>
            </a:br>
            <a:r>
              <a:rPr lang="nl-NL" dirty="0"/>
              <a:t>Niveau van de leerling</a:t>
            </a:r>
          </a:p>
        </p:txBody>
      </p:sp>
      <p:sp>
        <p:nvSpPr>
          <p:cNvPr id="3" name="Tijdelijke aanduiding voor inhoud 2">
            <a:extLst>
              <a:ext uri="{FF2B5EF4-FFF2-40B4-BE49-F238E27FC236}">
                <a16:creationId xmlns:a16="http://schemas.microsoft.com/office/drawing/2014/main" id="{9F9F0DB2-8F24-4048-A691-330A2BAACBAC}"/>
              </a:ext>
            </a:extLst>
          </p:cNvPr>
          <p:cNvSpPr>
            <a:spLocks noGrp="1"/>
          </p:cNvSpPr>
          <p:nvPr>
            <p:ph idx="1"/>
          </p:nvPr>
        </p:nvSpPr>
        <p:spPr/>
        <p:txBody>
          <a:bodyPr/>
          <a:lstStyle/>
          <a:p>
            <a:r>
              <a:rPr lang="nl-NL" sz="2000" dirty="0">
                <a:latin typeface="Calibri" panose="020F0502020204030204" pitchFamily="34" charset="0"/>
                <a:cs typeface="Calibri" panose="020F0502020204030204" pitchFamily="34" charset="0"/>
              </a:rPr>
              <a:t>Ziet de relevantie van begrijpend lezen in</a:t>
            </a:r>
          </a:p>
          <a:p>
            <a:r>
              <a:rPr lang="nl-NL" sz="2000" dirty="0">
                <a:latin typeface="Calibri" panose="020F0502020204030204" pitchFamily="34" charset="0"/>
                <a:cs typeface="Calibri" panose="020F0502020204030204" pitchFamily="34" charset="0"/>
              </a:rPr>
              <a:t>Werkt vanuit een leesdoel (metacognitief handelen)</a:t>
            </a:r>
          </a:p>
          <a:p>
            <a:r>
              <a:rPr lang="nl-NL" sz="2000" dirty="0">
                <a:latin typeface="Calibri" panose="020F0502020204030204" pitchFamily="34" charset="0"/>
                <a:cs typeface="Calibri" panose="020F0502020204030204" pitchFamily="34" charset="0"/>
              </a:rPr>
              <a:t>(Bijbrengen) woordenschat en achtergrondkennis</a:t>
            </a:r>
          </a:p>
          <a:p>
            <a:r>
              <a:rPr lang="nl-NL" sz="2000" dirty="0">
                <a:latin typeface="Calibri" panose="020F0502020204030204" pitchFamily="34" charset="0"/>
                <a:cs typeface="Calibri" panose="020F0502020204030204" pitchFamily="34" charset="0"/>
              </a:rPr>
              <a:t>Vloeiend kunnen lezen en metacognitieve kennis</a:t>
            </a:r>
          </a:p>
          <a:p>
            <a:r>
              <a:rPr lang="nl-NL" sz="2000" dirty="0">
                <a:latin typeface="Calibri" panose="020F0502020204030204" pitchFamily="34" charset="0"/>
                <a:cs typeface="Calibri" panose="020F0502020204030204" pitchFamily="34" charset="0"/>
              </a:rPr>
              <a:t>Tekstkennis</a:t>
            </a:r>
          </a:p>
          <a:p>
            <a:r>
              <a:rPr lang="nl-NL" sz="2000" dirty="0">
                <a:latin typeface="Calibri" panose="020F0502020204030204" pitchFamily="34" charset="0"/>
                <a:cs typeface="Calibri" panose="020F0502020204030204" pitchFamily="34" charset="0"/>
              </a:rPr>
              <a:t>Beperkte aandacht leesstrategieën</a:t>
            </a:r>
          </a:p>
          <a:p>
            <a:r>
              <a:rPr lang="nl-NL" sz="2000" dirty="0" err="1">
                <a:latin typeface="Calibri" panose="020F0502020204030204" pitchFamily="34" charset="0"/>
                <a:cs typeface="Calibri" panose="020F0502020204030204" pitchFamily="34" charset="0"/>
              </a:rPr>
              <a:t>Peertutoring</a:t>
            </a:r>
            <a:r>
              <a:rPr lang="nl-NL" sz="2000" dirty="0">
                <a:latin typeface="Calibri" panose="020F0502020204030204" pitchFamily="34" charset="0"/>
                <a:cs typeface="Calibri" panose="020F0502020204030204" pitchFamily="34" charset="0"/>
              </a:rPr>
              <a:t> (d= 0.55)</a:t>
            </a:r>
          </a:p>
          <a:p>
            <a:r>
              <a:rPr lang="nl-NL" sz="2000" dirty="0">
                <a:latin typeface="Calibri" panose="020F0502020204030204" pitchFamily="34" charset="0"/>
                <a:cs typeface="Calibri" panose="020F0502020204030204" pitchFamily="34" charset="0"/>
              </a:rPr>
              <a:t>Herhaald lezen (het meest effectief!)</a:t>
            </a:r>
          </a:p>
          <a:p>
            <a:r>
              <a:rPr lang="nl-NL" sz="2000" dirty="0">
                <a:latin typeface="Calibri" panose="020F0502020204030204" pitchFamily="34" charset="0"/>
                <a:cs typeface="Calibri" panose="020F0502020204030204" pitchFamily="34" charset="0"/>
              </a:rPr>
              <a:t>Onderstrepen (wat is belangrijk?) en omcirkelen (wat is onduidelijk?)</a:t>
            </a:r>
          </a:p>
          <a:p>
            <a:r>
              <a:rPr lang="nl-NL" sz="2000" dirty="0">
                <a:latin typeface="Calibri" panose="020F0502020204030204" pitchFamily="34" charset="0"/>
                <a:cs typeface="Calibri" panose="020F0502020204030204" pitchFamily="34" charset="0"/>
              </a:rPr>
              <a:t>Het stellen van tekstgerichte vragen</a:t>
            </a:r>
          </a:p>
          <a:p>
            <a:r>
              <a:rPr lang="nl-NL" sz="2000" dirty="0">
                <a:latin typeface="Calibri" panose="020F0502020204030204" pitchFamily="34" charset="0"/>
                <a:cs typeface="Calibri" panose="020F0502020204030204" pitchFamily="34" charset="0"/>
              </a:rPr>
              <a:t>Zwakke lezers de tekst hardop laten lezen</a:t>
            </a:r>
          </a:p>
          <a:p>
            <a:r>
              <a:rPr lang="nl-NL" sz="2000" dirty="0">
                <a:latin typeface="Calibri" panose="020F0502020204030204" pitchFamily="34" charset="0"/>
                <a:cs typeface="Calibri" panose="020F0502020204030204" pitchFamily="34" charset="0"/>
              </a:rPr>
              <a:t>De rol van de motivatie</a:t>
            </a:r>
          </a:p>
          <a:p>
            <a:endParaRPr lang="nl-NL" sz="2000" dirty="0">
              <a:latin typeface="Calibri" panose="020F0502020204030204" pitchFamily="34" charset="0"/>
              <a:cs typeface="Calibri" panose="020F0502020204030204" pitchFamily="34" charset="0"/>
            </a:endParaRPr>
          </a:p>
          <a:p>
            <a:endParaRPr lang="nl-NL" dirty="0"/>
          </a:p>
        </p:txBody>
      </p:sp>
    </p:spTree>
    <p:extLst>
      <p:ext uri="{BB962C8B-B14F-4D97-AF65-F5344CB8AC3E}">
        <p14:creationId xmlns:p14="http://schemas.microsoft.com/office/powerpoint/2010/main" val="2146905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el 1"/>
          <p:cNvSpPr>
            <a:spLocks noGrp="1"/>
          </p:cNvSpPr>
          <p:nvPr>
            <p:ph type="title"/>
          </p:nvPr>
        </p:nvSpPr>
        <p:spPr>
          <a:xfrm>
            <a:off x="177282" y="227985"/>
            <a:ext cx="8686800" cy="1143000"/>
          </a:xfrm>
        </p:spPr>
        <p:txBody>
          <a:bodyPr/>
          <a:lstStyle/>
          <a:p>
            <a:r>
              <a:rPr lang="nl-NL" altLang="nl-NL" b="1" dirty="0">
                <a:latin typeface="Calibri" panose="020F0502020204030204" pitchFamily="34" charset="0"/>
              </a:rPr>
              <a:t>HET BELANG VAN HERHAALD LEZEN.</a:t>
            </a:r>
          </a:p>
        </p:txBody>
      </p:sp>
      <p:sp>
        <p:nvSpPr>
          <p:cNvPr id="96259" name="Tijdelijke aanduiding voor inhoud 2"/>
          <p:cNvSpPr>
            <a:spLocks noGrp="1"/>
          </p:cNvSpPr>
          <p:nvPr>
            <p:ph idx="1"/>
          </p:nvPr>
        </p:nvSpPr>
        <p:spPr>
          <a:xfrm>
            <a:off x="555625" y="1268413"/>
            <a:ext cx="8229600" cy="4525962"/>
          </a:xfrm>
        </p:spPr>
        <p:txBody>
          <a:bodyPr/>
          <a:lstStyle/>
          <a:p>
            <a:pPr marL="0" indent="0">
              <a:buFontTx/>
              <a:buNone/>
            </a:pPr>
            <a:r>
              <a:rPr lang="nl-NL" altLang="nl-NL" dirty="0"/>
              <a:t>Een meta-analyse van </a:t>
            </a:r>
            <a:r>
              <a:rPr lang="nl-NL" altLang="nl-NL" dirty="0" err="1"/>
              <a:t>Therrien</a:t>
            </a:r>
            <a:r>
              <a:rPr lang="nl-NL" altLang="nl-NL" dirty="0"/>
              <a:t> (2004) toont dat herhaald lezen een </a:t>
            </a:r>
            <a:r>
              <a:rPr lang="nl-NL" altLang="nl-NL" dirty="0" err="1"/>
              <a:t>evidence</a:t>
            </a:r>
            <a:r>
              <a:rPr lang="nl-NL" altLang="nl-NL" dirty="0"/>
              <a:t> </a:t>
            </a:r>
            <a:r>
              <a:rPr lang="nl-NL" altLang="nl-NL" dirty="0" err="1"/>
              <a:t>based</a:t>
            </a:r>
            <a:r>
              <a:rPr lang="nl-NL" altLang="nl-NL" dirty="0"/>
              <a:t> strategie is voor zowel vlot en vloeiend lezen als voor begrijpend lezen. Kinderen met leesproblemen profiteren daarvan. Het effect voor vlot lezen is groter (d.83) dan voor begrijpend lezen (d.67).</a:t>
            </a:r>
          </a:p>
          <a:p>
            <a:pPr marL="0" indent="0">
              <a:buFontTx/>
              <a:buNone/>
            </a:pPr>
            <a:endParaRPr lang="nl-NL" altLang="nl-NL" dirty="0"/>
          </a:p>
        </p:txBody>
      </p:sp>
      <p:pic>
        <p:nvPicPr>
          <p:cNvPr id="96260"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4508500"/>
            <a:ext cx="367188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afgeronde hoeken 1">
            <a:extLst>
              <a:ext uri="{FF2B5EF4-FFF2-40B4-BE49-F238E27FC236}">
                <a16:creationId xmlns:a16="http://schemas.microsoft.com/office/drawing/2014/main" id="{981D29D4-0A9E-47DA-B001-49A67EC410FF}"/>
              </a:ext>
            </a:extLst>
          </p:cNvPr>
          <p:cNvSpPr/>
          <p:nvPr/>
        </p:nvSpPr>
        <p:spPr>
          <a:xfrm>
            <a:off x="3349689" y="121298"/>
            <a:ext cx="1614195" cy="2705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rial"/>
                <a:ea typeface="+mn-ea"/>
                <a:cs typeface="+mn-cs"/>
              </a:rPr>
              <a:t>Illustratie</a:t>
            </a:r>
          </a:p>
        </p:txBody>
      </p:sp>
    </p:spTree>
    <p:extLst>
      <p:ext uri="{BB962C8B-B14F-4D97-AF65-F5344CB8AC3E}">
        <p14:creationId xmlns:p14="http://schemas.microsoft.com/office/powerpoint/2010/main" val="1218857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5E5A14-7888-489D-BC5E-579F29B0ECDC}"/>
              </a:ext>
            </a:extLst>
          </p:cNvPr>
          <p:cNvSpPr>
            <a:spLocks noGrp="1"/>
          </p:cNvSpPr>
          <p:nvPr>
            <p:ph type="title"/>
          </p:nvPr>
        </p:nvSpPr>
        <p:spPr>
          <a:xfrm>
            <a:off x="457200" y="575034"/>
            <a:ext cx="8229600" cy="842603"/>
          </a:xfrm>
        </p:spPr>
        <p:txBody>
          <a:bodyPr/>
          <a:lstStyle/>
          <a:p>
            <a:r>
              <a:rPr lang="nl-NL" dirty="0"/>
              <a:t>Het niveau van de tekst. </a:t>
            </a:r>
            <a:br>
              <a:rPr lang="nl-NL" dirty="0"/>
            </a:br>
            <a:r>
              <a:rPr lang="nl-NL" dirty="0"/>
              <a:t>Enkele opmerkingen n.a.v. </a:t>
            </a:r>
            <a:r>
              <a:rPr lang="nl-NL" dirty="0" err="1"/>
              <a:t>Snowling</a:t>
            </a:r>
            <a:r>
              <a:rPr lang="nl-NL" dirty="0"/>
              <a:t> &amp; </a:t>
            </a:r>
            <a:r>
              <a:rPr lang="nl-NL" dirty="0" err="1"/>
              <a:t>Hulme</a:t>
            </a:r>
            <a:r>
              <a:rPr lang="nl-NL" dirty="0"/>
              <a:t> (2012)</a:t>
            </a:r>
          </a:p>
        </p:txBody>
      </p:sp>
      <p:sp>
        <p:nvSpPr>
          <p:cNvPr id="3" name="Tijdelijke aanduiding voor inhoud 2">
            <a:extLst>
              <a:ext uri="{FF2B5EF4-FFF2-40B4-BE49-F238E27FC236}">
                <a16:creationId xmlns:a16="http://schemas.microsoft.com/office/drawing/2014/main" id="{6B0FBC3C-A3DD-4442-9250-504228F14F59}"/>
              </a:ext>
            </a:extLst>
          </p:cNvPr>
          <p:cNvSpPr>
            <a:spLocks noGrp="1"/>
          </p:cNvSpPr>
          <p:nvPr>
            <p:ph idx="1"/>
          </p:nvPr>
        </p:nvSpPr>
        <p:spPr>
          <a:xfrm>
            <a:off x="457200" y="2438400"/>
            <a:ext cx="8229600" cy="3687763"/>
          </a:xfrm>
        </p:spPr>
        <p:txBody>
          <a:bodyPr/>
          <a:lstStyle/>
          <a:p>
            <a:r>
              <a:rPr lang="nl-NL" dirty="0"/>
              <a:t>Vertrekken vanuit de tekst is een effectieve strategie;</a:t>
            </a:r>
          </a:p>
          <a:p>
            <a:r>
              <a:rPr lang="nl-NL" dirty="0"/>
              <a:t>Inefficiënt gebruik van leesstrategieën is waarschijnlijk mede een oorzaak van falen van leerlingen bij begrijpend lezen. </a:t>
            </a:r>
          </a:p>
        </p:txBody>
      </p:sp>
      <p:pic>
        <p:nvPicPr>
          <p:cNvPr id="5" name="Afbeelding 4">
            <a:extLst>
              <a:ext uri="{FF2B5EF4-FFF2-40B4-BE49-F238E27FC236}">
                <a16:creationId xmlns:a16="http://schemas.microsoft.com/office/drawing/2014/main" id="{5B628346-096E-4991-B782-9C05BFA73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36" y="5260258"/>
            <a:ext cx="2590800" cy="1429210"/>
          </a:xfrm>
          <a:prstGeom prst="rect">
            <a:avLst/>
          </a:prstGeom>
        </p:spPr>
      </p:pic>
      <p:pic>
        <p:nvPicPr>
          <p:cNvPr id="7" name="Afbeelding 6">
            <a:extLst>
              <a:ext uri="{FF2B5EF4-FFF2-40B4-BE49-F238E27FC236}">
                <a16:creationId xmlns:a16="http://schemas.microsoft.com/office/drawing/2014/main" id="{A283EF7F-9619-4C16-9B2E-6D2AD95A7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219" y="5260258"/>
            <a:ext cx="1877807" cy="1482059"/>
          </a:xfrm>
          <a:prstGeom prst="rect">
            <a:avLst/>
          </a:prstGeom>
        </p:spPr>
      </p:pic>
    </p:spTree>
    <p:extLst>
      <p:ext uri="{BB962C8B-B14F-4D97-AF65-F5344CB8AC3E}">
        <p14:creationId xmlns:p14="http://schemas.microsoft.com/office/powerpoint/2010/main" val="3530341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25F518-99F4-4625-B44B-382701B146BD}"/>
              </a:ext>
            </a:extLst>
          </p:cNvPr>
          <p:cNvSpPr>
            <a:spLocks noGrp="1"/>
          </p:cNvSpPr>
          <p:nvPr>
            <p:ph type="title"/>
          </p:nvPr>
        </p:nvSpPr>
        <p:spPr/>
        <p:txBody>
          <a:bodyPr/>
          <a:lstStyle/>
          <a:p>
            <a:r>
              <a:rPr lang="nl-NL" dirty="0"/>
              <a:t>Wat werkt wel?</a:t>
            </a:r>
            <a:br>
              <a:rPr lang="nl-NL" dirty="0"/>
            </a:br>
            <a:r>
              <a:rPr lang="nl-NL" dirty="0"/>
              <a:t>Niveau van de tekst </a:t>
            </a:r>
          </a:p>
        </p:txBody>
      </p:sp>
      <p:sp>
        <p:nvSpPr>
          <p:cNvPr id="3" name="Tijdelijke aanduiding voor inhoud 2">
            <a:extLst>
              <a:ext uri="{FF2B5EF4-FFF2-40B4-BE49-F238E27FC236}">
                <a16:creationId xmlns:a16="http://schemas.microsoft.com/office/drawing/2014/main" id="{E860959F-4DCD-4214-98E7-817B3C653E67}"/>
              </a:ext>
            </a:extLst>
          </p:cNvPr>
          <p:cNvSpPr>
            <a:spLocks noGrp="1"/>
          </p:cNvSpPr>
          <p:nvPr>
            <p:ph idx="1"/>
          </p:nvPr>
        </p:nvSpPr>
        <p:spPr/>
        <p:txBody>
          <a:bodyPr/>
          <a:lstStyle/>
          <a:p>
            <a:r>
              <a:rPr lang="nl-NL" sz="2000" dirty="0">
                <a:latin typeface="Calibri" panose="020F0502020204030204" pitchFamily="34" charset="0"/>
                <a:cs typeface="Calibri" panose="020F0502020204030204" pitchFamily="34" charset="0"/>
              </a:rPr>
              <a:t>De inhoud tekst centraal stellen en vertrekken vanuit een leesdoel</a:t>
            </a:r>
          </a:p>
          <a:p>
            <a:r>
              <a:rPr lang="nl-NL" sz="2000" dirty="0">
                <a:latin typeface="Calibri" panose="020F0502020204030204" pitchFamily="34" charset="0"/>
                <a:cs typeface="Calibri" panose="020F0502020204030204" pitchFamily="34" charset="0"/>
              </a:rPr>
              <a:t>Gebruik maken van pittige, uitdagende, authentieke, goed geschreven teksten (met verbindingswoorden)</a:t>
            </a:r>
          </a:p>
          <a:p>
            <a:r>
              <a:rPr lang="nl-NL" sz="2000" dirty="0">
                <a:latin typeface="Calibri" panose="020F0502020204030204" pitchFamily="34" charset="0"/>
                <a:cs typeface="Calibri" panose="020F0502020204030204" pitchFamily="34" charset="0"/>
              </a:rPr>
              <a:t>Goede afwisseling verhalende en informatieve teksten. Informatieve teksten zijn belangrijk voor de woordenschatontwikkeling</a:t>
            </a:r>
          </a:p>
          <a:p>
            <a:r>
              <a:rPr lang="nl-NL" sz="2000" dirty="0">
                <a:latin typeface="Calibri" panose="020F0502020204030204" pitchFamily="34" charset="0"/>
                <a:cs typeface="Calibri" panose="020F0502020204030204" pitchFamily="34" charset="0"/>
              </a:rPr>
              <a:t>Afwisseling lange en korte teksten</a:t>
            </a:r>
          </a:p>
          <a:p>
            <a:r>
              <a:rPr lang="nl-NL" sz="2000" dirty="0">
                <a:latin typeface="Calibri" panose="020F0502020204030204" pitchFamily="34" charset="0"/>
                <a:cs typeface="Calibri" panose="020F0502020204030204" pitchFamily="34" charset="0"/>
              </a:rPr>
              <a:t>Het gebruik van goede teksten (met verbindingswoorden) en teksten die aansluiten bij de achtergrondkennis van de leerlingen. </a:t>
            </a:r>
            <a:r>
              <a:rPr lang="nl-NL" sz="2000" dirty="0" err="1">
                <a:latin typeface="Calibri" panose="020F0502020204030204" pitchFamily="34" charset="0"/>
                <a:cs typeface="Calibri" panose="020F0502020204030204" pitchFamily="34" charset="0"/>
              </a:rPr>
              <a:t>Kendeou</a:t>
            </a:r>
            <a:r>
              <a:rPr lang="nl-NL" sz="2000" dirty="0">
                <a:latin typeface="Calibri" panose="020F0502020204030204" pitchFamily="34" charset="0"/>
                <a:cs typeface="Calibri" panose="020F0502020204030204" pitchFamily="34" charset="0"/>
              </a:rPr>
              <a:t>, Van den Broek, Helder en </a:t>
            </a:r>
            <a:r>
              <a:rPr lang="nl-NL" sz="2000" dirty="0" err="1">
                <a:latin typeface="Calibri" panose="020F0502020204030204" pitchFamily="34" charset="0"/>
                <a:cs typeface="Calibri" panose="020F0502020204030204" pitchFamily="34" charset="0"/>
              </a:rPr>
              <a:t>Karlson</a:t>
            </a:r>
            <a:r>
              <a:rPr lang="nl-NL" sz="2000" dirty="0">
                <a:latin typeface="Calibri" panose="020F0502020204030204" pitchFamily="34" charset="0"/>
                <a:cs typeface="Calibri" panose="020F0502020204030204" pitchFamily="34" charset="0"/>
              </a:rPr>
              <a:t> (2014): Tekstdelen die sterk met elkaar verbonden zijn, faciliteren het onthouden en oproepen van informatie, zelfs bij kinderen met leesproblemen. </a:t>
            </a:r>
          </a:p>
          <a:p>
            <a:r>
              <a:rPr lang="nl-NL" sz="2000" dirty="0">
                <a:latin typeface="Calibri" panose="020F0502020204030204" pitchFamily="34" charset="0"/>
                <a:cs typeface="Calibri" panose="020F0502020204030204" pitchFamily="34" charset="0"/>
              </a:rPr>
              <a:t>Aandacht voor de tekststructuur</a:t>
            </a:r>
          </a:p>
          <a:p>
            <a:r>
              <a:rPr lang="nl-NL" sz="2000" dirty="0">
                <a:latin typeface="Calibri" panose="020F0502020204030204" pitchFamily="34" charset="0"/>
                <a:cs typeface="Calibri" panose="020F0502020204030204" pitchFamily="34" charset="0"/>
              </a:rPr>
              <a:t>Tekstgerichte vragen stellen</a:t>
            </a:r>
          </a:p>
          <a:p>
            <a:r>
              <a:rPr lang="nl-NL" sz="2000" dirty="0">
                <a:latin typeface="Calibri" panose="020F0502020204030204" pitchFamily="34" charset="0"/>
                <a:cs typeface="Calibri" panose="020F0502020204030204" pitchFamily="34" charset="0"/>
              </a:rPr>
              <a:t>Voor de leerling interessante teksten gebruiken (culturele dimensie)</a:t>
            </a:r>
          </a:p>
          <a:p>
            <a:r>
              <a:rPr lang="nl-NL" sz="2000" dirty="0">
                <a:latin typeface="Calibri" panose="020F0502020204030204" pitchFamily="34" charset="0"/>
                <a:cs typeface="Calibri" panose="020F0502020204030204" pitchFamily="34" charset="0"/>
              </a:rPr>
              <a:t>Discussiëren over inhoud tekst</a:t>
            </a:r>
          </a:p>
          <a:p>
            <a:endParaRPr lang="nl-NL" dirty="0"/>
          </a:p>
        </p:txBody>
      </p:sp>
    </p:spTree>
    <p:extLst>
      <p:ext uri="{BB962C8B-B14F-4D97-AF65-F5344CB8AC3E}">
        <p14:creationId xmlns:p14="http://schemas.microsoft.com/office/powerpoint/2010/main" val="7357110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FC3AE-9D8B-4718-9E32-71D1F7E77190}"/>
              </a:ext>
            </a:extLst>
          </p:cNvPr>
          <p:cNvSpPr>
            <a:spLocks noGrp="1"/>
          </p:cNvSpPr>
          <p:nvPr>
            <p:ph type="title"/>
          </p:nvPr>
        </p:nvSpPr>
        <p:spPr/>
        <p:txBody>
          <a:bodyPr/>
          <a:lstStyle/>
          <a:p>
            <a:r>
              <a:rPr lang="nl-NL" b="1" dirty="0">
                <a:latin typeface="Calibri" panose="020F0502020204030204" pitchFamily="34" charset="0"/>
                <a:cs typeface="Calibri" panose="020F0502020204030204" pitchFamily="34" charset="0"/>
              </a:rPr>
              <a:t>GEBRUIK INTERESSANTE TEKSTEN</a:t>
            </a:r>
            <a:br>
              <a:rPr lang="nl-NL" dirty="0"/>
            </a:br>
            <a:r>
              <a:rPr lang="nl-NL" sz="3600" dirty="0">
                <a:latin typeface="Calibri" panose="020F0502020204030204" pitchFamily="34" charset="0"/>
                <a:cs typeface="Calibri" panose="020F0502020204030204" pitchFamily="34" charset="0"/>
              </a:rPr>
              <a:t>Bruikbare publicaties met goede teksten</a:t>
            </a:r>
          </a:p>
        </p:txBody>
      </p:sp>
      <p:pic>
        <p:nvPicPr>
          <p:cNvPr id="5" name="Tijdelijke aanduiding voor inhoud 4">
            <a:extLst>
              <a:ext uri="{FF2B5EF4-FFF2-40B4-BE49-F238E27FC236}">
                <a16:creationId xmlns:a16="http://schemas.microsoft.com/office/drawing/2014/main" id="{AEF881AA-688B-491F-A6D6-145BF09710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6908" y="1600166"/>
            <a:ext cx="1724025" cy="2657475"/>
          </a:xfrm>
        </p:spPr>
      </p:pic>
      <p:pic>
        <p:nvPicPr>
          <p:cNvPr id="7" name="Afbeelding 6">
            <a:extLst>
              <a:ext uri="{FF2B5EF4-FFF2-40B4-BE49-F238E27FC236}">
                <a16:creationId xmlns:a16="http://schemas.microsoft.com/office/drawing/2014/main" id="{08EB998F-8F30-435F-9120-4518AEA72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35" y="1600200"/>
            <a:ext cx="1997765" cy="2613991"/>
          </a:xfrm>
          <a:prstGeom prst="rect">
            <a:avLst/>
          </a:prstGeom>
        </p:spPr>
      </p:pic>
      <p:pic>
        <p:nvPicPr>
          <p:cNvPr id="9" name="Afbeelding 8">
            <a:extLst>
              <a:ext uri="{FF2B5EF4-FFF2-40B4-BE49-F238E27FC236}">
                <a16:creationId xmlns:a16="http://schemas.microsoft.com/office/drawing/2014/main" id="{4F6B42C2-8B59-43C8-95F3-3D3EB54699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3693" y="1630017"/>
            <a:ext cx="1775585" cy="2584174"/>
          </a:xfrm>
          <a:prstGeom prst="rect">
            <a:avLst/>
          </a:prstGeom>
        </p:spPr>
      </p:pic>
      <p:pic>
        <p:nvPicPr>
          <p:cNvPr id="11" name="Afbeelding 10">
            <a:extLst>
              <a:ext uri="{FF2B5EF4-FFF2-40B4-BE49-F238E27FC236}">
                <a16:creationId xmlns:a16="http://schemas.microsoft.com/office/drawing/2014/main" id="{4656AD4A-28B3-4454-B81E-B873F3AEA2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8790" y="1630017"/>
            <a:ext cx="2231749" cy="2564295"/>
          </a:xfrm>
          <a:prstGeom prst="rect">
            <a:avLst/>
          </a:prstGeom>
        </p:spPr>
      </p:pic>
      <p:pic>
        <p:nvPicPr>
          <p:cNvPr id="13" name="Afbeelding 12">
            <a:extLst>
              <a:ext uri="{FF2B5EF4-FFF2-40B4-BE49-F238E27FC236}">
                <a16:creationId xmlns:a16="http://schemas.microsoft.com/office/drawing/2014/main" id="{BEBE041F-4AA7-4107-B7AD-B9CB2F7E6D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7392" y="4412974"/>
            <a:ext cx="1949692" cy="2295938"/>
          </a:xfrm>
          <a:prstGeom prst="rect">
            <a:avLst/>
          </a:prstGeom>
        </p:spPr>
      </p:pic>
      <p:pic>
        <p:nvPicPr>
          <p:cNvPr id="15" name="Afbeelding 14">
            <a:extLst>
              <a:ext uri="{FF2B5EF4-FFF2-40B4-BE49-F238E27FC236}">
                <a16:creationId xmlns:a16="http://schemas.microsoft.com/office/drawing/2014/main" id="{DDE2559D-6207-4E2A-A124-8539695D90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278" y="4442791"/>
            <a:ext cx="1829877" cy="2415209"/>
          </a:xfrm>
          <a:prstGeom prst="rect">
            <a:avLst/>
          </a:prstGeom>
        </p:spPr>
      </p:pic>
      <p:pic>
        <p:nvPicPr>
          <p:cNvPr id="17" name="Afbeelding 16">
            <a:extLst>
              <a:ext uri="{FF2B5EF4-FFF2-40B4-BE49-F238E27FC236}">
                <a16:creationId xmlns:a16="http://schemas.microsoft.com/office/drawing/2014/main" id="{66875F7A-1E83-4E9D-9B9D-6FBACA2D0F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72409" y="4442791"/>
            <a:ext cx="1987826" cy="2415209"/>
          </a:xfrm>
          <a:prstGeom prst="rect">
            <a:avLst/>
          </a:prstGeom>
        </p:spPr>
      </p:pic>
      <p:pic>
        <p:nvPicPr>
          <p:cNvPr id="21" name="Afbeelding 20">
            <a:extLst>
              <a:ext uri="{FF2B5EF4-FFF2-40B4-BE49-F238E27FC236}">
                <a16:creationId xmlns:a16="http://schemas.microsoft.com/office/drawing/2014/main" id="{6078CC28-7B3B-4D6E-B10B-BD684272241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09930" y="4422912"/>
            <a:ext cx="1987827" cy="2435087"/>
          </a:xfrm>
          <a:prstGeom prst="rect">
            <a:avLst/>
          </a:prstGeom>
        </p:spPr>
      </p:pic>
    </p:spTree>
    <p:extLst>
      <p:ext uri="{BB962C8B-B14F-4D97-AF65-F5344CB8AC3E}">
        <p14:creationId xmlns:p14="http://schemas.microsoft.com/office/powerpoint/2010/main" val="1650908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09A84-1E3C-4C04-8856-9EDE3DFD3E33}"/>
              </a:ext>
            </a:extLst>
          </p:cNvPr>
          <p:cNvSpPr>
            <a:spLocks noGrp="1"/>
          </p:cNvSpPr>
          <p:nvPr>
            <p:ph type="title"/>
          </p:nvPr>
        </p:nvSpPr>
        <p:spPr/>
        <p:txBody>
          <a:bodyPr/>
          <a:lstStyle/>
          <a:p>
            <a:r>
              <a:rPr lang="nl-NL" dirty="0"/>
              <a:t>Wat werkt wel?</a:t>
            </a:r>
            <a:br>
              <a:rPr lang="nl-NL" dirty="0"/>
            </a:br>
            <a:r>
              <a:rPr lang="nl-NL" dirty="0"/>
              <a:t>Niveau van de context: klas</a:t>
            </a:r>
          </a:p>
        </p:txBody>
      </p:sp>
      <p:sp>
        <p:nvSpPr>
          <p:cNvPr id="3" name="Tijdelijke aanduiding voor inhoud 2">
            <a:extLst>
              <a:ext uri="{FF2B5EF4-FFF2-40B4-BE49-F238E27FC236}">
                <a16:creationId xmlns:a16="http://schemas.microsoft.com/office/drawing/2014/main" id="{F7CA7CD2-4FB8-4F23-8D94-FA82CCD2EC19}"/>
              </a:ext>
            </a:extLst>
          </p:cNvPr>
          <p:cNvSpPr>
            <a:spLocks noGrp="1"/>
          </p:cNvSpPr>
          <p:nvPr>
            <p:ph idx="1"/>
          </p:nvPr>
        </p:nvSpPr>
        <p:spPr>
          <a:xfrm>
            <a:off x="457200" y="1498862"/>
            <a:ext cx="8229600" cy="4627301"/>
          </a:xfrm>
        </p:spPr>
        <p:txBody>
          <a:bodyPr/>
          <a:lstStyle/>
          <a:p>
            <a:r>
              <a:rPr lang="nl-NL" sz="1600" dirty="0">
                <a:latin typeface="Calibri" panose="020F0502020204030204" pitchFamily="34" charset="0"/>
                <a:cs typeface="Calibri" panose="020F0502020204030204" pitchFamily="34" charset="0"/>
              </a:rPr>
              <a:t>Teksten lezen vanuit een leesdoel</a:t>
            </a:r>
          </a:p>
          <a:p>
            <a:r>
              <a:rPr lang="nl-NL" sz="1600" dirty="0">
                <a:latin typeface="Calibri" panose="020F0502020204030204" pitchFamily="34" charset="0"/>
                <a:cs typeface="Calibri" panose="020F0502020204030204" pitchFamily="34" charset="0"/>
              </a:rPr>
              <a:t>De leraar die het effectief omgaan met teksten </a:t>
            </a:r>
            <a:r>
              <a:rPr lang="nl-NL" sz="1600" dirty="0" err="1">
                <a:latin typeface="Calibri" panose="020F0502020204030204" pitchFamily="34" charset="0"/>
                <a:cs typeface="Calibri" panose="020F0502020204030204" pitchFamily="34" charset="0"/>
              </a:rPr>
              <a:t>modelt</a:t>
            </a:r>
            <a:r>
              <a:rPr lang="nl-NL" sz="1600" dirty="0">
                <a:latin typeface="Calibri" panose="020F0502020204030204" pitchFamily="34" charset="0"/>
                <a:cs typeface="Calibri" panose="020F0502020204030204" pitchFamily="34" charset="0"/>
              </a:rPr>
              <a:t> en het profijt van haar aanpak laat zien</a:t>
            </a:r>
          </a:p>
          <a:p>
            <a:r>
              <a:rPr lang="nl-NL" sz="1600" dirty="0">
                <a:latin typeface="Calibri" panose="020F0502020204030204" pitchFamily="34" charset="0"/>
                <a:cs typeface="Calibri" panose="020F0502020204030204" pitchFamily="34" charset="0"/>
              </a:rPr>
              <a:t>Leerlingen leren metacognitief (planmatig, controlerend) met teksten om te gaan</a:t>
            </a:r>
          </a:p>
          <a:p>
            <a:r>
              <a:rPr lang="nl-NL" sz="1600" dirty="0">
                <a:latin typeface="Calibri" panose="020F0502020204030204" pitchFamily="34" charset="0"/>
                <a:cs typeface="Calibri" panose="020F0502020204030204" pitchFamily="34" charset="0"/>
              </a:rPr>
              <a:t>Praten/discussiëren over de inhoud tekst</a:t>
            </a:r>
          </a:p>
          <a:p>
            <a:r>
              <a:rPr lang="nl-NL" sz="1600" dirty="0">
                <a:latin typeface="Calibri" panose="020F0502020204030204" pitchFamily="34" charset="0"/>
                <a:cs typeface="Calibri" panose="020F0502020204030204" pitchFamily="34" charset="0"/>
              </a:rPr>
              <a:t>Lezen en herlezen</a:t>
            </a:r>
          </a:p>
          <a:p>
            <a:r>
              <a:rPr lang="nl-NL" sz="1600" dirty="0">
                <a:latin typeface="Calibri" panose="020F0502020204030204" pitchFamily="34" charset="0"/>
                <a:cs typeface="Calibri" panose="020F0502020204030204" pitchFamily="34" charset="0"/>
              </a:rPr>
              <a:t>Leerlingen in duo’s met teksten laten werken</a:t>
            </a:r>
          </a:p>
          <a:p>
            <a:r>
              <a:rPr lang="nl-NL" sz="1600" dirty="0">
                <a:latin typeface="Calibri" panose="020F0502020204030204" pitchFamily="34" charset="0"/>
                <a:cs typeface="Calibri" panose="020F0502020204030204" pitchFamily="34" charset="0"/>
              </a:rPr>
              <a:t>Aandacht voor woordenschat en achtergrondkennis</a:t>
            </a:r>
          </a:p>
          <a:p>
            <a:r>
              <a:rPr lang="nl-NL" sz="1600" dirty="0">
                <a:latin typeface="Calibri" panose="020F0502020204030204" pitchFamily="34" charset="0"/>
                <a:cs typeface="Calibri" panose="020F0502020204030204" pitchFamily="34" charset="0"/>
              </a:rPr>
              <a:t>Leerlingen leren argumenteren</a:t>
            </a:r>
          </a:p>
          <a:p>
            <a:r>
              <a:rPr lang="nl-NL" sz="1600" dirty="0">
                <a:latin typeface="Calibri" panose="020F0502020204030204" pitchFamily="34" charset="0"/>
                <a:cs typeface="Calibri" panose="020F0502020204030204" pitchFamily="34" charset="0"/>
              </a:rPr>
              <a:t>Leerlingen tekstgerichte vragen leren stellen</a:t>
            </a:r>
          </a:p>
          <a:p>
            <a:r>
              <a:rPr lang="nl-NL" sz="1600" dirty="0">
                <a:latin typeface="Calibri" panose="020F0502020204030204" pitchFamily="34" charset="0"/>
                <a:cs typeface="Calibri" panose="020F0502020204030204" pitchFamily="34" charset="0"/>
              </a:rPr>
              <a:t>Aandacht voor de structuur van teksten</a:t>
            </a:r>
          </a:p>
          <a:p>
            <a:r>
              <a:rPr lang="nl-NL" sz="1600" dirty="0">
                <a:latin typeface="Calibri" panose="020F0502020204030204" pitchFamily="34" charset="0"/>
                <a:cs typeface="Calibri" panose="020F0502020204030204" pitchFamily="34" charset="0"/>
              </a:rPr>
              <a:t>Begeleide ondersteuning bieden</a:t>
            </a:r>
          </a:p>
          <a:p>
            <a:r>
              <a:rPr lang="nl-NL" sz="1600" dirty="0">
                <a:latin typeface="Calibri" panose="020F0502020204030204" pitchFamily="34" charset="0"/>
                <a:cs typeface="Calibri" panose="020F0502020204030204" pitchFamily="34" charset="0"/>
              </a:rPr>
              <a:t>Taak- en procesgerichte feedback geven</a:t>
            </a:r>
          </a:p>
          <a:p>
            <a:r>
              <a:rPr lang="nl-NL" sz="1600" dirty="0">
                <a:latin typeface="Calibri" panose="020F0502020204030204" pitchFamily="34" charset="0"/>
                <a:cs typeface="Calibri" panose="020F0502020204030204" pitchFamily="34" charset="0"/>
              </a:rPr>
              <a:t>Aanwijzingen en feedback geven</a:t>
            </a:r>
          </a:p>
          <a:p>
            <a:r>
              <a:rPr lang="nl-NL" sz="1600" dirty="0">
                <a:latin typeface="Calibri" panose="020F0502020204030204" pitchFamily="34" charset="0"/>
                <a:cs typeface="Calibri" panose="020F0502020204030204" pitchFamily="34" charset="0"/>
              </a:rPr>
              <a:t>Intensieve instructie</a:t>
            </a:r>
          </a:p>
          <a:p>
            <a:r>
              <a:rPr lang="nl-NL" sz="1600" dirty="0">
                <a:latin typeface="Calibri" panose="020F0502020204030204" pitchFamily="34" charset="0"/>
                <a:cs typeface="Calibri" panose="020F0502020204030204" pitchFamily="34" charset="0"/>
              </a:rPr>
              <a:t>Stimuleren van vrij en vrije tijdslezen</a:t>
            </a:r>
          </a:p>
          <a:p>
            <a:r>
              <a:rPr lang="nl-NL" sz="1600" dirty="0">
                <a:latin typeface="Calibri" panose="020F0502020204030204" pitchFamily="34" charset="0"/>
                <a:cs typeface="Calibri" panose="020F0502020204030204" pitchFamily="34" charset="0"/>
              </a:rPr>
              <a:t>Evaluatie: leesdoel bereikt?</a:t>
            </a:r>
          </a:p>
          <a:p>
            <a:endParaRPr lang="nl-NL" sz="1800" dirty="0">
              <a:latin typeface="Calibri" panose="020F0502020204030204" pitchFamily="34" charset="0"/>
              <a:cs typeface="Calibri" panose="020F0502020204030204" pitchFamily="34" charset="0"/>
            </a:endParaRPr>
          </a:p>
          <a:p>
            <a:endParaRPr lang="nl-NL" sz="1800" dirty="0">
              <a:latin typeface="Calibri" panose="020F0502020204030204" pitchFamily="34" charset="0"/>
              <a:cs typeface="Calibri" panose="020F0502020204030204" pitchFamily="34" charset="0"/>
            </a:endParaRPr>
          </a:p>
          <a:p>
            <a:endParaRPr lang="nl-NL" sz="2000" dirty="0">
              <a:latin typeface="Calibri" panose="020F0502020204030204" pitchFamily="34" charset="0"/>
              <a:cs typeface="Calibri" panose="020F0502020204030204" pitchFamily="34" charset="0"/>
            </a:endParaRPr>
          </a:p>
          <a:p>
            <a:endParaRPr lang="nl-NL" dirty="0"/>
          </a:p>
          <a:p>
            <a:endParaRPr lang="nl-NL" dirty="0"/>
          </a:p>
          <a:p>
            <a:endParaRPr lang="nl-NL" dirty="0"/>
          </a:p>
        </p:txBody>
      </p:sp>
    </p:spTree>
    <p:extLst>
      <p:ext uri="{BB962C8B-B14F-4D97-AF65-F5344CB8AC3E}">
        <p14:creationId xmlns:p14="http://schemas.microsoft.com/office/powerpoint/2010/main" val="2896780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a:xfrm>
            <a:off x="319088" y="152400"/>
            <a:ext cx="8824912" cy="990600"/>
          </a:xfrm>
        </p:spPr>
        <p:txBody>
          <a:bodyPr/>
          <a:lstStyle/>
          <a:p>
            <a:pPr eaLnBrk="1" hangingPunct="1"/>
            <a:r>
              <a:rPr lang="en-US" altLang="nl-NL" sz="4200" dirty="0" err="1">
                <a:solidFill>
                  <a:schemeClr val="tx1"/>
                </a:solidFill>
                <a:latin typeface="Calibri" panose="020F0502020204030204" pitchFamily="34" charset="0"/>
                <a:cs typeface="Goudy Old Style" panose="02020502050305020303" pitchFamily="18" charset="0"/>
              </a:rPr>
              <a:t>Geef</a:t>
            </a:r>
            <a:r>
              <a:rPr lang="en-US" altLang="nl-NL" sz="4200" dirty="0">
                <a:solidFill>
                  <a:schemeClr val="tx1"/>
                </a:solidFill>
                <a:latin typeface="Calibri" panose="020F0502020204030204" pitchFamily="34" charset="0"/>
                <a:cs typeface="Goudy Old Style" panose="02020502050305020303" pitchFamily="18" charset="0"/>
              </a:rPr>
              <a:t> </a:t>
            </a:r>
            <a:r>
              <a:rPr lang="en-US" altLang="nl-NL" sz="4200" dirty="0" err="1">
                <a:solidFill>
                  <a:schemeClr val="tx1"/>
                </a:solidFill>
                <a:latin typeface="Calibri" panose="020F0502020204030204" pitchFamily="34" charset="0"/>
                <a:cs typeface="Goudy Old Style" panose="02020502050305020303" pitchFamily="18" charset="0"/>
              </a:rPr>
              <a:t>expliciete</a:t>
            </a:r>
            <a:r>
              <a:rPr lang="en-US" altLang="nl-NL" sz="4200" dirty="0">
                <a:solidFill>
                  <a:schemeClr val="tx1"/>
                </a:solidFill>
                <a:latin typeface="Calibri" panose="020F0502020204030204" pitchFamily="34" charset="0"/>
                <a:cs typeface="Goudy Old Style" panose="02020502050305020303" pitchFamily="18" charset="0"/>
              </a:rPr>
              <a:t> </a:t>
            </a:r>
            <a:r>
              <a:rPr lang="en-US" altLang="nl-NL" sz="4200" dirty="0" err="1">
                <a:solidFill>
                  <a:schemeClr val="tx1"/>
                </a:solidFill>
                <a:latin typeface="Calibri" panose="020F0502020204030204" pitchFamily="34" charset="0"/>
                <a:cs typeface="Goudy Old Style" panose="02020502050305020303" pitchFamily="18" charset="0"/>
              </a:rPr>
              <a:t>directe</a:t>
            </a:r>
            <a:r>
              <a:rPr lang="en-US" altLang="nl-NL" sz="4200" dirty="0">
                <a:solidFill>
                  <a:schemeClr val="tx1"/>
                </a:solidFill>
                <a:latin typeface="Calibri" panose="020F0502020204030204" pitchFamily="34" charset="0"/>
                <a:cs typeface="Goudy Old Style" panose="02020502050305020303" pitchFamily="18" charset="0"/>
              </a:rPr>
              <a:t> </a:t>
            </a:r>
            <a:r>
              <a:rPr lang="en-US" altLang="nl-NL" sz="4200" dirty="0" err="1">
                <a:solidFill>
                  <a:schemeClr val="tx1"/>
                </a:solidFill>
                <a:latin typeface="Calibri" panose="020F0502020204030204" pitchFamily="34" charset="0"/>
                <a:cs typeface="Goudy Old Style" panose="02020502050305020303" pitchFamily="18" charset="0"/>
              </a:rPr>
              <a:t>instructie</a:t>
            </a:r>
            <a:r>
              <a:rPr lang="en-US" altLang="nl-NL" sz="4200" dirty="0">
                <a:solidFill>
                  <a:schemeClr val="tx1"/>
                </a:solidFill>
                <a:latin typeface="Calibri" panose="020F0502020204030204" pitchFamily="34" charset="0"/>
                <a:cs typeface="Goudy Old Style" panose="02020502050305020303" pitchFamily="18" charset="0"/>
              </a:rPr>
              <a:t> </a:t>
            </a:r>
            <a:br>
              <a:rPr lang="en-US" altLang="nl-NL" sz="4200" dirty="0">
                <a:solidFill>
                  <a:schemeClr val="tx1"/>
                </a:solidFill>
                <a:latin typeface="Calibri" panose="020F0502020204030204" pitchFamily="34" charset="0"/>
                <a:cs typeface="Goudy Old Style" panose="02020502050305020303" pitchFamily="18" charset="0"/>
              </a:rPr>
            </a:br>
            <a:r>
              <a:rPr lang="en-US" altLang="nl-NL" sz="4200" dirty="0">
                <a:solidFill>
                  <a:schemeClr val="tx1"/>
                </a:solidFill>
                <a:latin typeface="Calibri" panose="020F0502020204030204" pitchFamily="34" charset="0"/>
                <a:cs typeface="Goudy Old Style" panose="02020502050305020303" pitchFamily="18" charset="0"/>
              </a:rPr>
              <a:t>(d= 0.60)</a:t>
            </a:r>
          </a:p>
        </p:txBody>
      </p:sp>
      <p:sp>
        <p:nvSpPr>
          <p:cNvPr id="4" name="Isosceles Triangle 3"/>
          <p:cNvSpPr/>
          <p:nvPr/>
        </p:nvSpPr>
        <p:spPr>
          <a:xfrm>
            <a:off x="3352800" y="2133600"/>
            <a:ext cx="3733800" cy="3657600"/>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6" name="Isosceles Triangle 5"/>
          <p:cNvSpPr/>
          <p:nvPr/>
        </p:nvSpPr>
        <p:spPr>
          <a:xfrm rot="10800000">
            <a:off x="914400" y="2133600"/>
            <a:ext cx="3733800" cy="3657600"/>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722948" name="Text Box 20"/>
          <p:cNvSpPr txBox="1">
            <a:spLocks noChangeArrowheads="1"/>
          </p:cNvSpPr>
          <p:nvPr/>
        </p:nvSpPr>
        <p:spPr bwMode="auto">
          <a:xfrm>
            <a:off x="7315200" y="6435725"/>
            <a:ext cx="1828800" cy="3048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a:ea typeface="+mn-ea"/>
                <a:cs typeface="+mn-cs"/>
              </a:rPr>
              <a:t>Fisher, D., &amp; Frey, N.</a:t>
            </a:r>
          </a:p>
        </p:txBody>
      </p:sp>
      <p:sp>
        <p:nvSpPr>
          <p:cNvPr id="722949" name="TextBox 7"/>
          <p:cNvSpPr txBox="1">
            <a:spLocks noChangeArrowheads="1"/>
          </p:cNvSpPr>
          <p:nvPr/>
        </p:nvSpPr>
        <p:spPr bwMode="auto">
          <a:xfrm>
            <a:off x="838200" y="1600200"/>
            <a:ext cx="3886200" cy="400050"/>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a:ln>
                  <a:noFill/>
                </a:ln>
                <a:solidFill>
                  <a:srgbClr val="000000"/>
                </a:solidFill>
                <a:effectLst/>
                <a:uLnTx/>
                <a:uFillTx/>
                <a:latin typeface="Calibri" pitchFamily="34" charset="0"/>
                <a:ea typeface="+mn-ea"/>
                <a:cs typeface="Segoe UI" pitchFamily="34" charset="0"/>
              </a:rPr>
              <a:t>Verantwoordelijkheid leerkracht</a:t>
            </a:r>
          </a:p>
        </p:txBody>
      </p:sp>
      <p:sp>
        <p:nvSpPr>
          <p:cNvPr id="722950" name="TextBox 8"/>
          <p:cNvSpPr txBox="1">
            <a:spLocks noChangeArrowheads="1"/>
          </p:cNvSpPr>
          <p:nvPr/>
        </p:nvSpPr>
        <p:spPr bwMode="auto">
          <a:xfrm>
            <a:off x="3352800" y="5791200"/>
            <a:ext cx="3886200" cy="400050"/>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a:ln>
                  <a:noFill/>
                </a:ln>
                <a:solidFill>
                  <a:srgbClr val="000000"/>
                </a:solidFill>
                <a:effectLst/>
                <a:uLnTx/>
                <a:uFillTx/>
                <a:latin typeface="Calibri" pitchFamily="34" charset="0"/>
                <a:ea typeface="+mn-ea"/>
                <a:cs typeface="Segoe UI" pitchFamily="34" charset="0"/>
              </a:rPr>
              <a:t>Verantwoordelijkheid leerling</a:t>
            </a:r>
          </a:p>
        </p:txBody>
      </p:sp>
      <p:graphicFrame>
        <p:nvGraphicFramePr>
          <p:cNvPr id="33" name="Table 32"/>
          <p:cNvGraphicFramePr>
            <a:graphicFrameLocks noGrp="1"/>
          </p:cNvGraphicFramePr>
          <p:nvPr/>
        </p:nvGraphicFramePr>
        <p:xfrm>
          <a:off x="914400" y="2133600"/>
          <a:ext cx="6248400" cy="3810000"/>
        </p:xfrm>
        <a:graphic>
          <a:graphicData uri="http://schemas.openxmlformats.org/drawingml/2006/table">
            <a:tbl>
              <a:tblPr firstRow="1" bandRow="1">
                <a:tableStyleId>{2D5ABB26-0587-4C30-8999-92F81FD0307C}</a:tableStyleId>
              </a:tblPr>
              <a:tblGrid>
                <a:gridCol w="3461657">
                  <a:extLst>
                    <a:ext uri="{9D8B030D-6E8A-4147-A177-3AD203B41FA5}">
                      <a16:colId xmlns:a16="http://schemas.microsoft.com/office/drawing/2014/main" val="20000"/>
                    </a:ext>
                  </a:extLst>
                </a:gridCol>
                <a:gridCol w="2786743">
                  <a:extLst>
                    <a:ext uri="{9D8B030D-6E8A-4147-A177-3AD203B41FA5}">
                      <a16:colId xmlns:a16="http://schemas.microsoft.com/office/drawing/2014/main" val="20001"/>
                    </a:ext>
                  </a:extLst>
                </a:gridCol>
              </a:tblGrid>
              <a:tr h="944880">
                <a:tc>
                  <a:txBody>
                    <a:bodyPr/>
                    <a:lstStyle/>
                    <a:p>
                      <a:endParaRPr lang="en-US" sz="1800" dirty="0">
                        <a:latin typeface="+mn-lt"/>
                        <a:cs typeface="+mn-cs"/>
                      </a:endParaRPr>
                    </a:p>
                    <a:p>
                      <a:pPr algn="ctr"/>
                      <a:r>
                        <a:rPr lang="en-US" sz="2400" dirty="0">
                          <a:latin typeface="Segoe UI" pitchFamily="34" charset="0"/>
                          <a:cs typeface="Segoe UI" pitchFamily="34" charset="0"/>
                        </a:rPr>
                        <a:t>    </a:t>
                      </a:r>
                      <a:r>
                        <a:rPr lang="en-US" sz="2400" dirty="0" err="1">
                          <a:latin typeface="Segoe UI" pitchFamily="34" charset="0"/>
                          <a:cs typeface="Segoe UI" pitchFamily="34" charset="0"/>
                        </a:rPr>
                        <a:t>Doel</a:t>
                      </a:r>
                      <a:r>
                        <a:rPr lang="en-US" sz="2400" dirty="0">
                          <a:latin typeface="Segoe UI" pitchFamily="34" charset="0"/>
                          <a:cs typeface="Segoe UI" pitchFamily="34" charset="0"/>
                        </a:rPr>
                        <a:t> les</a:t>
                      </a:r>
                    </a:p>
                    <a:p>
                      <a:pPr algn="ctr"/>
                      <a:r>
                        <a:rPr lang="en-US" sz="1400" dirty="0">
                          <a:latin typeface="Segoe UI" pitchFamily="34" charset="0"/>
                          <a:cs typeface="Segoe UI" pitchFamily="34" charset="0"/>
                        </a:rPr>
                        <a:t>        (5- 10 min.)</a:t>
                      </a:r>
                    </a:p>
                  </a:txBody>
                  <a:tcPr>
                    <a:lnT w="12700" cap="flat" cmpd="sng" algn="ctr">
                      <a:noFill/>
                      <a:prstDash val="solid"/>
                      <a:round/>
                      <a:headEnd type="none" w="med" len="med"/>
                      <a:tailEnd type="none" w="med" len="med"/>
                    </a:lnT>
                    <a:lnB w="38100" cap="flat" cmpd="sng" algn="ctr">
                      <a:solidFill>
                        <a:schemeClr val="tx1"/>
                      </a:solidFill>
                      <a:prstDash val="dot"/>
                      <a:round/>
                      <a:headEnd type="none" w="med" len="med"/>
                      <a:tailEnd type="none" w="med" len="med"/>
                    </a:lnB>
                  </a:tcPr>
                </a:tc>
                <a:tc>
                  <a:txBody>
                    <a:bodyPr/>
                    <a:lstStyle/>
                    <a:p>
                      <a:endParaRPr lang="en-US" sz="2400" dirty="0">
                        <a:latin typeface="Segoe UI" pitchFamily="34" charset="0"/>
                        <a:cs typeface="Segoe UI" pitchFamily="34" charset="0"/>
                      </a:endParaRPr>
                    </a:p>
                  </a:txBody>
                  <a:tcPr>
                    <a:lnT w="12700" cap="flat" cmpd="sng" algn="ctr">
                      <a:noFill/>
                      <a:prstDash val="solid"/>
                      <a:round/>
                      <a:headEnd type="none" w="med" len="med"/>
                      <a:tailEnd type="none" w="med" len="med"/>
                    </a:lnT>
                    <a:lnB w="381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0"/>
                  </a:ext>
                </a:extLst>
              </a:tr>
              <a:tr h="1036320">
                <a:tc>
                  <a:txBody>
                    <a:bodyPr/>
                    <a:lstStyle/>
                    <a:p>
                      <a:pPr algn="ctr"/>
                      <a:r>
                        <a:rPr lang="en-US" sz="2400" b="0" i="1" baseline="0" dirty="0">
                          <a:solidFill>
                            <a:srgbClr val="FF0000"/>
                          </a:solidFill>
                          <a:latin typeface="Segoe UI" pitchFamily="34" charset="0"/>
                          <a:cs typeface="Segoe UI" pitchFamily="34" charset="0"/>
                        </a:rPr>
                        <a:t>   </a:t>
                      </a:r>
                      <a:r>
                        <a:rPr lang="en-US" sz="2400" b="0" i="1" baseline="0" dirty="0" err="1">
                          <a:solidFill>
                            <a:srgbClr val="FF0000"/>
                          </a:solidFill>
                          <a:latin typeface="Segoe UI" pitchFamily="34" charset="0"/>
                          <a:cs typeface="Segoe UI" pitchFamily="34" charset="0"/>
                        </a:rPr>
                        <a:t>Begeleide</a:t>
                      </a:r>
                      <a:r>
                        <a:rPr lang="en-US" sz="2400" b="0" i="1" baseline="0" dirty="0">
                          <a:solidFill>
                            <a:srgbClr val="FF0000"/>
                          </a:solidFill>
                          <a:latin typeface="Segoe UI" pitchFamily="34" charset="0"/>
                          <a:cs typeface="Segoe UI" pitchFamily="34" charset="0"/>
                        </a:rPr>
                        <a:t> </a:t>
                      </a:r>
                    </a:p>
                    <a:p>
                      <a:pPr algn="ctr"/>
                      <a:r>
                        <a:rPr lang="en-US" sz="2400" b="0" i="1" baseline="0" dirty="0" err="1">
                          <a:solidFill>
                            <a:srgbClr val="FF0000"/>
                          </a:solidFill>
                          <a:latin typeface="Segoe UI" pitchFamily="34" charset="0"/>
                          <a:cs typeface="Segoe UI" pitchFamily="34" charset="0"/>
                        </a:rPr>
                        <a:t>Instructie</a:t>
                      </a:r>
                      <a:r>
                        <a:rPr lang="en-US" sz="2400" b="0" i="1" baseline="0" dirty="0">
                          <a:solidFill>
                            <a:srgbClr val="FF0000"/>
                          </a:solidFill>
                          <a:latin typeface="Segoe UI" pitchFamily="34" charset="0"/>
                          <a:cs typeface="Segoe UI" pitchFamily="34" charset="0"/>
                        </a:rPr>
                        <a:t> </a:t>
                      </a:r>
                    </a:p>
                    <a:p>
                      <a:pPr algn="ctr"/>
                      <a:r>
                        <a:rPr lang="en-US" sz="1400" b="0" i="0" baseline="0" dirty="0">
                          <a:solidFill>
                            <a:schemeClr val="tx1"/>
                          </a:solidFill>
                          <a:latin typeface="Segoe UI" pitchFamily="34" charset="0"/>
                          <a:cs typeface="Segoe UI" pitchFamily="34" charset="0"/>
                        </a:rPr>
                        <a:t>  (5 – 10  min.)</a:t>
                      </a:r>
                      <a:endParaRPr lang="en-US" sz="1400" b="0" i="0" dirty="0">
                        <a:solidFill>
                          <a:schemeClr val="tx1"/>
                        </a:solidFill>
                        <a:latin typeface="Segoe UI" pitchFamily="34" charset="0"/>
                        <a:cs typeface="Segoe UI" pitchFamily="34" charset="0"/>
                      </a:endParaRPr>
                    </a:p>
                  </a:txBody>
                  <a:tcPr>
                    <a:lnT w="38100" cap="flat" cmpd="sng" algn="ctr">
                      <a:solidFill>
                        <a:schemeClr val="tx1"/>
                      </a:solidFill>
                      <a:prstDash val="dot"/>
                      <a:round/>
                      <a:headEnd type="none" w="med" len="med"/>
                      <a:tailEnd type="none" w="med" len="med"/>
                    </a:lnT>
                    <a:lnB w="38100" cap="flat" cmpd="sng" algn="ctr">
                      <a:solidFill>
                        <a:schemeClr val="tx1"/>
                      </a:solidFill>
                      <a:prstDash val="dash"/>
                      <a:round/>
                      <a:headEnd type="none" w="med" len="med"/>
                      <a:tailEnd type="none" w="med" len="med"/>
                    </a:lnB>
                  </a:tcPr>
                </a:tc>
                <a:tc>
                  <a:txBody>
                    <a:bodyPr/>
                    <a:lstStyle/>
                    <a:p>
                      <a:endParaRPr lang="en-US" dirty="0"/>
                    </a:p>
                  </a:txBody>
                  <a:tcPr>
                    <a:lnT w="38100" cap="flat" cmpd="sng" algn="ctr">
                      <a:solidFill>
                        <a:schemeClr val="tx1"/>
                      </a:solidFill>
                      <a:prstDash val="dot"/>
                      <a:round/>
                      <a:headEnd type="none" w="med" len="med"/>
                      <a:tailEnd type="none" w="med" len="med"/>
                    </a:lnT>
                    <a:lnB w="381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1"/>
                  </a:ext>
                </a:extLst>
              </a:tr>
              <a:tr h="914400">
                <a:tc>
                  <a:txBody>
                    <a:bodyPr/>
                    <a:lstStyle/>
                    <a:p>
                      <a:endParaRPr lang="en-US" dirty="0"/>
                    </a:p>
                  </a:txBody>
                  <a:tcPr>
                    <a:lnT w="38100" cap="flat" cmpd="sng" algn="ctr">
                      <a:solidFill>
                        <a:schemeClr val="tx1"/>
                      </a:solidFill>
                      <a:prstDash val="dash"/>
                      <a:round/>
                      <a:headEnd type="none" w="med" len="med"/>
                      <a:tailEnd type="none" w="med" len="med"/>
                    </a:lnT>
                    <a:lnB w="38100" cap="flat" cmpd="sng" algn="ctr">
                      <a:solidFill>
                        <a:schemeClr val="tx1"/>
                      </a:solidFill>
                      <a:prstDash val="sysDash"/>
                      <a:round/>
                      <a:headEnd type="none" w="med" len="med"/>
                      <a:tailEnd type="none" w="med" len="med"/>
                    </a:lnB>
                  </a:tcPr>
                </a:tc>
                <a:tc>
                  <a:txBody>
                    <a:bodyPr/>
                    <a:lstStyle/>
                    <a:p>
                      <a:r>
                        <a:rPr lang="en-US" sz="2400" i="1" dirty="0" err="1">
                          <a:solidFill>
                            <a:srgbClr val="FF0000"/>
                          </a:solidFill>
                          <a:latin typeface="Segoe UI" pitchFamily="34" charset="0"/>
                          <a:cs typeface="Segoe UI" pitchFamily="34" charset="0"/>
                        </a:rPr>
                        <a:t>Samenwerken</a:t>
                      </a:r>
                      <a:endParaRPr lang="en-US" sz="2400" i="1" dirty="0">
                        <a:solidFill>
                          <a:srgbClr val="FF0000"/>
                        </a:solidFill>
                        <a:latin typeface="Segoe UI" pitchFamily="34" charset="0"/>
                        <a:cs typeface="Segoe UI" pitchFamily="34" charset="0"/>
                      </a:endParaRPr>
                    </a:p>
                    <a:p>
                      <a:r>
                        <a:rPr lang="en-US" sz="1400" i="0" dirty="0">
                          <a:solidFill>
                            <a:schemeClr val="tx1"/>
                          </a:solidFill>
                          <a:latin typeface="Segoe UI" pitchFamily="34" charset="0"/>
                          <a:cs typeface="Segoe UI" pitchFamily="34" charset="0"/>
                        </a:rPr>
                        <a:t>       (5 – 10 min.)</a:t>
                      </a:r>
                    </a:p>
                  </a:txBody>
                  <a:tcPr>
                    <a:lnT w="38100" cap="flat" cmpd="sng" algn="ctr">
                      <a:solidFill>
                        <a:schemeClr val="tx1"/>
                      </a:solidFill>
                      <a:prstDash val="dash"/>
                      <a:round/>
                      <a:headEnd type="none" w="med" len="med"/>
                      <a:tailEnd type="none" w="med" len="med"/>
                    </a:lnT>
                    <a:lnB w="381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2"/>
                  </a:ext>
                </a:extLst>
              </a:tr>
              <a:tr h="914400">
                <a:tc>
                  <a:txBody>
                    <a:bodyPr/>
                    <a:lstStyle/>
                    <a:p>
                      <a:endParaRPr lang="en-US" dirty="0"/>
                    </a:p>
                  </a:txBody>
                  <a:tcPr>
                    <a:lnT w="38100"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tcPr>
                </a:tc>
                <a:tc>
                  <a:txBody>
                    <a:bodyPr/>
                    <a:lstStyle/>
                    <a:p>
                      <a:r>
                        <a:rPr lang="en-US" sz="2400" i="0" dirty="0" err="1">
                          <a:latin typeface="Segoe UI" pitchFamily="34" charset="0"/>
                          <a:cs typeface="Segoe UI" pitchFamily="34" charset="0"/>
                        </a:rPr>
                        <a:t>Zelfstandig</a:t>
                      </a:r>
                      <a:endParaRPr lang="en-US" sz="2400" i="0" dirty="0">
                        <a:latin typeface="Segoe UI" pitchFamily="34" charset="0"/>
                        <a:cs typeface="Segoe UI" pitchFamily="34" charset="0"/>
                      </a:endParaRPr>
                    </a:p>
                    <a:p>
                      <a:r>
                        <a:rPr lang="en-US" sz="1400" i="0" dirty="0">
                          <a:latin typeface="Segoe UI" pitchFamily="34" charset="0"/>
                          <a:cs typeface="Segoe UI" pitchFamily="34" charset="0"/>
                        </a:rPr>
                        <a:t>       ( 5 – 10 min.)</a:t>
                      </a:r>
                    </a:p>
                  </a:txBody>
                  <a:tcPr>
                    <a:lnT w="38100"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22963" name="TextBox 33"/>
          <p:cNvSpPr txBox="1">
            <a:spLocks noChangeArrowheads="1"/>
          </p:cNvSpPr>
          <p:nvPr/>
        </p:nvSpPr>
        <p:spPr bwMode="auto">
          <a:xfrm>
            <a:off x="7162800" y="2286000"/>
            <a:ext cx="1549400" cy="52387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0000"/>
                </a:solidFill>
                <a:effectLst/>
                <a:uLnTx/>
                <a:uFillTx/>
                <a:latin typeface="Segoe UI" pitchFamily="34" charset="0"/>
                <a:ea typeface="+mn-ea"/>
                <a:cs typeface="Segoe UI" pitchFamily="34" charset="0"/>
              </a:rPr>
              <a:t>“</a:t>
            </a:r>
            <a:r>
              <a:rPr kumimoji="0" lang="en-US" sz="2000" b="0" i="0" u="none" strike="noStrike" kern="0" cap="none" spc="0" normalizeH="0" baseline="0" noProof="0">
                <a:ln>
                  <a:noFill/>
                </a:ln>
                <a:solidFill>
                  <a:srgbClr val="000000"/>
                </a:solidFill>
                <a:effectLst/>
                <a:uLnTx/>
                <a:uFillTx/>
                <a:latin typeface="Segoe UI" pitchFamily="34" charset="0"/>
                <a:ea typeface="+mn-ea"/>
                <a:cs typeface="Segoe UI" pitchFamily="34" charset="0"/>
              </a:rPr>
              <a:t>Ik doe het”</a:t>
            </a:r>
          </a:p>
        </p:txBody>
      </p:sp>
      <p:sp>
        <p:nvSpPr>
          <p:cNvPr id="722964" name="TextBox 35"/>
          <p:cNvSpPr txBox="1">
            <a:spLocks noChangeArrowheads="1"/>
          </p:cNvSpPr>
          <p:nvPr/>
        </p:nvSpPr>
        <p:spPr bwMode="auto">
          <a:xfrm>
            <a:off x="7162800" y="3200400"/>
            <a:ext cx="1981200" cy="40005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Segoe UI" pitchFamily="34" charset="0"/>
                <a:ea typeface="+mn-ea"/>
                <a:cs typeface="Segoe UI" pitchFamily="34" charset="0"/>
              </a:rPr>
              <a:t>“Wij doen het”</a:t>
            </a:r>
          </a:p>
        </p:txBody>
      </p:sp>
      <p:sp>
        <p:nvSpPr>
          <p:cNvPr id="722965" name="TextBox 36"/>
          <p:cNvSpPr txBox="1">
            <a:spLocks noChangeArrowheads="1"/>
          </p:cNvSpPr>
          <p:nvPr/>
        </p:nvSpPr>
        <p:spPr bwMode="auto">
          <a:xfrm>
            <a:off x="7162800" y="4114800"/>
            <a:ext cx="1981200" cy="40005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Segoe UI" pitchFamily="34" charset="0"/>
                <a:ea typeface="+mn-ea"/>
                <a:cs typeface="Segoe UI" pitchFamily="34" charset="0"/>
              </a:rPr>
              <a:t>Jullie doen het“ </a:t>
            </a:r>
          </a:p>
        </p:txBody>
      </p:sp>
      <p:sp>
        <p:nvSpPr>
          <p:cNvPr id="722966" name="TextBox 37"/>
          <p:cNvSpPr txBox="1">
            <a:spLocks noChangeArrowheads="1"/>
          </p:cNvSpPr>
          <p:nvPr/>
        </p:nvSpPr>
        <p:spPr bwMode="auto">
          <a:xfrm>
            <a:off x="7162800" y="5105400"/>
            <a:ext cx="1981200" cy="52387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0000"/>
                </a:solidFill>
                <a:effectLst/>
                <a:uLnTx/>
                <a:uFillTx/>
                <a:latin typeface="Segoe UI" pitchFamily="34" charset="0"/>
                <a:ea typeface="+mn-ea"/>
                <a:cs typeface="Segoe UI" pitchFamily="34" charset="0"/>
              </a:rPr>
              <a:t>“</a:t>
            </a:r>
            <a:r>
              <a:rPr kumimoji="0" lang="en-US" sz="2000" b="0" i="0" u="none" strike="noStrike" kern="0" cap="none" spc="0" normalizeH="0" baseline="0" noProof="0">
                <a:ln>
                  <a:noFill/>
                </a:ln>
                <a:solidFill>
                  <a:srgbClr val="000000"/>
                </a:solidFill>
                <a:effectLst/>
                <a:uLnTx/>
                <a:uFillTx/>
                <a:latin typeface="Segoe UI" pitchFamily="34" charset="0"/>
                <a:ea typeface="+mn-ea"/>
                <a:cs typeface="Segoe UI" pitchFamily="34" charset="0"/>
              </a:rPr>
              <a:t>Jij doet het</a:t>
            </a:r>
            <a:r>
              <a:rPr kumimoji="0" lang="en-US" sz="2800" b="0" i="0" u="none" strike="noStrike" kern="0" cap="none" spc="0" normalizeH="0" baseline="0" noProof="0">
                <a:ln>
                  <a:noFill/>
                </a:ln>
                <a:solidFill>
                  <a:srgbClr val="000000"/>
                </a:solidFill>
                <a:effectLst/>
                <a:uLnTx/>
                <a:uFillTx/>
                <a:latin typeface="Segoe UI" pitchFamily="34" charset="0"/>
                <a:ea typeface="+mn-ea"/>
                <a:cs typeface="Segoe UI" pitchFamily="34" charset="0"/>
              </a:rPr>
              <a:t>”</a:t>
            </a:r>
          </a:p>
        </p:txBody>
      </p:sp>
      <p:sp>
        <p:nvSpPr>
          <p:cNvPr id="14" name="Down Arrow 13"/>
          <p:cNvSpPr/>
          <p:nvPr/>
        </p:nvSpPr>
        <p:spPr>
          <a:xfrm>
            <a:off x="0" y="2133600"/>
            <a:ext cx="838200" cy="381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prstClr val="white"/>
                </a:solidFill>
                <a:effectLst/>
                <a:uLnTx/>
                <a:uFillTx/>
                <a:latin typeface="Corbel" pitchFamily="34" charset="0"/>
                <a:ea typeface="+mn-ea"/>
                <a:cs typeface="+mn-cs"/>
              </a:rPr>
              <a:t>Voortgang</a:t>
            </a:r>
            <a:r>
              <a:rPr kumimoji="0" lang="en-US" sz="2000" b="0" i="0" u="none" strike="noStrike" kern="0" cap="none" spc="0" normalizeH="0" baseline="0" noProof="0" dirty="0">
                <a:ln>
                  <a:noFill/>
                </a:ln>
                <a:solidFill>
                  <a:prstClr val="white"/>
                </a:solidFill>
                <a:effectLst/>
                <a:uLnTx/>
                <a:uFillTx/>
                <a:latin typeface="Corbel" pitchFamily="34" charset="0"/>
                <a:ea typeface="+mn-ea"/>
                <a:cs typeface="+mn-cs"/>
              </a:rPr>
              <a:t>  les</a:t>
            </a:r>
          </a:p>
        </p:txBody>
      </p:sp>
      <p:sp>
        <p:nvSpPr>
          <p:cNvPr id="3" name="Rechthoek 2"/>
          <p:cNvSpPr/>
          <p:nvPr/>
        </p:nvSpPr>
        <p:spPr>
          <a:xfrm>
            <a:off x="2225675" y="6332538"/>
            <a:ext cx="4848225" cy="40481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white"/>
                </a:solidFill>
                <a:effectLst/>
                <a:uLnTx/>
                <a:uFillTx/>
                <a:latin typeface="Calibri"/>
                <a:ea typeface="+mn-ea"/>
                <a:cs typeface="+mn-cs"/>
              </a:rPr>
              <a:t>Einde les: hebben we ons doel bereikt?</a:t>
            </a:r>
          </a:p>
        </p:txBody>
      </p:sp>
      <p:sp>
        <p:nvSpPr>
          <p:cNvPr id="2" name="Rechthoek: afgeronde hoeken 1">
            <a:extLst>
              <a:ext uri="{FF2B5EF4-FFF2-40B4-BE49-F238E27FC236}">
                <a16:creationId xmlns:a16="http://schemas.microsoft.com/office/drawing/2014/main" id="{E26BFAC4-24CB-4722-BED9-126A4C64E6DD}"/>
              </a:ext>
            </a:extLst>
          </p:cNvPr>
          <p:cNvSpPr/>
          <p:nvPr/>
        </p:nvSpPr>
        <p:spPr>
          <a:xfrm>
            <a:off x="348792" y="952107"/>
            <a:ext cx="1809946" cy="33936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solidFill>
                  <a:schemeClr val="tx1"/>
                </a:solidFill>
              </a:rPr>
              <a:t>Illustratie</a:t>
            </a:r>
          </a:p>
        </p:txBody>
      </p:sp>
    </p:spTree>
    <p:extLst>
      <p:ext uri="{BB962C8B-B14F-4D97-AF65-F5344CB8AC3E}">
        <p14:creationId xmlns:p14="http://schemas.microsoft.com/office/powerpoint/2010/main" val="41243777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el 1"/>
          <p:cNvSpPr>
            <a:spLocks noGrp="1"/>
          </p:cNvSpPr>
          <p:nvPr>
            <p:ph type="title"/>
          </p:nvPr>
        </p:nvSpPr>
        <p:spPr/>
        <p:txBody>
          <a:bodyPr/>
          <a:lstStyle/>
          <a:p>
            <a:r>
              <a:rPr lang="nl-NL" altLang="nl-NL" dirty="0"/>
              <a:t>De kracht van </a:t>
            </a:r>
            <a:r>
              <a:rPr lang="nl-NL" altLang="nl-NL" dirty="0" err="1"/>
              <a:t>modelen</a:t>
            </a:r>
            <a:endParaRPr lang="nl-NL" altLang="nl-NL" dirty="0"/>
          </a:p>
        </p:txBody>
      </p:sp>
      <p:sp>
        <p:nvSpPr>
          <p:cNvPr id="83971" name="Tijdelijke aanduiding voor inhoud 2"/>
          <p:cNvSpPr>
            <a:spLocks noGrp="1"/>
          </p:cNvSpPr>
          <p:nvPr>
            <p:ph idx="1"/>
          </p:nvPr>
        </p:nvSpPr>
        <p:spPr>
          <a:xfrm>
            <a:off x="448408" y="1184989"/>
            <a:ext cx="8229600" cy="4914798"/>
          </a:xfrm>
        </p:spPr>
        <p:txBody>
          <a:bodyPr/>
          <a:lstStyle/>
          <a:p>
            <a:r>
              <a:rPr lang="nl-NL" altLang="nl-NL" dirty="0" err="1"/>
              <a:t>Modelen</a:t>
            </a:r>
            <a:r>
              <a:rPr lang="nl-NL" altLang="nl-NL" dirty="0"/>
              <a:t> is observerend leren;</a:t>
            </a:r>
          </a:p>
          <a:p>
            <a:r>
              <a:rPr lang="nl-NL" altLang="nl-NL" dirty="0"/>
              <a:t>Zowel gemiddelde als zwakke leerlingen profiteren ervan;</a:t>
            </a:r>
          </a:p>
          <a:p>
            <a:r>
              <a:rPr lang="nl-NL" altLang="nl-NL" dirty="0" err="1"/>
              <a:t>Modelen</a:t>
            </a:r>
            <a:r>
              <a:rPr lang="nl-NL" altLang="nl-NL" dirty="0"/>
              <a:t> is vooral sterk als het gepaard gaat met begeleide </a:t>
            </a:r>
            <a:r>
              <a:rPr lang="nl-NL" altLang="nl-NL" dirty="0" err="1"/>
              <a:t>inoefening</a:t>
            </a:r>
            <a:r>
              <a:rPr lang="nl-NL" altLang="nl-NL" dirty="0"/>
              <a:t> en samen oefenen;</a:t>
            </a:r>
          </a:p>
          <a:p>
            <a:r>
              <a:rPr lang="nl-NL" altLang="nl-NL" dirty="0"/>
              <a:t>Onderzoek? Leerlingen zijn positief over </a:t>
            </a:r>
            <a:r>
              <a:rPr lang="nl-NL" altLang="nl-NL" dirty="0" err="1"/>
              <a:t>modelen</a:t>
            </a:r>
            <a:r>
              <a:rPr lang="nl-NL" altLang="nl-NL" dirty="0"/>
              <a:t>!</a:t>
            </a:r>
          </a:p>
          <a:p>
            <a:r>
              <a:rPr lang="nl-NL" altLang="nl-NL" dirty="0"/>
              <a:t>Model ‘metacognitief handelen’’!</a:t>
            </a: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563" y="5363307"/>
            <a:ext cx="2195437" cy="1205444"/>
          </a:xfrm>
          <a:prstGeom prst="rect">
            <a:avLst/>
          </a:prstGeom>
        </p:spPr>
      </p:pic>
    </p:spTree>
    <p:extLst>
      <p:ext uri="{BB962C8B-B14F-4D97-AF65-F5344CB8AC3E}">
        <p14:creationId xmlns:p14="http://schemas.microsoft.com/office/powerpoint/2010/main" val="1044012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el 1"/>
          <p:cNvSpPr>
            <a:spLocks noGrp="1"/>
          </p:cNvSpPr>
          <p:nvPr>
            <p:ph type="title"/>
          </p:nvPr>
        </p:nvSpPr>
        <p:spPr>
          <a:xfrm>
            <a:off x="-119270" y="274638"/>
            <a:ext cx="9054548" cy="1143000"/>
          </a:xfrm>
        </p:spPr>
        <p:txBody>
          <a:bodyPr/>
          <a:lstStyle/>
          <a:p>
            <a:r>
              <a:rPr lang="nl-NL" altLang="nl-NL" sz="4000" dirty="0">
                <a:latin typeface="Calibri" panose="020F0502020204030204" pitchFamily="34" charset="0"/>
                <a:cs typeface="Calibri" panose="020F0502020204030204" pitchFamily="34" charset="0"/>
              </a:rPr>
              <a:t>Leer de leerlingen tekstgerichte vragen stellen. </a:t>
            </a:r>
          </a:p>
        </p:txBody>
      </p:sp>
      <p:sp>
        <p:nvSpPr>
          <p:cNvPr id="3" name="Tijdelijke aanduiding voor inhoud 2"/>
          <p:cNvSpPr>
            <a:spLocks noGrp="1"/>
          </p:cNvSpPr>
          <p:nvPr>
            <p:ph idx="1"/>
          </p:nvPr>
        </p:nvSpPr>
        <p:spPr>
          <a:xfrm>
            <a:off x="457200" y="989045"/>
            <a:ext cx="8229600" cy="5137118"/>
          </a:xfrm>
        </p:spPr>
        <p:txBody>
          <a:bodyPr/>
          <a:lstStyle/>
          <a:p>
            <a:pPr marL="0" indent="0">
              <a:buNone/>
              <a:defRPr/>
            </a:pPr>
            <a:endParaRPr lang="nl-NL" sz="2400" b="1" i="1" dirty="0"/>
          </a:p>
          <a:p>
            <a:pPr marL="0" indent="0">
              <a:buNone/>
              <a:defRPr/>
            </a:pPr>
            <a:r>
              <a:rPr lang="nl-NL" sz="2400" dirty="0"/>
              <a:t>Leerlingen moeten het antwoord in de tekst kunnen vinden. </a:t>
            </a:r>
          </a:p>
          <a:p>
            <a:pPr>
              <a:defRPr/>
            </a:pPr>
            <a:r>
              <a:rPr lang="nl-NL" sz="1800" b="1" i="1" dirty="0">
                <a:latin typeface="Calibri" panose="020F0502020204030204" pitchFamily="34" charset="0"/>
                <a:cs typeface="Calibri" panose="020F0502020204030204" pitchFamily="34" charset="0"/>
              </a:rPr>
              <a:t>Verhalen</a:t>
            </a:r>
          </a:p>
          <a:p>
            <a:pPr>
              <a:buFontTx/>
              <a:buChar char="-"/>
              <a:defRPr/>
            </a:pPr>
            <a:r>
              <a:rPr lang="nl-NL" sz="1800" dirty="0">
                <a:latin typeface="Calibri" panose="020F0502020204030204" pitchFamily="34" charset="0"/>
                <a:cs typeface="Calibri" panose="020F0502020204030204" pitchFamily="34" charset="0"/>
              </a:rPr>
              <a:t>Wat zegt de schrijver?</a:t>
            </a:r>
          </a:p>
          <a:p>
            <a:pPr>
              <a:buFontTx/>
              <a:buChar char="-"/>
              <a:defRPr/>
            </a:pPr>
            <a:r>
              <a:rPr lang="nl-NL" sz="1800" dirty="0">
                <a:latin typeface="Calibri" panose="020F0502020204030204" pitchFamily="34" charset="0"/>
                <a:cs typeface="Calibri" panose="020F0502020204030204" pitchFamily="34" charset="0"/>
              </a:rPr>
              <a:t>Hoe zegt de schrijver het?</a:t>
            </a:r>
          </a:p>
          <a:p>
            <a:pPr>
              <a:buFontTx/>
              <a:buChar char="-"/>
              <a:defRPr/>
            </a:pPr>
            <a:r>
              <a:rPr lang="nl-NL" sz="1800" dirty="0">
                <a:latin typeface="Calibri" panose="020F0502020204030204" pitchFamily="34" charset="0"/>
                <a:cs typeface="Calibri" panose="020F0502020204030204" pitchFamily="34" charset="0"/>
              </a:rPr>
              <a:t>Waarom zegt de schrijver het?</a:t>
            </a:r>
          </a:p>
          <a:p>
            <a:pPr>
              <a:buFontTx/>
              <a:buChar char="-"/>
              <a:defRPr/>
            </a:pPr>
            <a:r>
              <a:rPr lang="nl-NL" sz="1800" dirty="0">
                <a:latin typeface="Calibri" panose="020F0502020204030204" pitchFamily="34" charset="0"/>
                <a:cs typeface="Calibri" panose="020F0502020204030204" pitchFamily="34" charset="0"/>
              </a:rPr>
              <a:t>Wat is zijn bedoeling?</a:t>
            </a:r>
          </a:p>
          <a:p>
            <a:pPr>
              <a:defRPr/>
            </a:pPr>
            <a:r>
              <a:rPr lang="nl-NL" sz="1800" b="1" i="1" dirty="0">
                <a:latin typeface="Calibri" panose="020F0502020204030204" pitchFamily="34" charset="0"/>
                <a:cs typeface="Calibri" panose="020F0502020204030204" pitchFamily="34" charset="0"/>
              </a:rPr>
              <a:t>Informatieve teksten</a:t>
            </a:r>
          </a:p>
          <a:p>
            <a:pPr>
              <a:buFontTx/>
              <a:buChar char="-"/>
              <a:defRPr/>
            </a:pPr>
            <a:r>
              <a:rPr lang="nl-NL" sz="1800" dirty="0">
                <a:latin typeface="Calibri" panose="020F0502020204030204" pitchFamily="34" charset="0"/>
                <a:cs typeface="Calibri" panose="020F0502020204030204" pitchFamily="34" charset="0"/>
              </a:rPr>
              <a:t>Waar gaat de tekst over?</a:t>
            </a:r>
          </a:p>
          <a:p>
            <a:pPr>
              <a:buFontTx/>
              <a:buChar char="-"/>
              <a:defRPr/>
            </a:pPr>
            <a:r>
              <a:rPr lang="nl-NL" sz="1800" dirty="0">
                <a:latin typeface="Calibri" panose="020F0502020204030204" pitchFamily="34" charset="0"/>
                <a:cs typeface="Calibri" panose="020F0502020204030204" pitchFamily="34" charset="0"/>
              </a:rPr>
              <a:t>Waar speelt de tekst?</a:t>
            </a:r>
          </a:p>
          <a:p>
            <a:pPr>
              <a:buFontTx/>
              <a:buChar char="-"/>
              <a:defRPr/>
            </a:pPr>
            <a:r>
              <a:rPr lang="nl-NL" sz="1800" dirty="0">
                <a:latin typeface="Calibri" panose="020F0502020204030204" pitchFamily="34" charset="0"/>
                <a:cs typeface="Calibri" panose="020F0502020204030204" pitchFamily="34" charset="0"/>
              </a:rPr>
              <a:t>Wat zegt de tekst?</a:t>
            </a:r>
          </a:p>
          <a:p>
            <a:pPr>
              <a:buFontTx/>
              <a:buChar char="-"/>
              <a:defRPr/>
            </a:pPr>
            <a:r>
              <a:rPr lang="nl-NL" sz="1800" dirty="0">
                <a:latin typeface="Calibri" panose="020F0502020204030204" pitchFamily="34" charset="0"/>
                <a:cs typeface="Calibri" panose="020F0502020204030204" pitchFamily="34" charset="0"/>
              </a:rPr>
              <a:t>De volgorde in de tekst</a:t>
            </a:r>
          </a:p>
          <a:p>
            <a:pPr>
              <a:buFontTx/>
              <a:buChar char="-"/>
              <a:defRPr/>
            </a:pPr>
            <a:r>
              <a:rPr lang="nl-NL" sz="1800" dirty="0">
                <a:latin typeface="Calibri" panose="020F0502020204030204" pitchFamily="34" charset="0"/>
                <a:cs typeface="Calibri" panose="020F0502020204030204" pitchFamily="34" charset="0"/>
              </a:rPr>
              <a:t>Zaken als: vergelijkingen, tegenstellingen, overeenkomsten en verschillen, oorzaak en gevolg</a:t>
            </a:r>
          </a:p>
          <a:p>
            <a:pPr>
              <a:buFontTx/>
              <a:buChar char="-"/>
              <a:defRPr/>
            </a:pPr>
            <a:r>
              <a:rPr lang="nl-NL" sz="1800" dirty="0">
                <a:latin typeface="Calibri" panose="020F0502020204030204" pitchFamily="34" charset="0"/>
                <a:cs typeface="Calibri" panose="020F0502020204030204" pitchFamily="34" charset="0"/>
              </a:rPr>
              <a:t>Wat is het belangrijkste in de tekst? Waar geeft de schrijver antwoord op?</a:t>
            </a:r>
          </a:p>
          <a:p>
            <a:pPr marL="0" indent="0">
              <a:buNone/>
              <a:defRPr/>
            </a:pPr>
            <a:r>
              <a:rPr lang="nl-NL" sz="1800" b="1" dirty="0">
                <a:latin typeface="Calibri" panose="020F0502020204030204" pitchFamily="34" charset="0"/>
                <a:cs typeface="Calibri" panose="020F0502020204030204" pitchFamily="34" charset="0"/>
              </a:rPr>
              <a:t>Plaats de vragen in het licht van de metacognitieve ontwikkeling (Van </a:t>
            </a:r>
            <a:r>
              <a:rPr lang="nl-NL" sz="1800" b="1" dirty="0" err="1">
                <a:latin typeface="Calibri" panose="020F0502020204030204" pitchFamily="34" charset="0"/>
                <a:cs typeface="Calibri" panose="020F0502020204030204" pitchFamily="34" charset="0"/>
              </a:rPr>
              <a:t>Vreckem</a:t>
            </a:r>
            <a:r>
              <a:rPr lang="nl-NL" sz="1800" b="1" dirty="0">
                <a:latin typeface="Calibri" panose="020F0502020204030204" pitchFamily="34" charset="0"/>
                <a:cs typeface="Calibri" panose="020F0502020204030204" pitchFamily="34" charset="0"/>
              </a:rPr>
              <a:t> </a:t>
            </a:r>
            <a:r>
              <a:rPr lang="nl-NL" sz="1800" b="1" dirty="0" err="1">
                <a:latin typeface="Calibri" panose="020F0502020204030204" pitchFamily="34" charset="0"/>
                <a:cs typeface="Calibri" panose="020F0502020204030204" pitchFamily="34" charset="0"/>
              </a:rPr>
              <a:t>e,a</a:t>
            </a:r>
            <a:r>
              <a:rPr lang="nl-NL" sz="1800" b="1" dirty="0">
                <a:latin typeface="Calibri" panose="020F0502020204030204" pitchFamily="34" charset="0"/>
                <a:cs typeface="Calibri" panose="020F0502020204030204" pitchFamily="34" charset="0"/>
              </a:rPr>
              <a:t>, 2015).</a:t>
            </a:r>
          </a:p>
        </p:txBody>
      </p:sp>
      <p:pic>
        <p:nvPicPr>
          <p:cNvPr id="4" name="Afbeelding 3">
            <a:extLst>
              <a:ext uri="{FF2B5EF4-FFF2-40B4-BE49-F238E27FC236}">
                <a16:creationId xmlns:a16="http://schemas.microsoft.com/office/drawing/2014/main" id="{94DF5B21-062A-47B0-A0A9-2A2581BAB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4694" y="2365927"/>
            <a:ext cx="2466975" cy="1847850"/>
          </a:xfrm>
          <a:prstGeom prst="rect">
            <a:avLst/>
          </a:prstGeom>
        </p:spPr>
      </p:pic>
    </p:spTree>
    <p:extLst>
      <p:ext uri="{BB962C8B-B14F-4D97-AF65-F5344CB8AC3E}">
        <p14:creationId xmlns:p14="http://schemas.microsoft.com/office/powerpoint/2010/main" val="2825074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6E08F68-7DEC-4174-8F1A-3C6EE3722981}"/>
              </a:ext>
            </a:extLst>
          </p:cNvPr>
          <p:cNvSpPr>
            <a:spLocks noGrp="1" noChangeArrowheads="1"/>
          </p:cNvSpPr>
          <p:nvPr>
            <p:ph type="title"/>
          </p:nvPr>
        </p:nvSpPr>
        <p:spPr/>
        <p:txBody>
          <a:bodyPr/>
          <a:lstStyle/>
          <a:p>
            <a:r>
              <a:rPr lang="nl-NL" altLang="nl-NL" b="1" dirty="0">
                <a:latin typeface="Calibri" panose="020F0502020204030204" pitchFamily="34" charset="0"/>
                <a:cs typeface="Calibri" panose="020F0502020204030204" pitchFamily="34" charset="0"/>
              </a:rPr>
              <a:t>Vooraf: Catherine </a:t>
            </a:r>
            <a:r>
              <a:rPr lang="nl-NL" altLang="nl-NL" b="1" dirty="0" err="1">
                <a:latin typeface="Calibri" panose="020F0502020204030204" pitchFamily="34" charset="0"/>
                <a:cs typeface="Calibri" panose="020F0502020204030204" pitchFamily="34" charset="0"/>
              </a:rPr>
              <a:t>Snow</a:t>
            </a:r>
            <a:r>
              <a:rPr lang="nl-NL" altLang="nl-NL" b="1" dirty="0">
                <a:latin typeface="Calibri" panose="020F0502020204030204" pitchFamily="34" charset="0"/>
                <a:cs typeface="Calibri" panose="020F0502020204030204" pitchFamily="34" charset="0"/>
              </a:rPr>
              <a:t> (2014)</a:t>
            </a:r>
          </a:p>
        </p:txBody>
      </p:sp>
      <p:sp>
        <p:nvSpPr>
          <p:cNvPr id="14339" name="Rectangle 3">
            <a:extLst>
              <a:ext uri="{FF2B5EF4-FFF2-40B4-BE49-F238E27FC236}">
                <a16:creationId xmlns:a16="http://schemas.microsoft.com/office/drawing/2014/main" id="{6E57F59B-DE56-4D7B-ACF7-BDCBFBDF614D}"/>
              </a:ext>
            </a:extLst>
          </p:cNvPr>
          <p:cNvSpPr>
            <a:spLocks noGrp="1" noChangeArrowheads="1"/>
          </p:cNvSpPr>
          <p:nvPr>
            <p:ph type="body" idx="1"/>
          </p:nvPr>
        </p:nvSpPr>
        <p:spPr>
          <a:xfrm>
            <a:off x="179388" y="1600200"/>
            <a:ext cx="8507412" cy="4525963"/>
          </a:xfrm>
        </p:spPr>
        <p:txBody>
          <a:bodyPr/>
          <a:lstStyle/>
          <a:p>
            <a:pPr>
              <a:buFontTx/>
              <a:buNone/>
            </a:pPr>
            <a:r>
              <a:rPr lang="nl-NL" altLang="nl-NL" dirty="0"/>
              <a:t>	De belangrijkste 21e </a:t>
            </a:r>
            <a:r>
              <a:rPr lang="nl-NL" altLang="nl-NL" dirty="0" err="1"/>
              <a:t>eeuwse</a:t>
            </a:r>
            <a:r>
              <a:rPr lang="nl-NL" altLang="nl-NL" dirty="0"/>
              <a:t> vaardigheid?</a:t>
            </a:r>
          </a:p>
          <a:p>
            <a:pPr>
              <a:buFontTx/>
              <a:buNone/>
            </a:pPr>
            <a:r>
              <a:rPr lang="nl-NL" altLang="nl-NL" dirty="0"/>
              <a:t>	</a:t>
            </a:r>
            <a:r>
              <a:rPr lang="nl-NL" altLang="nl-NL" sz="4000" dirty="0"/>
              <a:t>Goed kunnen begrijpend lezen!</a:t>
            </a:r>
          </a:p>
          <a:p>
            <a:pPr>
              <a:buFontTx/>
              <a:buNone/>
            </a:pPr>
            <a:endParaRPr lang="nl-NL" altLang="nl-NL" sz="4000" dirty="0"/>
          </a:p>
          <a:p>
            <a:pPr>
              <a:buFontTx/>
              <a:buNone/>
            </a:pPr>
            <a:endParaRPr lang="nl-NL" altLang="nl-NL" sz="4000" dirty="0"/>
          </a:p>
          <a:p>
            <a:pPr>
              <a:buFontTx/>
              <a:buNone/>
            </a:pPr>
            <a:endParaRPr lang="nl-NL" altLang="nl-NL" sz="4000" dirty="0"/>
          </a:p>
          <a:p>
            <a:pPr>
              <a:buFontTx/>
              <a:buNone/>
            </a:pPr>
            <a:endParaRPr lang="nl-NL" altLang="nl-NL" dirty="0"/>
          </a:p>
          <a:p>
            <a:pPr>
              <a:buFontTx/>
              <a:buNone/>
            </a:pPr>
            <a:r>
              <a:rPr lang="nl-NL" altLang="nl-NL" sz="2400" dirty="0"/>
              <a:t>Begrijpend lezen is de basis voor alle leren! Maar ook de samenleving stelt hogere eisen aan leesvaardigheid. </a:t>
            </a:r>
          </a:p>
        </p:txBody>
      </p:sp>
      <p:pic>
        <p:nvPicPr>
          <p:cNvPr id="14340" name="Afbeelding 1">
            <a:extLst>
              <a:ext uri="{FF2B5EF4-FFF2-40B4-BE49-F238E27FC236}">
                <a16:creationId xmlns:a16="http://schemas.microsoft.com/office/drawing/2014/main" id="{4BACF297-5487-491D-8B0A-E155604607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997200"/>
            <a:ext cx="1524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555143"/>
      </p:ext>
    </p:extLst>
  </p:cSld>
  <p:clrMapOvr>
    <a:masterClrMapping/>
  </p:clrMapOvr>
  <p:transition spd="slow">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96C185-56AA-4EB2-AA20-343941A40DA4}"/>
              </a:ext>
            </a:extLst>
          </p:cNvPr>
          <p:cNvSpPr>
            <a:spLocks noGrp="1"/>
          </p:cNvSpPr>
          <p:nvPr>
            <p:ph type="title"/>
          </p:nvPr>
        </p:nvSpPr>
        <p:spPr/>
        <p:txBody>
          <a:bodyPr/>
          <a:lstStyle/>
          <a:p>
            <a:r>
              <a:rPr lang="nl-NL" dirty="0"/>
              <a:t>3. Problemen met begrijpend lezen</a:t>
            </a:r>
          </a:p>
        </p:txBody>
      </p:sp>
      <p:sp>
        <p:nvSpPr>
          <p:cNvPr id="3" name="Tijdelijke aanduiding voor inhoud 2">
            <a:extLst>
              <a:ext uri="{FF2B5EF4-FFF2-40B4-BE49-F238E27FC236}">
                <a16:creationId xmlns:a16="http://schemas.microsoft.com/office/drawing/2014/main" id="{3CED74DF-25A0-4CE0-9C64-446C7C1C335F}"/>
              </a:ext>
            </a:extLst>
          </p:cNvPr>
          <p:cNvSpPr>
            <a:spLocks noGrp="1"/>
          </p:cNvSpPr>
          <p:nvPr>
            <p:ph idx="1"/>
          </p:nvPr>
        </p:nvSpPr>
        <p:spPr/>
        <p:txBody>
          <a:bodyPr/>
          <a:lstStyle/>
          <a:p>
            <a:pPr marL="0" indent="0">
              <a:buNone/>
            </a:pPr>
            <a:r>
              <a:rPr lang="nl-NL" sz="2000" dirty="0">
                <a:latin typeface="Calibri" panose="020F0502020204030204" pitchFamily="34" charset="0"/>
                <a:cs typeface="Calibri" panose="020F0502020204030204" pitchFamily="34" charset="0"/>
              </a:rPr>
              <a:t>Waar zitten de problemen?</a:t>
            </a:r>
          </a:p>
          <a:p>
            <a:pPr marL="514350" indent="-514350">
              <a:buAutoNum type="arabicPeriod"/>
            </a:pPr>
            <a:r>
              <a:rPr lang="nl-NL" sz="2000" dirty="0" err="1">
                <a:latin typeface="Calibri" panose="020F0502020204030204" pitchFamily="34" charset="0"/>
                <a:cs typeface="Calibri" panose="020F0502020204030204" pitchFamily="34" charset="0"/>
              </a:rPr>
              <a:t>Leerlingniveau</a:t>
            </a:r>
            <a:r>
              <a:rPr lang="nl-NL" sz="2000" dirty="0">
                <a:latin typeface="Calibri" panose="020F0502020204030204" pitchFamily="34" charset="0"/>
                <a:cs typeface="Calibri" panose="020F0502020204030204" pitchFamily="34" charset="0"/>
              </a:rPr>
              <a:t>:</a:t>
            </a:r>
          </a:p>
          <a:p>
            <a:pPr marL="400050" lvl="1" indent="0">
              <a:buNone/>
            </a:pPr>
            <a:r>
              <a:rPr lang="nl-NL" sz="2000" dirty="0">
                <a:latin typeface="Calibri" panose="020F0502020204030204" pitchFamily="34" charset="0"/>
                <a:cs typeface="Calibri" panose="020F0502020204030204" pitchFamily="34" charset="0"/>
              </a:rPr>
              <a:t>	- Taalvaardigheid</a:t>
            </a:r>
          </a:p>
          <a:p>
            <a:pPr marL="0" indent="0">
              <a:buNone/>
            </a:pPr>
            <a:r>
              <a:rPr lang="nl-NL" sz="2000" dirty="0">
                <a:latin typeface="Calibri" panose="020F0502020204030204" pitchFamily="34" charset="0"/>
                <a:cs typeface="Calibri" panose="020F0502020204030204" pitchFamily="34" charset="0"/>
              </a:rPr>
              <a:t>	- Vlot en vloeiend lezen</a:t>
            </a:r>
          </a:p>
          <a:p>
            <a:pPr marL="0" indent="0">
              <a:buNone/>
            </a:pPr>
            <a:r>
              <a:rPr lang="nl-NL" sz="2000" dirty="0">
                <a:latin typeface="Calibri" panose="020F0502020204030204" pitchFamily="34" charset="0"/>
                <a:cs typeface="Calibri" panose="020F0502020204030204" pitchFamily="34" charset="0"/>
              </a:rPr>
              <a:t>	- Woordenschat/achtergrondkennis</a:t>
            </a:r>
          </a:p>
          <a:p>
            <a:pPr marL="0" indent="0">
              <a:buNone/>
            </a:pPr>
            <a:r>
              <a:rPr lang="nl-NL" sz="2000" dirty="0">
                <a:latin typeface="Calibri" panose="020F0502020204030204" pitchFamily="34" charset="0"/>
                <a:cs typeface="Calibri" panose="020F0502020204030204" pitchFamily="34" charset="0"/>
              </a:rPr>
              <a:t>	- Metacognitief handelen</a:t>
            </a:r>
          </a:p>
          <a:p>
            <a:pPr marL="0" indent="0">
              <a:buNone/>
            </a:pPr>
            <a:r>
              <a:rPr lang="nl-NL" sz="2000" dirty="0">
                <a:latin typeface="Calibri" panose="020F0502020204030204" pitchFamily="34" charset="0"/>
                <a:cs typeface="Calibri" panose="020F0502020204030204" pitchFamily="34" charset="0"/>
              </a:rPr>
              <a:t>2. Tekstniveau:</a:t>
            </a:r>
          </a:p>
          <a:p>
            <a:pPr marL="0" indent="0">
              <a:buNone/>
            </a:pPr>
            <a:r>
              <a:rPr lang="nl-NL" sz="2000" dirty="0">
                <a:latin typeface="Calibri" panose="020F0502020204030204" pitchFamily="34" charset="0"/>
                <a:cs typeface="Calibri" panose="020F0502020204030204" pitchFamily="34" charset="0"/>
              </a:rPr>
              <a:t>	- Hoe geschreven</a:t>
            </a:r>
          </a:p>
          <a:p>
            <a:pPr marL="0" indent="0">
              <a:buNone/>
            </a:pPr>
            <a:r>
              <a:rPr lang="nl-NL" sz="2000" dirty="0">
                <a:latin typeface="Calibri" panose="020F0502020204030204" pitchFamily="34" charset="0"/>
                <a:cs typeface="Calibri" panose="020F0502020204030204" pitchFamily="34" charset="0"/>
              </a:rPr>
              <a:t>	- Veel moeilijke woorden</a:t>
            </a:r>
          </a:p>
          <a:p>
            <a:pPr marL="0" indent="0">
              <a:buNone/>
            </a:pPr>
            <a:r>
              <a:rPr lang="nl-NL" sz="2000" dirty="0">
                <a:latin typeface="Calibri" panose="020F0502020204030204" pitchFamily="34" charset="0"/>
                <a:cs typeface="Calibri" panose="020F0502020204030204" pitchFamily="34" charset="0"/>
              </a:rPr>
              <a:t>	- Lengte tekst</a:t>
            </a:r>
          </a:p>
          <a:p>
            <a:pPr marL="0" indent="0">
              <a:buNone/>
            </a:pPr>
            <a:r>
              <a:rPr lang="nl-NL" sz="2000" dirty="0">
                <a:latin typeface="Calibri" panose="020F0502020204030204" pitchFamily="34" charset="0"/>
                <a:cs typeface="Calibri" panose="020F0502020204030204" pitchFamily="34" charset="0"/>
              </a:rPr>
              <a:t>3. Context:</a:t>
            </a:r>
          </a:p>
          <a:p>
            <a:pPr marL="0" indent="0">
              <a:buNone/>
            </a:pPr>
            <a:r>
              <a:rPr lang="nl-NL" sz="2000" dirty="0">
                <a:latin typeface="Calibri" panose="020F0502020204030204" pitchFamily="34" charset="0"/>
                <a:cs typeface="Calibri" panose="020F0502020204030204" pitchFamily="34" charset="0"/>
              </a:rPr>
              <a:t>	- Leesinstructie</a:t>
            </a:r>
          </a:p>
          <a:p>
            <a:pPr marL="0" indent="0">
              <a:buNone/>
            </a:pPr>
            <a:r>
              <a:rPr lang="nl-NL" sz="2000" dirty="0">
                <a:latin typeface="Calibri" panose="020F0502020204030204" pitchFamily="34" charset="0"/>
                <a:cs typeface="Calibri" panose="020F0502020204030204" pitchFamily="34" charset="0"/>
              </a:rPr>
              <a:t>	- Vrijetijdslezen</a:t>
            </a:r>
          </a:p>
          <a:p>
            <a:pPr marL="0" indent="0">
              <a:buNone/>
            </a:pPr>
            <a:r>
              <a:rPr lang="nl-NL" sz="2000" dirty="0">
                <a:latin typeface="Calibri" panose="020F0502020204030204" pitchFamily="34" charset="0"/>
                <a:cs typeface="Calibri" panose="020F0502020204030204" pitchFamily="34" charset="0"/>
              </a:rPr>
              <a:t>4. Combinatie van factoren</a:t>
            </a:r>
          </a:p>
          <a:p>
            <a:pPr marL="0" indent="0">
              <a:buNone/>
            </a:pPr>
            <a:endParaRPr lang="nl-NL" sz="2800" dirty="0">
              <a:latin typeface="Calibri" panose="020F0502020204030204" pitchFamily="34" charset="0"/>
              <a:cs typeface="Calibri" panose="020F0502020204030204" pitchFamily="34" charset="0"/>
            </a:endParaRPr>
          </a:p>
          <a:p>
            <a:pPr marL="0" indent="0">
              <a:buNone/>
            </a:pPr>
            <a:endParaRPr lang="nl-NL" dirty="0"/>
          </a:p>
          <a:p>
            <a:pPr marL="0" indent="0">
              <a:buNone/>
            </a:pPr>
            <a:endParaRPr lang="nl-NL" dirty="0"/>
          </a:p>
          <a:p>
            <a:endParaRPr lang="nl-NL" dirty="0"/>
          </a:p>
          <a:p>
            <a:endParaRPr lang="nl-NL" dirty="0"/>
          </a:p>
        </p:txBody>
      </p:sp>
      <p:sp>
        <p:nvSpPr>
          <p:cNvPr id="4" name="Rechthoek: afgeronde hoeken 3">
            <a:extLst>
              <a:ext uri="{FF2B5EF4-FFF2-40B4-BE49-F238E27FC236}">
                <a16:creationId xmlns:a16="http://schemas.microsoft.com/office/drawing/2014/main" id="{4D75D32B-7132-4587-B68E-C56257DB47C4}"/>
              </a:ext>
            </a:extLst>
          </p:cNvPr>
          <p:cNvSpPr/>
          <p:nvPr/>
        </p:nvSpPr>
        <p:spPr>
          <a:xfrm>
            <a:off x="5976594" y="3384224"/>
            <a:ext cx="2762053" cy="1687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2"/>
                </a:solidFill>
              </a:rPr>
              <a:t>Zwakke lezers kilometers laten maken, heeft slechts geringe effecten (</a:t>
            </a:r>
            <a:r>
              <a:rPr lang="nl-NL" b="1" dirty="0" err="1">
                <a:solidFill>
                  <a:schemeClr val="tx2"/>
                </a:solidFill>
              </a:rPr>
              <a:t>Shanahan</a:t>
            </a:r>
            <a:r>
              <a:rPr lang="nl-NL" b="1" dirty="0">
                <a:solidFill>
                  <a:schemeClr val="tx2"/>
                </a:solidFill>
              </a:rPr>
              <a:t>, 2018)</a:t>
            </a:r>
          </a:p>
        </p:txBody>
      </p:sp>
    </p:spTree>
    <p:extLst>
      <p:ext uri="{BB962C8B-B14F-4D97-AF65-F5344CB8AC3E}">
        <p14:creationId xmlns:p14="http://schemas.microsoft.com/office/powerpoint/2010/main" val="3012424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gaan zwakke lezers met teksten om? (</a:t>
            </a:r>
            <a:r>
              <a:rPr lang="nl-NL" dirty="0" err="1"/>
              <a:t>Cleaver</a:t>
            </a:r>
            <a:r>
              <a:rPr lang="nl-NL" dirty="0"/>
              <a:t> 2015)</a:t>
            </a:r>
          </a:p>
        </p:txBody>
      </p:sp>
      <p:sp>
        <p:nvSpPr>
          <p:cNvPr id="3" name="Tijdelijke aanduiding voor inhoud 2"/>
          <p:cNvSpPr>
            <a:spLocks noGrp="1"/>
          </p:cNvSpPr>
          <p:nvPr>
            <p:ph idx="1"/>
          </p:nvPr>
        </p:nvSpPr>
        <p:spPr/>
        <p:txBody>
          <a:bodyPr/>
          <a:lstStyle/>
          <a:p>
            <a:r>
              <a:rPr lang="nl-NL" sz="2400" dirty="0">
                <a:latin typeface="Calibri" panose="020F0502020204030204" pitchFamily="34" charset="0"/>
                <a:cs typeface="Calibri" panose="020F0502020204030204" pitchFamily="34" charset="0"/>
              </a:rPr>
              <a:t>Hebben niet altijd door dat ze de tekst niet goed begrijpen. Ze lezen de woorden, maar begrijpen niet wat er in de tekst gebeurt, waardoor ze geen vragen over de tekst kunnen beantwoorden;</a:t>
            </a:r>
          </a:p>
          <a:p>
            <a:r>
              <a:rPr lang="nl-NL" sz="2400" dirty="0">
                <a:latin typeface="Calibri" panose="020F0502020204030204" pitchFamily="34" charset="0"/>
                <a:cs typeface="Calibri" panose="020F0502020204030204" pitchFamily="34" charset="0"/>
              </a:rPr>
              <a:t>Herlezen de tekst vrijwel nooit;</a:t>
            </a:r>
          </a:p>
          <a:p>
            <a:r>
              <a:rPr lang="nl-NL" sz="2400" dirty="0">
                <a:latin typeface="Calibri" panose="020F0502020204030204" pitchFamily="34" charset="0"/>
                <a:cs typeface="Calibri" panose="020F0502020204030204" pitchFamily="34" charset="0"/>
              </a:rPr>
              <a:t>Zien lezen vooral als technisch lezen;</a:t>
            </a:r>
          </a:p>
          <a:p>
            <a:r>
              <a:rPr lang="nl-NL" sz="2400" dirty="0">
                <a:latin typeface="Calibri" panose="020F0502020204030204" pitchFamily="34" charset="0"/>
                <a:cs typeface="Calibri" panose="020F0502020204030204" pitchFamily="34" charset="0"/>
              </a:rPr>
              <a:t>Zelfstandig lezen levert geen begrip op;</a:t>
            </a:r>
          </a:p>
          <a:p>
            <a:r>
              <a:rPr lang="nl-NL" sz="2400" dirty="0">
                <a:latin typeface="Calibri" panose="020F0502020204030204" pitchFamily="34" charset="0"/>
                <a:cs typeface="Calibri" panose="020F0502020204030204" pitchFamily="34" charset="0"/>
              </a:rPr>
              <a:t>Kunnen dikwijls niet aangeven waar het bij het begrijpen van de tekst misging;</a:t>
            </a:r>
          </a:p>
          <a:p>
            <a:r>
              <a:rPr lang="nl-NL" sz="2400" dirty="0">
                <a:latin typeface="Calibri" panose="020F0502020204030204" pitchFamily="34" charset="0"/>
                <a:cs typeface="Calibri" panose="020F0502020204030204" pitchFamily="34" charset="0"/>
              </a:rPr>
              <a:t>Proberen de tekst te begrijpen door naar gesprekken te luisteren, naar de betekenis te vragen of wachten tot de leerkracht langskomt.</a:t>
            </a:r>
          </a:p>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1" y="2900515"/>
            <a:ext cx="1740310" cy="1484672"/>
          </a:xfrm>
          <a:prstGeom prst="rect">
            <a:avLst/>
          </a:prstGeom>
        </p:spPr>
      </p:pic>
    </p:spTree>
    <p:extLst>
      <p:ext uri="{BB962C8B-B14F-4D97-AF65-F5344CB8AC3E}">
        <p14:creationId xmlns:p14="http://schemas.microsoft.com/office/powerpoint/2010/main" val="2324752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Calibri" panose="020F0502020204030204" pitchFamily="34" charset="0"/>
                <a:cs typeface="Calibri" panose="020F0502020204030204" pitchFamily="34" charset="0"/>
              </a:rPr>
              <a:t>Van den Broek &amp; </a:t>
            </a:r>
            <a:r>
              <a:rPr lang="nl-NL" b="1" dirty="0" err="1">
                <a:latin typeface="Calibri" panose="020F0502020204030204" pitchFamily="34" charset="0"/>
                <a:cs typeface="Calibri" panose="020F0502020204030204" pitchFamily="34" charset="0"/>
              </a:rPr>
              <a:t>Espin</a:t>
            </a:r>
            <a:r>
              <a:rPr lang="nl-NL" b="1" dirty="0">
                <a:latin typeface="Calibri" panose="020F0502020204030204" pitchFamily="34" charset="0"/>
                <a:cs typeface="Calibri" panose="020F0502020204030204" pitchFamily="34" charset="0"/>
              </a:rPr>
              <a:t> (2014)</a:t>
            </a:r>
            <a:br>
              <a:rPr lang="nl-NL" b="1" dirty="0">
                <a:latin typeface="Calibri" panose="020F0502020204030204" pitchFamily="34" charset="0"/>
                <a:cs typeface="Calibri" panose="020F0502020204030204" pitchFamily="34" charset="0"/>
              </a:rPr>
            </a:br>
            <a:r>
              <a:rPr lang="nl-NL" b="1" dirty="0">
                <a:latin typeface="Calibri" panose="020F0502020204030204" pitchFamily="34" charset="0"/>
                <a:cs typeface="Calibri" panose="020F0502020204030204" pitchFamily="34" charset="0"/>
              </a:rPr>
              <a:t>en zwak begrijpende lezers</a:t>
            </a:r>
          </a:p>
        </p:txBody>
      </p:sp>
      <p:sp>
        <p:nvSpPr>
          <p:cNvPr id="3" name="Tijdelijke aanduiding voor inhoud 2"/>
          <p:cNvSpPr>
            <a:spLocks noGrp="1"/>
          </p:cNvSpPr>
          <p:nvPr>
            <p:ph idx="1"/>
          </p:nvPr>
        </p:nvSpPr>
        <p:spPr>
          <a:xfrm>
            <a:off x="581516" y="1863332"/>
            <a:ext cx="7886700" cy="4351338"/>
          </a:xfrm>
        </p:spPr>
        <p:txBody>
          <a:bodyPr/>
          <a:lstStyle/>
          <a:p>
            <a:pPr marL="0" indent="0">
              <a:buNone/>
            </a:pPr>
            <a:r>
              <a:rPr lang="nl-NL" dirty="0"/>
              <a:t>Stel vooral oorzaak-gevolg vragen (</a:t>
            </a:r>
            <a:r>
              <a:rPr lang="nl-NL" dirty="0" err="1"/>
              <a:t>causal</a:t>
            </a:r>
            <a:r>
              <a:rPr lang="nl-NL" dirty="0"/>
              <a:t> </a:t>
            </a:r>
            <a:r>
              <a:rPr lang="nl-NL" dirty="0" err="1"/>
              <a:t>questioning</a:t>
            </a:r>
            <a:r>
              <a:rPr lang="nl-NL" dirty="0"/>
              <a:t>).</a:t>
            </a:r>
          </a:p>
          <a:p>
            <a:pPr marL="0" indent="0">
              <a:buNone/>
            </a:pPr>
            <a:r>
              <a:rPr lang="nl-NL" dirty="0"/>
              <a:t>Verder:</a:t>
            </a:r>
          </a:p>
          <a:p>
            <a:pPr marL="514350" indent="-514350">
              <a:buAutoNum type="arabicPeriod"/>
            </a:pPr>
            <a:r>
              <a:rPr lang="nl-NL" dirty="0"/>
              <a:t>Korte </a:t>
            </a:r>
            <a:r>
              <a:rPr lang="nl-NL" dirty="0" err="1"/>
              <a:t>preteaching</a:t>
            </a:r>
            <a:r>
              <a:rPr lang="nl-NL" dirty="0"/>
              <a:t> van woordenschat en begrippen die kritisch zijn voor het begrijpen van de tekst;</a:t>
            </a:r>
          </a:p>
          <a:p>
            <a:pPr marL="514350" indent="-514350">
              <a:buAutoNum type="arabicPeriod"/>
            </a:pPr>
            <a:r>
              <a:rPr lang="nl-NL" dirty="0"/>
              <a:t>Stel vragen, o.a. door te </a:t>
            </a:r>
            <a:r>
              <a:rPr lang="nl-NL" dirty="0" err="1"/>
              <a:t>modelen</a:t>
            </a:r>
            <a:r>
              <a:rPr lang="nl-NL" dirty="0"/>
              <a:t>, die leiden tot verbindingen in de tekst (waarom en hoe vragen);</a:t>
            </a:r>
          </a:p>
          <a:p>
            <a:pPr marL="514350" indent="-514350">
              <a:buAutoNum type="arabicPeriod"/>
            </a:pPr>
            <a:r>
              <a:rPr lang="nl-NL" dirty="0"/>
              <a:t>Expliciete feedback voor individuele leerlingen.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2272" y="82091"/>
            <a:ext cx="1327608" cy="1520466"/>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700" y="1692112"/>
            <a:ext cx="1291472" cy="1710964"/>
          </a:xfrm>
          <a:prstGeom prst="rect">
            <a:avLst/>
          </a:prstGeom>
        </p:spPr>
      </p:pic>
    </p:spTree>
    <p:extLst>
      <p:ext uri="{BB962C8B-B14F-4D97-AF65-F5344CB8AC3E}">
        <p14:creationId xmlns:p14="http://schemas.microsoft.com/office/powerpoint/2010/main" val="835845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el 1"/>
          <p:cNvSpPr>
            <a:spLocks noGrp="1"/>
          </p:cNvSpPr>
          <p:nvPr>
            <p:ph type="title"/>
          </p:nvPr>
        </p:nvSpPr>
        <p:spPr/>
        <p:txBody>
          <a:bodyPr/>
          <a:lstStyle/>
          <a:p>
            <a:pPr eaLnBrk="1" hangingPunct="1"/>
            <a:r>
              <a:rPr lang="nl-NL" altLang="nl-NL" b="1" dirty="0"/>
              <a:t>Leer leerlingen wat ze kunnen doen als ze de tekst niet goed begrijpen. Geef aanwijzingen!</a:t>
            </a:r>
          </a:p>
        </p:txBody>
      </p:sp>
      <p:sp>
        <p:nvSpPr>
          <p:cNvPr id="3" name="Tijdelijke aanduiding voor inhoud 2"/>
          <p:cNvSpPr>
            <a:spLocks noGrp="1"/>
          </p:cNvSpPr>
          <p:nvPr>
            <p:ph idx="1"/>
          </p:nvPr>
        </p:nvSpPr>
        <p:spPr>
          <a:xfrm>
            <a:off x="628650" y="1998153"/>
            <a:ext cx="7886700" cy="4351338"/>
          </a:xfrm>
        </p:spPr>
        <p:txBody>
          <a:bodyPr rtlCol="0">
            <a:normAutofit fontScale="62500" lnSpcReduction="20000"/>
          </a:bodyPr>
          <a:lstStyle/>
          <a:p>
            <a:pPr marL="0" indent="0" eaLnBrk="1" fontAlgn="auto" hangingPunct="1">
              <a:lnSpc>
                <a:spcPct val="115000"/>
              </a:lnSpc>
              <a:spcAft>
                <a:spcPts val="0"/>
              </a:spcAft>
              <a:buFont typeface="Arial" panose="020B0604020202020204" pitchFamily="34" charset="0"/>
              <a:buNone/>
              <a:defRPr/>
            </a:pPr>
            <a:r>
              <a:rPr lang="nl-NL" dirty="0">
                <a:ea typeface="Calibri" panose="020F0502020204030204" pitchFamily="34" charset="0"/>
                <a:cs typeface="Times New Roman" panose="02020603050405020304" pitchFamily="18" charset="0"/>
              </a:rPr>
              <a:t>1. Lees nog een keer wat je gelezen hebt. Misschien heb je iets niet goed gelezen. Herlezen helpt leerlingen hun gedachten verduidelijken. Onderzoek laat zien dat herlezen een zeer effectieve aanpak is;</a:t>
            </a:r>
          </a:p>
          <a:p>
            <a:pPr marL="0" indent="0" eaLnBrk="1" fontAlgn="auto" hangingPunct="1">
              <a:lnSpc>
                <a:spcPct val="115000"/>
              </a:lnSpc>
              <a:spcAft>
                <a:spcPts val="0"/>
              </a:spcAft>
              <a:buFont typeface="Arial" panose="020B0604020202020204" pitchFamily="34" charset="0"/>
              <a:buNone/>
              <a:defRPr/>
            </a:pPr>
            <a:r>
              <a:rPr lang="nl-NL" dirty="0">
                <a:ea typeface="Calibri" panose="020F0502020204030204" pitchFamily="34" charset="0"/>
                <a:cs typeface="Times New Roman" panose="02020603050405020304" pitchFamily="18" charset="0"/>
              </a:rPr>
              <a:t>2. Laat de leerling de tekst of het tekstdeel dat hij niet goed begrijpt hardop lezen;</a:t>
            </a:r>
          </a:p>
          <a:p>
            <a:pPr marL="0" indent="0" eaLnBrk="1" fontAlgn="auto" hangingPunct="1">
              <a:lnSpc>
                <a:spcPct val="115000"/>
              </a:lnSpc>
              <a:spcAft>
                <a:spcPts val="0"/>
              </a:spcAft>
              <a:buFont typeface="Arial" panose="020B0604020202020204" pitchFamily="34" charset="0"/>
              <a:buNone/>
              <a:defRPr/>
            </a:pPr>
            <a:r>
              <a:rPr lang="nl-NL" dirty="0">
                <a:ea typeface="Calibri" panose="020F0502020204030204" pitchFamily="34" charset="0"/>
                <a:cs typeface="Times New Roman" panose="02020603050405020304" pitchFamily="18" charset="0"/>
              </a:rPr>
              <a:t>3. Kijk of er aanwijzingen in de tekst zijn die helpen de tekst te begrijpen. Kijk naar de titel, kopjes, vetgedrukte woorden, illustraties;</a:t>
            </a:r>
          </a:p>
          <a:p>
            <a:pPr marL="0" indent="0" eaLnBrk="1" fontAlgn="auto" hangingPunct="1">
              <a:lnSpc>
                <a:spcPct val="115000"/>
              </a:lnSpc>
              <a:spcAft>
                <a:spcPts val="0"/>
              </a:spcAft>
              <a:buFont typeface="Arial" panose="020B0604020202020204" pitchFamily="34" charset="0"/>
              <a:buNone/>
              <a:defRPr/>
            </a:pPr>
            <a:r>
              <a:rPr lang="nl-NL" dirty="0">
                <a:ea typeface="Calibri" panose="020F0502020204030204" pitchFamily="34" charset="0"/>
                <a:cs typeface="Times New Roman" panose="02020603050405020304" pitchFamily="18" charset="0"/>
              </a:rPr>
              <a:t>5. Stel je vragen zoals: wat zou dat gedeelte kunnen betekenen? Wat was de titel of het leesdoel?  Waar gaat het in de tekst verder over?</a:t>
            </a:r>
          </a:p>
          <a:p>
            <a:pPr marL="0" indent="0" eaLnBrk="1" fontAlgn="auto" hangingPunct="1">
              <a:lnSpc>
                <a:spcPct val="115000"/>
              </a:lnSpc>
              <a:spcAft>
                <a:spcPts val="0"/>
              </a:spcAft>
              <a:buFont typeface="Arial" panose="020B0604020202020204" pitchFamily="34" charset="0"/>
              <a:buNone/>
              <a:defRPr/>
            </a:pPr>
            <a:r>
              <a:rPr lang="nl-NL" dirty="0">
                <a:ea typeface="Calibri" panose="020F0502020204030204" pitchFamily="34" charset="0"/>
                <a:cs typeface="Times New Roman" panose="02020603050405020304" pitchFamily="18" charset="0"/>
              </a:rPr>
              <a:t>6. Denk na over wat je al gelezen hebt en breng dat in verband met het lastig te begrijpen tekstdeel en vraag je af wat het doel van de tekst is?</a:t>
            </a:r>
          </a:p>
          <a:p>
            <a:pPr marL="0" indent="0" eaLnBrk="1" fontAlgn="auto" hangingPunct="1">
              <a:lnSpc>
                <a:spcPct val="115000"/>
              </a:lnSpc>
              <a:spcAft>
                <a:spcPts val="0"/>
              </a:spcAft>
              <a:buFont typeface="Arial" panose="020B0604020202020204" pitchFamily="34" charset="0"/>
              <a:buNone/>
              <a:defRPr/>
            </a:pPr>
            <a:r>
              <a:rPr lang="nl-NL" dirty="0">
                <a:ea typeface="Calibri" panose="020F0502020204030204" pitchFamily="34" charset="0"/>
                <a:cs typeface="Times New Roman" panose="02020603050405020304" pitchFamily="18" charset="0"/>
              </a:rPr>
              <a:t>7. Lees het tekstdeel eens langzaam. Misschien begrijp je het dan.</a:t>
            </a:r>
          </a:p>
          <a:p>
            <a:pPr marL="0" indent="0" eaLnBrk="1" fontAlgn="auto" hangingPunct="1">
              <a:lnSpc>
                <a:spcPct val="115000"/>
              </a:lnSpc>
              <a:spcAft>
                <a:spcPts val="0"/>
              </a:spcAft>
              <a:buFont typeface="Arial" panose="020B0604020202020204" pitchFamily="34" charset="0"/>
              <a:buNone/>
              <a:defRPr/>
            </a:pPr>
            <a:r>
              <a:rPr lang="nl-NL" dirty="0">
                <a:ea typeface="Calibri" panose="020F0502020204030204" pitchFamily="34" charset="0"/>
                <a:cs typeface="Times New Roman" panose="02020603050405020304" pitchFamily="18" charset="0"/>
              </a:rPr>
              <a:t>8. Denk na over het doel van de schrijver. Dit kan je helpen het lastige tekstdeel te begrijpen.</a:t>
            </a:r>
          </a:p>
          <a:p>
            <a:pPr eaLnBrk="1" fontAlgn="auto" hangingPunct="1">
              <a:spcAft>
                <a:spcPts val="0"/>
              </a:spcAft>
              <a:defRPr/>
            </a:pPr>
            <a:endParaRPr lang="nl-NL" dirty="0"/>
          </a:p>
        </p:txBody>
      </p:sp>
      <p:sp>
        <p:nvSpPr>
          <p:cNvPr id="2" name="Rechthoek: afgeronde hoeken 1">
            <a:extLst>
              <a:ext uri="{FF2B5EF4-FFF2-40B4-BE49-F238E27FC236}">
                <a16:creationId xmlns:a16="http://schemas.microsoft.com/office/drawing/2014/main" id="{883151E4-56BD-4AC1-B264-73C404A42DDF}"/>
              </a:ext>
            </a:extLst>
          </p:cNvPr>
          <p:cNvSpPr/>
          <p:nvPr/>
        </p:nvSpPr>
        <p:spPr>
          <a:xfrm>
            <a:off x="641023" y="6523348"/>
            <a:ext cx="8352148" cy="263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Stevens, Walker &amp; Vaughn (2016): Herlezen is de meest effectieve interventie!</a:t>
            </a:r>
          </a:p>
        </p:txBody>
      </p:sp>
    </p:spTree>
    <p:extLst>
      <p:ext uri="{BB962C8B-B14F-4D97-AF65-F5344CB8AC3E}">
        <p14:creationId xmlns:p14="http://schemas.microsoft.com/office/powerpoint/2010/main" val="28542432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mn-lt"/>
              </a:rPr>
              <a:t>Nog twee interventies</a:t>
            </a:r>
          </a:p>
        </p:txBody>
      </p:sp>
      <p:sp>
        <p:nvSpPr>
          <p:cNvPr id="3" name="Tijdelijke aanduiding voor inhoud 2"/>
          <p:cNvSpPr>
            <a:spLocks noGrp="1"/>
          </p:cNvSpPr>
          <p:nvPr>
            <p:ph idx="1"/>
          </p:nvPr>
        </p:nvSpPr>
        <p:spPr/>
        <p:txBody>
          <a:bodyPr/>
          <a:lstStyle/>
          <a:p>
            <a:pPr marL="0" indent="0">
              <a:buNone/>
            </a:pPr>
            <a:r>
              <a:rPr lang="nl-NL" b="1" dirty="0"/>
              <a:t>1. Laat zwakke lezers hardop vragen beantwoorden</a:t>
            </a:r>
          </a:p>
          <a:p>
            <a:r>
              <a:rPr lang="nl-NL" dirty="0"/>
              <a:t>Daarvoor is hard bewijs;</a:t>
            </a:r>
          </a:p>
          <a:p>
            <a:r>
              <a:rPr lang="nl-NL" dirty="0"/>
              <a:t>Kinderen beantwoorden vragen beter bij hardop lezen dan bij stillezen (.84 versus .38 (Fuchs e.a. 2001).</a:t>
            </a:r>
          </a:p>
          <a:p>
            <a:endParaRPr lang="nl-NL" dirty="0"/>
          </a:p>
          <a:p>
            <a:pPr marL="0" indent="0">
              <a:buNone/>
            </a:pPr>
            <a:r>
              <a:rPr lang="nl-NL" b="1" dirty="0"/>
              <a:t>2. Onderstrepen</a:t>
            </a:r>
          </a:p>
          <a:p>
            <a:pPr marL="0" indent="0">
              <a:buNone/>
            </a:pPr>
            <a:r>
              <a:rPr lang="nl-NL" dirty="0" err="1"/>
              <a:t>Torgesen</a:t>
            </a:r>
            <a:r>
              <a:rPr lang="nl-NL" dirty="0"/>
              <a:t> (1977): Leerlingen leren belangrijke zaken te onderstrepen heeft positieve effecten voor kinderen die problemen met begrijpend lezen hebben.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0337" y="3704734"/>
            <a:ext cx="2143125" cy="1475295"/>
          </a:xfrm>
          <a:prstGeom prst="rect">
            <a:avLst/>
          </a:prstGeom>
        </p:spPr>
      </p:pic>
    </p:spTree>
    <p:extLst>
      <p:ext uri="{BB962C8B-B14F-4D97-AF65-F5344CB8AC3E}">
        <p14:creationId xmlns:p14="http://schemas.microsoft.com/office/powerpoint/2010/main" val="622746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4. AFSLUITEND</a:t>
            </a:r>
          </a:p>
        </p:txBody>
      </p:sp>
      <p:sp>
        <p:nvSpPr>
          <p:cNvPr id="3" name="Tijdelijke aanduiding voor inhoud 2"/>
          <p:cNvSpPr>
            <a:spLocks noGrp="1"/>
          </p:cNvSpPr>
          <p:nvPr>
            <p:ph idx="1"/>
          </p:nvPr>
        </p:nvSpPr>
        <p:spPr/>
        <p:txBody>
          <a:bodyPr/>
          <a:lstStyle/>
          <a:p>
            <a:pPr marL="0" indent="0">
              <a:buNone/>
            </a:pPr>
            <a:r>
              <a:rPr lang="nl-NL" dirty="0"/>
              <a:t>Als leerkrachten begrijpen wat teksten complex maakt, kunnen ze beter hun leerlingen bij het lezen van teksten ondersteunen.</a:t>
            </a:r>
          </a:p>
          <a:p>
            <a:pPr marL="0" indent="0">
              <a:buNone/>
            </a:pPr>
            <a:r>
              <a:rPr lang="nl-NL" sz="2800" dirty="0"/>
              <a:t>Timothy </a:t>
            </a:r>
            <a:r>
              <a:rPr lang="nl-NL" sz="2800" dirty="0" err="1"/>
              <a:t>Shanahan</a:t>
            </a:r>
            <a:r>
              <a:rPr lang="nl-NL" sz="2800" dirty="0"/>
              <a:t>, Douglas Fischer &amp; Nancy Frey</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419" y="4455658"/>
            <a:ext cx="2028825" cy="2257425"/>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825" y="4385388"/>
            <a:ext cx="1981200" cy="2286000"/>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0585" y="4413379"/>
            <a:ext cx="2082772" cy="2359479"/>
          </a:xfrm>
          <a:prstGeom prst="rect">
            <a:avLst/>
          </a:prstGeom>
        </p:spPr>
      </p:pic>
    </p:spTree>
    <p:extLst>
      <p:ext uri="{BB962C8B-B14F-4D97-AF65-F5344CB8AC3E}">
        <p14:creationId xmlns:p14="http://schemas.microsoft.com/office/powerpoint/2010/main" val="2785586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el 1"/>
          <p:cNvSpPr>
            <a:spLocks noGrp="1"/>
          </p:cNvSpPr>
          <p:nvPr>
            <p:ph type="title"/>
          </p:nvPr>
        </p:nvSpPr>
        <p:spPr/>
        <p:txBody>
          <a:bodyPr/>
          <a:lstStyle/>
          <a:p>
            <a:r>
              <a:rPr lang="nl-NL" altLang="nl-NL"/>
              <a:t> </a:t>
            </a:r>
          </a:p>
        </p:txBody>
      </p:sp>
      <p:sp>
        <p:nvSpPr>
          <p:cNvPr id="3" name="Tijdelijke aanduiding voor inhoud 2"/>
          <p:cNvSpPr>
            <a:spLocks noGrp="1"/>
          </p:cNvSpPr>
          <p:nvPr>
            <p:ph idx="1"/>
          </p:nvPr>
        </p:nvSpPr>
        <p:spPr/>
        <p:txBody>
          <a:bodyPr/>
          <a:lstStyle/>
          <a:p>
            <a:pPr>
              <a:defRPr/>
            </a:pPr>
            <a:endParaRPr lang="nl-NL" dirty="0"/>
          </a:p>
          <a:p>
            <a:pPr>
              <a:defRPr/>
            </a:pPr>
            <a:endParaRPr lang="nl-NL" dirty="0"/>
          </a:p>
          <a:p>
            <a:pPr>
              <a:defRPr/>
            </a:pPr>
            <a:endParaRPr lang="nl-NL" dirty="0"/>
          </a:p>
          <a:p>
            <a:pPr>
              <a:defRPr/>
            </a:pPr>
            <a:endParaRPr lang="nl-NL" dirty="0"/>
          </a:p>
          <a:p>
            <a:pPr>
              <a:defRPr/>
            </a:pPr>
            <a:endParaRPr lang="nl-NL" dirty="0"/>
          </a:p>
          <a:p>
            <a:pPr marL="0" indent="0">
              <a:buFontTx/>
              <a:buNone/>
              <a:defRPr/>
            </a:pPr>
            <a:r>
              <a:rPr lang="nl-NL" dirty="0"/>
              <a:t>Voor meer informatie:</a:t>
            </a:r>
          </a:p>
          <a:p>
            <a:pPr marL="0" indent="0">
              <a:buFontTx/>
              <a:buNone/>
              <a:defRPr/>
            </a:pPr>
            <a:r>
              <a:rPr lang="nl-NL" dirty="0"/>
              <a:t>cgtvernooy@gmail.com</a:t>
            </a:r>
          </a:p>
          <a:p>
            <a:pPr marL="0" indent="0">
              <a:buNone/>
              <a:defRPr/>
            </a:pPr>
            <a:r>
              <a:rPr lang="nl-NL" dirty="0"/>
              <a:t>0645285775</a:t>
            </a:r>
          </a:p>
          <a:p>
            <a:pPr>
              <a:defRPr/>
            </a:pPr>
            <a:endParaRPr lang="nl-NL" dirty="0"/>
          </a:p>
        </p:txBody>
      </p:sp>
      <p:pic>
        <p:nvPicPr>
          <p:cNvPr id="214021"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77788"/>
            <a:ext cx="330835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Tijdelijke aanduiding voor inhoud 4">
            <a:extLst>
              <a:ext uri="{FF2B5EF4-FFF2-40B4-BE49-F238E27FC236}">
                <a16:creationId xmlns:a16="http://schemas.microsoft.com/office/drawing/2014/main" id="{C732E58D-36B5-46F2-8E28-01B4349CB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156" y="2552611"/>
            <a:ext cx="3705225" cy="1238250"/>
          </a:xfrm>
          <a:prstGeom prst="rect">
            <a:avLst/>
          </a:prstGeom>
        </p:spPr>
      </p:pic>
    </p:spTree>
    <p:extLst>
      <p:ext uri="{BB962C8B-B14F-4D97-AF65-F5344CB8AC3E}">
        <p14:creationId xmlns:p14="http://schemas.microsoft.com/office/powerpoint/2010/main" val="2953708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B2E8993-5105-4BEF-B743-6E8DBAA5028A}"/>
              </a:ext>
            </a:extLst>
          </p:cNvPr>
          <p:cNvSpPr>
            <a:spLocks noGrp="1"/>
          </p:cNvSpPr>
          <p:nvPr>
            <p:ph type="title"/>
          </p:nvPr>
        </p:nvSpPr>
        <p:spPr/>
        <p:txBody>
          <a:bodyPr/>
          <a:lstStyle/>
          <a:p>
            <a:r>
              <a:rPr lang="nl-NL" b="1" dirty="0">
                <a:latin typeface="Calibri" panose="020F0502020204030204" pitchFamily="34" charset="0"/>
                <a:cs typeface="Calibri" panose="020F0502020204030204" pitchFamily="34" charset="0"/>
              </a:rPr>
              <a:t>CONTEXT</a:t>
            </a:r>
          </a:p>
        </p:txBody>
      </p:sp>
      <p:sp>
        <p:nvSpPr>
          <p:cNvPr id="8" name="Tijdelijke aanduiding voor inhoud 7">
            <a:extLst>
              <a:ext uri="{FF2B5EF4-FFF2-40B4-BE49-F238E27FC236}">
                <a16:creationId xmlns:a16="http://schemas.microsoft.com/office/drawing/2014/main" id="{5BACBEE4-484E-44AF-8680-ED46F19DC30F}"/>
              </a:ext>
            </a:extLst>
          </p:cNvPr>
          <p:cNvSpPr>
            <a:spLocks noGrp="1"/>
          </p:cNvSpPr>
          <p:nvPr>
            <p:ph idx="1"/>
          </p:nvPr>
        </p:nvSpPr>
        <p:spPr>
          <a:xfrm>
            <a:off x="457200" y="1203650"/>
            <a:ext cx="8229600" cy="4922514"/>
          </a:xfrm>
        </p:spPr>
        <p:txBody>
          <a:bodyPr/>
          <a:lstStyle/>
          <a:p>
            <a:pPr marL="0" indent="0">
              <a:buNone/>
            </a:pPr>
            <a:r>
              <a:rPr lang="nl-NL" sz="2800" dirty="0">
                <a:latin typeface="Calibri" panose="020F0502020204030204" pitchFamily="34" charset="0"/>
                <a:cs typeface="Calibri" panose="020F0502020204030204" pitchFamily="34" charset="0"/>
              </a:rPr>
              <a:t>- </a:t>
            </a:r>
            <a:r>
              <a:rPr lang="nl-NL" sz="2000" dirty="0">
                <a:latin typeface="Calibri" panose="020F0502020204030204" pitchFamily="34" charset="0"/>
                <a:cs typeface="Calibri" panose="020F0502020204030204" pitchFamily="34" charset="0"/>
              </a:rPr>
              <a:t>Een derde van de kinderen verlaat de basisschool als een niet goed begrijpende lezer;</a:t>
            </a:r>
          </a:p>
          <a:p>
            <a:pPr marL="0" indent="0">
              <a:buNone/>
            </a:pPr>
            <a:r>
              <a:rPr lang="nl-NL" sz="2000" dirty="0">
                <a:latin typeface="Calibri" panose="020F0502020204030204" pitchFamily="34" charset="0"/>
                <a:cs typeface="Calibri" panose="020F0502020204030204" pitchFamily="34" charset="0"/>
              </a:rPr>
              <a:t>- Afname leesvaardigheid vanaf 2000 (zie PISA en PIRLS) en Nederlandse kinderen zijn zwak in het omgaan met complexe teksten (oppervlakkige begrijpende lezers);</a:t>
            </a:r>
          </a:p>
          <a:p>
            <a:pPr marL="0" indent="0">
              <a:buNone/>
            </a:pPr>
            <a:r>
              <a:rPr lang="nl-NL" sz="2000" dirty="0">
                <a:latin typeface="Calibri" panose="020F0502020204030204" pitchFamily="34" charset="0"/>
                <a:cs typeface="Calibri" panose="020F0502020204030204" pitchFamily="34" charset="0"/>
              </a:rPr>
              <a:t>- Ruim de helft van de Nederlandse tieners lezen niet of nauwelijks voor hun plezier (OECD 2010);</a:t>
            </a:r>
          </a:p>
          <a:p>
            <a:pPr marL="0" indent="0">
              <a:buNone/>
            </a:pPr>
            <a:r>
              <a:rPr lang="nl-NL" sz="2000">
                <a:latin typeface="Calibri" panose="020F0502020204030204" pitchFamily="34" charset="0"/>
                <a:cs typeface="Calibri" panose="020F0502020204030204" pitchFamily="34" charset="0"/>
              </a:rPr>
              <a:t>- 52,5</a:t>
            </a:r>
            <a:r>
              <a:rPr lang="nl-NL" sz="2000" dirty="0">
                <a:latin typeface="Calibri" panose="020F0502020204030204" pitchFamily="34" charset="0"/>
                <a:cs typeface="Calibri" panose="020F0502020204030204" pitchFamily="34" charset="0"/>
              </a:rPr>
              <a:t>% van de 15-jarigen in Vlaanderen geeft aan dat ze niet goed zijn in het begrijpen van teksten (Van Amel, 2017);</a:t>
            </a:r>
          </a:p>
          <a:p>
            <a:pPr marL="0" indent="0">
              <a:buNone/>
            </a:pPr>
            <a:r>
              <a:rPr lang="nl-NL" sz="2000" dirty="0">
                <a:latin typeface="Calibri" panose="020F0502020204030204" pitchFamily="34" charset="0"/>
                <a:cs typeface="Calibri" panose="020F0502020204030204" pitchFamily="34" charset="0"/>
              </a:rPr>
              <a:t>- Nederlandse kinderen zijn geen gemotiveerde lezers en vertonen weinig zelfvertrouwen bij lezen (zie </a:t>
            </a:r>
            <a:r>
              <a:rPr lang="nl-NL" sz="2000" dirty="0" err="1">
                <a:latin typeface="Calibri" panose="020F0502020204030204" pitchFamily="34" charset="0"/>
                <a:cs typeface="Calibri" panose="020F0502020204030204" pitchFamily="34" charset="0"/>
              </a:rPr>
              <a:t>Jolles</a:t>
            </a:r>
            <a:r>
              <a:rPr lang="nl-NL" sz="2000" dirty="0">
                <a:latin typeface="Calibri" panose="020F0502020204030204" pitchFamily="34" charset="0"/>
                <a:cs typeface="Calibri" panose="020F0502020204030204" pitchFamily="34" charset="0"/>
              </a:rPr>
              <a:t> e.a., 2014); 17% van de leerlingen is in de bovenbouw bang voor begrijpend lezen (</a:t>
            </a:r>
            <a:r>
              <a:rPr lang="nl-NL" sz="2000" dirty="0" err="1">
                <a:latin typeface="Calibri" panose="020F0502020204030204" pitchFamily="34" charset="0"/>
                <a:cs typeface="Calibri" panose="020F0502020204030204" pitchFamily="34" charset="0"/>
              </a:rPr>
              <a:t>Nielen</a:t>
            </a:r>
            <a:r>
              <a:rPr lang="nl-NL" sz="2000" dirty="0">
                <a:latin typeface="Calibri" panose="020F0502020204030204" pitchFamily="34" charset="0"/>
                <a:cs typeface="Calibri" panose="020F0502020204030204" pitchFamily="34" charset="0"/>
              </a:rPr>
              <a:t>, 2016).</a:t>
            </a:r>
          </a:p>
          <a:p>
            <a:endParaRPr lang="nl-NL" sz="2000" dirty="0">
              <a:latin typeface="Calibri" panose="020F0502020204030204" pitchFamily="34" charset="0"/>
              <a:cs typeface="Calibri" panose="020F0502020204030204" pitchFamily="34" charset="0"/>
            </a:endParaRPr>
          </a:p>
          <a:p>
            <a:pPr marL="0" indent="0">
              <a:buNone/>
            </a:pPr>
            <a:r>
              <a:rPr lang="nl-NL" sz="2000" dirty="0">
                <a:latin typeface="Calibri" panose="020F0502020204030204" pitchFamily="34" charset="0"/>
                <a:cs typeface="Calibri" panose="020F0502020204030204" pitchFamily="34" charset="0"/>
              </a:rPr>
              <a:t>Kortom: veel leerlingen hebben moeite met het omgaan en begrijpen van teksten.</a:t>
            </a:r>
          </a:p>
          <a:p>
            <a:endParaRPr lang="nl-NL" dirty="0"/>
          </a:p>
        </p:txBody>
      </p:sp>
    </p:spTree>
    <p:extLst>
      <p:ext uri="{BB962C8B-B14F-4D97-AF65-F5344CB8AC3E}">
        <p14:creationId xmlns:p14="http://schemas.microsoft.com/office/powerpoint/2010/main" val="2856240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8116F2-2417-4DA8-B546-5538454F63A8}"/>
              </a:ext>
            </a:extLst>
          </p:cNvPr>
          <p:cNvSpPr>
            <a:spLocks noGrp="1"/>
          </p:cNvSpPr>
          <p:nvPr>
            <p:ph type="title"/>
          </p:nvPr>
        </p:nvSpPr>
        <p:spPr/>
        <p:txBody>
          <a:bodyPr/>
          <a:lstStyle/>
          <a:p>
            <a:r>
              <a:rPr lang="nl-NL" b="1" dirty="0">
                <a:latin typeface="Calibri" panose="020F0502020204030204" pitchFamily="34" charset="0"/>
                <a:cs typeface="Calibri" panose="020F0502020204030204" pitchFamily="34" charset="0"/>
              </a:rPr>
              <a:t>DE WETENSCHAP EN BEGRIJPEND LEZEN</a:t>
            </a:r>
          </a:p>
        </p:txBody>
      </p:sp>
      <p:sp>
        <p:nvSpPr>
          <p:cNvPr id="3" name="Tijdelijke aanduiding voor inhoud 2">
            <a:extLst>
              <a:ext uri="{FF2B5EF4-FFF2-40B4-BE49-F238E27FC236}">
                <a16:creationId xmlns:a16="http://schemas.microsoft.com/office/drawing/2014/main" id="{AA996F35-AC3C-4935-8F33-C3296212EDDF}"/>
              </a:ext>
            </a:extLst>
          </p:cNvPr>
          <p:cNvSpPr>
            <a:spLocks noGrp="1"/>
          </p:cNvSpPr>
          <p:nvPr>
            <p:ph idx="1"/>
          </p:nvPr>
        </p:nvSpPr>
        <p:spPr>
          <a:xfrm>
            <a:off x="485481" y="1609627"/>
            <a:ext cx="8229600" cy="4525963"/>
          </a:xfrm>
        </p:spPr>
        <p:txBody>
          <a:bodyPr/>
          <a:lstStyle/>
          <a:p>
            <a:r>
              <a:rPr lang="nl-NL" sz="2800" dirty="0">
                <a:latin typeface="Calibri" panose="020F0502020204030204" pitchFamily="34" charset="0"/>
                <a:cs typeface="Calibri" panose="020F0502020204030204" pitchFamily="34" charset="0"/>
              </a:rPr>
              <a:t>Cor </a:t>
            </a:r>
            <a:r>
              <a:rPr lang="nl-NL" sz="2800" dirty="0" err="1">
                <a:latin typeface="Calibri" panose="020F0502020204030204" pitchFamily="34" charset="0"/>
                <a:cs typeface="Calibri" panose="020F0502020204030204" pitchFamily="34" charset="0"/>
              </a:rPr>
              <a:t>Aarnoutse</a:t>
            </a:r>
            <a:r>
              <a:rPr lang="nl-NL" sz="2800" dirty="0">
                <a:latin typeface="Calibri" panose="020F0502020204030204" pitchFamily="34" charset="0"/>
                <a:cs typeface="Calibri" panose="020F0502020204030204" pitchFamily="34" charset="0"/>
              </a:rPr>
              <a:t> (2018): Er bestaat geen uitgewerkte theorie over begrijpend lezen.</a:t>
            </a:r>
          </a:p>
          <a:p>
            <a:endParaRPr lang="nl-NL" sz="2800" dirty="0">
              <a:latin typeface="Calibri" panose="020F0502020204030204" pitchFamily="34" charset="0"/>
              <a:cs typeface="Calibri" panose="020F0502020204030204" pitchFamily="34" charset="0"/>
            </a:endParaRPr>
          </a:p>
          <a:p>
            <a:r>
              <a:rPr lang="nl-NL" sz="2800" dirty="0">
                <a:latin typeface="Calibri" panose="020F0502020204030204" pitchFamily="34" charset="0"/>
                <a:cs typeface="Calibri" panose="020F0502020204030204" pitchFamily="34" charset="0"/>
              </a:rPr>
              <a:t>Paul van de Broek: 'Na jaren onderzoek moeten we concluderen dat we eigenlijk nog weinig begrijpen van wat er in het brein gebeurt tijdens lezen’.</a:t>
            </a:r>
          </a:p>
          <a:p>
            <a:pPr marL="0" indent="0">
              <a:buNone/>
            </a:pPr>
            <a:r>
              <a:rPr lang="nl-NL" dirty="0"/>
              <a:t> </a:t>
            </a:r>
          </a:p>
          <a:p>
            <a:pPr marL="0" indent="0">
              <a:buNone/>
            </a:pPr>
            <a:r>
              <a:rPr lang="nl-NL" sz="2800" dirty="0">
                <a:latin typeface="Calibri" panose="020F0502020204030204" pitchFamily="34" charset="0"/>
                <a:cs typeface="Calibri" panose="020F0502020204030204" pitchFamily="34" charset="0"/>
              </a:rPr>
              <a:t>Voor veel zaken is maar beperkt bewijs aanwezig!</a:t>
            </a:r>
          </a:p>
          <a:p>
            <a:pPr marL="0" indent="0">
              <a:buNone/>
            </a:pPr>
            <a:endParaRPr lang="nl-NL" dirty="0"/>
          </a:p>
        </p:txBody>
      </p:sp>
      <p:pic>
        <p:nvPicPr>
          <p:cNvPr id="5" name="Afbeelding 4">
            <a:extLst>
              <a:ext uri="{FF2B5EF4-FFF2-40B4-BE49-F238E27FC236}">
                <a16:creationId xmlns:a16="http://schemas.microsoft.com/office/drawing/2014/main" id="{BB9221AE-81BB-41F0-B0FC-2E7768130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502" y="5674936"/>
            <a:ext cx="3190875" cy="1074999"/>
          </a:xfrm>
          <a:prstGeom prst="rect">
            <a:avLst/>
          </a:prstGeom>
        </p:spPr>
      </p:pic>
    </p:spTree>
    <p:extLst>
      <p:ext uri="{BB962C8B-B14F-4D97-AF65-F5344CB8AC3E}">
        <p14:creationId xmlns:p14="http://schemas.microsoft.com/office/powerpoint/2010/main" val="99407388"/>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735F06-1332-4FE7-89C8-AD4B0AB1CCF9}"/>
              </a:ext>
            </a:extLst>
          </p:cNvPr>
          <p:cNvSpPr>
            <a:spLocks noGrp="1"/>
          </p:cNvSpPr>
          <p:nvPr>
            <p:ph type="title"/>
          </p:nvPr>
        </p:nvSpPr>
        <p:spPr/>
        <p:txBody>
          <a:bodyPr/>
          <a:lstStyle/>
          <a:p>
            <a:r>
              <a:rPr lang="nl-NL" b="1" dirty="0">
                <a:latin typeface="Calibri" panose="020F0502020204030204" pitchFamily="34" charset="0"/>
                <a:cs typeface="Calibri" panose="020F0502020204030204" pitchFamily="34" charset="0"/>
              </a:rPr>
              <a:t>1. WAT IS BEGRIJPEND LEZEN?</a:t>
            </a:r>
          </a:p>
        </p:txBody>
      </p:sp>
      <p:sp>
        <p:nvSpPr>
          <p:cNvPr id="3" name="Tijdelijke aanduiding voor inhoud 2">
            <a:extLst>
              <a:ext uri="{FF2B5EF4-FFF2-40B4-BE49-F238E27FC236}">
                <a16:creationId xmlns:a16="http://schemas.microsoft.com/office/drawing/2014/main" id="{AAC184F8-1411-43AA-82FC-FEC15917B155}"/>
              </a:ext>
            </a:extLst>
          </p:cNvPr>
          <p:cNvSpPr>
            <a:spLocks noGrp="1"/>
          </p:cNvSpPr>
          <p:nvPr>
            <p:ph idx="1"/>
          </p:nvPr>
        </p:nvSpPr>
        <p:spPr/>
        <p:txBody>
          <a:bodyPr/>
          <a:lstStyle/>
          <a:p>
            <a:r>
              <a:rPr lang="nl-NL" sz="2800" dirty="0">
                <a:latin typeface="Calibri" panose="020F0502020204030204" pitchFamily="34" charset="0"/>
                <a:cs typeface="Calibri" panose="020F0502020204030204" pitchFamily="34" charset="0"/>
              </a:rPr>
              <a:t>Als lezer doelgericht en actief betekenis verlenen aan de inhoud van teksten door informatie uit de tekst te verbinden met zijn/haar achtergrondkennis.</a:t>
            </a:r>
          </a:p>
          <a:p>
            <a:pPr marL="0" indent="0">
              <a:buNone/>
            </a:pPr>
            <a:endParaRPr lang="nl-NL" sz="2800" dirty="0">
              <a:latin typeface="Calibri" panose="020F0502020204030204" pitchFamily="34" charset="0"/>
              <a:cs typeface="Calibri" panose="020F0502020204030204" pitchFamily="34" charset="0"/>
            </a:endParaRPr>
          </a:p>
          <a:p>
            <a:r>
              <a:rPr lang="nl-NL" sz="2800" dirty="0">
                <a:latin typeface="Calibri" panose="020F0502020204030204" pitchFamily="34" charset="0"/>
                <a:cs typeface="Calibri" panose="020F0502020204030204" pitchFamily="34" charset="0"/>
              </a:rPr>
              <a:t>Een complex proces, waarbij veel factoren een rol spelen, o.a. de inzet van de lezer.</a:t>
            </a:r>
          </a:p>
          <a:p>
            <a:endParaRPr lang="nl-NL" sz="2800" dirty="0">
              <a:latin typeface="Calibri" panose="020F0502020204030204" pitchFamily="34" charset="0"/>
              <a:cs typeface="Calibri" panose="020F0502020204030204" pitchFamily="34" charset="0"/>
            </a:endParaRPr>
          </a:p>
          <a:p>
            <a:r>
              <a:rPr lang="nl-NL" sz="2800" dirty="0">
                <a:latin typeface="Calibri" panose="020F0502020204030204" pitchFamily="34" charset="0"/>
                <a:cs typeface="Calibri" panose="020F0502020204030204" pitchFamily="34" charset="0"/>
              </a:rPr>
              <a:t>Het is belangrijk onderscheid tussen product en proces te maken; het proces bepaalt het product en de kwaliteit (Van den Broek &amp; Helder, 2017).</a:t>
            </a:r>
          </a:p>
        </p:txBody>
      </p:sp>
    </p:spTree>
    <p:extLst>
      <p:ext uri="{BB962C8B-B14F-4D97-AF65-F5344CB8AC3E}">
        <p14:creationId xmlns:p14="http://schemas.microsoft.com/office/powerpoint/2010/main" val="500514450"/>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r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412875"/>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ctrTitle"/>
          </p:nvPr>
        </p:nvSpPr>
        <p:spPr>
          <a:xfrm>
            <a:off x="0" y="116632"/>
            <a:ext cx="9144000" cy="797768"/>
          </a:xfrm>
          <a:blipFill>
            <a:blip r:embed="rId4"/>
            <a:tile tx="0" ty="0" sx="100000" sy="100000" flip="none" algn="tl"/>
          </a:blipFill>
        </p:spPr>
        <p:txBody>
          <a:bodyPr/>
          <a:lstStyle/>
          <a:p>
            <a:pPr eaLnBrk="1" hangingPunct="1"/>
            <a:r>
              <a:rPr lang="en-US" altLang="nl-NL" sz="2800" b="1" dirty="0">
                <a:latin typeface="Calibri" panose="020F0502020204030204" pitchFamily="34" charset="0"/>
                <a:cs typeface="Calibri" panose="020F0502020204030204" pitchFamily="34" charset="0"/>
              </a:rPr>
              <a:t>BEGRIJPEND LEZEN IS EEN COMPLEX PROCES</a:t>
            </a:r>
            <a:br>
              <a:rPr lang="en-US" altLang="nl-NL" sz="4000" b="1" dirty="0"/>
            </a:br>
            <a:r>
              <a:rPr lang="en-US" altLang="nl-NL" sz="2400" b="1" dirty="0">
                <a:latin typeface="Calibri" panose="020F0502020204030204" pitchFamily="34" charset="0"/>
                <a:cs typeface="Calibri" panose="020F0502020204030204" pitchFamily="34" charset="0"/>
              </a:rPr>
              <a:t>Scarborough’s </a:t>
            </a:r>
            <a:r>
              <a:rPr lang="en-US" altLang="nl-NL" sz="2400" b="1" dirty="0" err="1">
                <a:latin typeface="Calibri" panose="020F0502020204030204" pitchFamily="34" charset="0"/>
                <a:cs typeface="Calibri" panose="020F0502020204030204" pitchFamily="34" charset="0"/>
              </a:rPr>
              <a:t>Leestouw</a:t>
            </a:r>
            <a:r>
              <a:rPr lang="en-US" altLang="nl-NL" sz="2400" b="1" dirty="0">
                <a:latin typeface="Calibri" panose="020F0502020204030204" pitchFamily="34" charset="0"/>
                <a:cs typeface="Calibri" panose="020F0502020204030204" pitchFamily="34" charset="0"/>
              </a:rPr>
              <a:t> (2001)</a:t>
            </a:r>
          </a:p>
        </p:txBody>
      </p:sp>
      <p:sp>
        <p:nvSpPr>
          <p:cNvPr id="43012" name="Text Box 4"/>
          <p:cNvSpPr txBox="1">
            <a:spLocks noChangeArrowheads="1"/>
          </p:cNvSpPr>
          <p:nvPr/>
        </p:nvSpPr>
        <p:spPr bwMode="auto">
          <a:xfrm>
            <a:off x="8382000" y="6477000"/>
            <a:ext cx="609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nl-NL" sz="1200" b="0" i="0" u="none" strike="noStrike" kern="1200" cap="none" spc="0" normalizeH="0" baseline="0" noProof="0">
                <a:ln>
                  <a:noFill/>
                </a:ln>
                <a:solidFill>
                  <a:srgbClr val="FF3300"/>
                </a:solidFill>
                <a:effectLst/>
                <a:uLnTx/>
                <a:uFillTx/>
                <a:latin typeface="Times New Roman" pitchFamily="18" charset="0"/>
                <a:ea typeface="+mn-ea"/>
                <a:cs typeface="+mn-cs"/>
              </a:rPr>
              <a:t>p. 54</a:t>
            </a:r>
          </a:p>
        </p:txBody>
      </p:sp>
      <p:grpSp>
        <p:nvGrpSpPr>
          <p:cNvPr id="43013" name="Group 5"/>
          <p:cNvGrpSpPr>
            <a:grpSpLocks/>
          </p:cNvGrpSpPr>
          <p:nvPr/>
        </p:nvGrpSpPr>
        <p:grpSpPr bwMode="auto">
          <a:xfrm>
            <a:off x="131763" y="1308100"/>
            <a:ext cx="9758371" cy="4462463"/>
            <a:chOff x="84" y="531"/>
            <a:chExt cx="6147" cy="2811"/>
          </a:xfrm>
        </p:grpSpPr>
        <p:sp>
          <p:nvSpPr>
            <p:cNvPr id="43015" name="Text Box 6"/>
            <p:cNvSpPr txBox="1">
              <a:spLocks noChangeArrowheads="1"/>
            </p:cNvSpPr>
            <p:nvPr/>
          </p:nvSpPr>
          <p:spPr bwMode="auto">
            <a:xfrm>
              <a:off x="156" y="873"/>
              <a:ext cx="1497" cy="14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0" lang="en-US" altLang="nl-NL"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altLang="nl-NL" sz="16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Arial" charset="0"/>
                </a:rPr>
                <a:t>Achtergrond</a:t>
              </a:r>
              <a:r>
                <a:rPr kumimoji="0" lang="en-US" altLang="nl-NL"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charset="0"/>
                </a:rPr>
                <a:t> </a:t>
              </a:r>
              <a:r>
                <a:rPr kumimoji="0" lang="en-US" altLang="nl-NL" sz="16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Arial" charset="0"/>
                </a:rPr>
                <a:t>kennis</a:t>
              </a:r>
              <a:endParaRPr kumimoji="0" lang="en-US" altLang="nl-NL"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charset="0"/>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0" lang="en-US" altLang="nl-NL"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charset="0"/>
                </a:rPr>
                <a:t>   (</a:t>
              </a:r>
              <a:r>
                <a:rPr kumimoji="0" lang="en-US" altLang="nl-NL" sz="16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Arial" charset="0"/>
                </a:rPr>
                <a:t>feiten</a:t>
              </a:r>
              <a:r>
                <a:rPr kumimoji="0" lang="en-US" altLang="nl-NL"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charset="0"/>
                </a:rPr>
                <a:t> </a:t>
              </a:r>
              <a:r>
                <a:rPr kumimoji="0" lang="en-US" altLang="nl-NL" sz="16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Arial" charset="0"/>
                </a:rPr>
                <a:t>en</a:t>
              </a:r>
              <a:r>
                <a:rPr kumimoji="0" lang="en-US" altLang="nl-NL"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charset="0"/>
                </a:rPr>
                <a:t> </a:t>
              </a:r>
              <a:r>
                <a:rPr kumimoji="0" lang="en-US" altLang="nl-NL" sz="16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Arial" charset="0"/>
                </a:rPr>
                <a:t>begrippen</a:t>
              </a:r>
              <a:r>
                <a:rPr kumimoji="0" lang="en-US" altLang="nl-NL"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charset="0"/>
                </a:rPr>
                <a:t>)</a:t>
              </a:r>
              <a:endParaRPr kumimoji="0" lang="en-US" altLang="nl-NL" sz="1600" b="1" i="0" u="none" strike="noStrike" kern="1200" cap="none" spc="0" normalizeH="0" baseline="0" noProof="0" dirty="0">
                <a:ln>
                  <a:noFill/>
                </a:ln>
                <a:solidFill>
                  <a:srgbClr val="000000"/>
                </a:solidFill>
                <a:effectLst/>
                <a:uLnTx/>
                <a:uFillTx/>
                <a:latin typeface="Arial Narrow" pitchFamily="34" charset="0"/>
                <a:ea typeface="+mn-ea"/>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0" lang="en-US" altLang="nl-NL"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charset="0"/>
                </a:rPr>
                <a:t>● </a:t>
              </a:r>
              <a:r>
                <a:rPr kumimoji="0" lang="en-US" altLang="nl-NL" sz="16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Arial" charset="0"/>
                </a:rPr>
                <a:t>Betekenis</a:t>
              </a:r>
              <a:r>
                <a:rPr kumimoji="0" lang="en-US" altLang="nl-NL"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charset="0"/>
                </a:rPr>
                <a:t> </a:t>
              </a:r>
              <a:r>
                <a:rPr kumimoji="0" lang="en-US" altLang="nl-NL" sz="16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Arial" charset="0"/>
                </a:rPr>
                <a:t>en</a:t>
              </a:r>
              <a:r>
                <a:rPr kumimoji="0" lang="en-US" altLang="nl-NL"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charset="0"/>
                </a:rPr>
                <a:t> </a:t>
              </a:r>
              <a:r>
                <a:rPr kumimoji="0" lang="en-US" altLang="nl-NL" sz="16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Arial" charset="0"/>
                </a:rPr>
                <a:t>grammatica</a:t>
              </a:r>
              <a:endParaRPr kumimoji="0" lang="en-US" altLang="nl-NL"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charset="0"/>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0" lang="en-US" altLang="nl-NL"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charset="0"/>
                </a:rPr>
                <a:t>   (</a:t>
              </a:r>
              <a:r>
                <a:rPr kumimoji="0" lang="en-US" altLang="nl-NL" sz="16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Arial" charset="0"/>
                </a:rPr>
                <a:t>Woordenschat</a:t>
              </a:r>
              <a:r>
                <a:rPr kumimoji="0" lang="en-US" altLang="nl-NL"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charset="0"/>
                </a:rPr>
                <a:t>)</a:t>
              </a:r>
              <a:endParaRPr kumimoji="0" lang="en-US" altLang="nl-NL" sz="1600" b="1" i="0" u="none" strike="noStrike" kern="1200" cap="none" spc="0" normalizeH="0" baseline="0" noProof="0" dirty="0">
                <a:ln>
                  <a:noFill/>
                </a:ln>
                <a:solidFill>
                  <a:srgbClr val="000000"/>
                </a:solidFill>
                <a:effectLst/>
                <a:uLnTx/>
                <a:uFillTx/>
                <a:latin typeface="Arial Narrow" pitchFamily="34" charset="0"/>
                <a:ea typeface="+mn-ea"/>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0" lang="en-US" altLang="nl-NL"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altLang="nl-NL" sz="1600" b="1" i="0" u="none" strike="noStrike" kern="1200" cap="none" spc="0" normalizeH="0" baseline="0" noProof="0" dirty="0" err="1">
                  <a:ln>
                    <a:noFill/>
                  </a:ln>
                  <a:solidFill>
                    <a:srgbClr val="000000"/>
                  </a:solidFill>
                  <a:effectLst/>
                  <a:uLnTx/>
                  <a:uFillTx/>
                  <a:latin typeface="Arial Narrow" pitchFamily="34" charset="0"/>
                  <a:ea typeface="+mn-ea"/>
                  <a:cs typeface="+mn-cs"/>
                </a:rPr>
                <a:t>Structuur</a:t>
              </a:r>
              <a:r>
                <a:rPr kumimoji="0" lang="en-US" altLang="nl-NL" sz="1600" b="1" i="0" u="none" strike="noStrike" kern="1200" cap="none" spc="0" normalizeH="0" baseline="0" noProof="0" dirty="0">
                  <a:ln>
                    <a:noFill/>
                  </a:ln>
                  <a:solidFill>
                    <a:srgbClr val="000000"/>
                  </a:solidFill>
                  <a:effectLst/>
                  <a:uLnTx/>
                  <a:uFillTx/>
                  <a:latin typeface="Arial Narrow" pitchFamily="34" charset="0"/>
                  <a:ea typeface="+mn-ea"/>
                  <a:cs typeface="+mn-cs"/>
                </a:rPr>
                <a:t> </a:t>
              </a:r>
              <a:r>
                <a:rPr kumimoji="0" lang="en-US" altLang="nl-NL" sz="1600" b="1" i="0" u="none" strike="noStrike" kern="1200" cap="none" spc="0" normalizeH="0" baseline="0" noProof="0" dirty="0" err="1">
                  <a:ln>
                    <a:noFill/>
                  </a:ln>
                  <a:solidFill>
                    <a:srgbClr val="000000"/>
                  </a:solidFill>
                  <a:effectLst/>
                  <a:uLnTx/>
                  <a:uFillTx/>
                  <a:latin typeface="Arial Narrow" pitchFamily="34" charset="0"/>
                  <a:ea typeface="+mn-ea"/>
                  <a:cs typeface="+mn-cs"/>
                </a:rPr>
                <a:t>tekst</a:t>
              </a:r>
              <a:endParaRPr kumimoji="0" lang="en-US" altLang="nl-NL" sz="1600" b="1" i="0" u="none" strike="noStrike" kern="1200" cap="none" spc="0" normalizeH="0" baseline="0" noProof="0" dirty="0">
                <a:ln>
                  <a:noFill/>
                </a:ln>
                <a:solidFill>
                  <a:srgbClr val="000000"/>
                </a:solidFill>
                <a:effectLst/>
                <a:uLnTx/>
                <a:uFillTx/>
                <a:latin typeface="Arial Narrow" pitchFamily="34" charset="0"/>
                <a:ea typeface="+mn-ea"/>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0" lang="en-US" altLang="nl-NL"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altLang="nl-NL" sz="1600" b="1" i="0" u="none" strike="noStrike" kern="1200" cap="none" spc="0" normalizeH="0" baseline="0" noProof="0" dirty="0" err="1">
                  <a:ln>
                    <a:noFill/>
                  </a:ln>
                  <a:solidFill>
                    <a:srgbClr val="000000"/>
                  </a:solidFill>
                  <a:effectLst/>
                  <a:uLnTx/>
                  <a:uFillTx/>
                  <a:latin typeface="Arial Narrow" pitchFamily="34" charset="0"/>
                  <a:ea typeface="+mn-ea"/>
                  <a:cs typeface="+mn-cs"/>
                </a:rPr>
                <a:t>Verbaal</a:t>
              </a:r>
              <a:r>
                <a:rPr kumimoji="0" lang="en-US" altLang="nl-NL" sz="1600" b="1" i="0" u="none" strike="noStrike" kern="1200" cap="none" spc="0" normalizeH="0" baseline="0" noProof="0" dirty="0">
                  <a:ln>
                    <a:noFill/>
                  </a:ln>
                  <a:solidFill>
                    <a:srgbClr val="000000"/>
                  </a:solidFill>
                  <a:effectLst/>
                  <a:uLnTx/>
                  <a:uFillTx/>
                  <a:latin typeface="Arial Narrow" pitchFamily="34" charset="0"/>
                  <a:ea typeface="+mn-ea"/>
                  <a:cs typeface="+mn-cs"/>
                </a:rPr>
                <a:t> r</a:t>
              </a:r>
              <a:r>
                <a:rPr kumimoji="0" lang="en-US" altLang="nl-NL" sz="1600" b="1" i="0" u="none" strike="noStrike" kern="1200" cap="none" spc="0" normalizeH="0" baseline="0" noProof="0" dirty="0" err="1">
                  <a:ln>
                    <a:noFill/>
                  </a:ln>
                  <a:solidFill>
                    <a:srgbClr val="000000"/>
                  </a:solidFill>
                  <a:effectLst/>
                  <a:uLnTx/>
                  <a:uFillTx/>
                  <a:latin typeface="Arial Narrow" pitchFamily="34" charset="0"/>
                  <a:ea typeface="+mn-ea"/>
                  <a:cs typeface="+mn-cs"/>
                </a:rPr>
                <a:t>edeneren</a:t>
              </a:r>
              <a:endParaRPr kumimoji="0" lang="en-US" altLang="nl-NL" sz="1600" b="1" i="0" u="none" strike="noStrike" kern="1200" cap="none" spc="0" normalizeH="0" baseline="0" noProof="0" dirty="0">
                <a:ln>
                  <a:noFill/>
                </a:ln>
                <a:solidFill>
                  <a:srgbClr val="000000"/>
                </a:solidFill>
                <a:effectLst/>
                <a:uLnTx/>
                <a:uFillTx/>
                <a:latin typeface="Arial Narrow" pitchFamily="34" charset="0"/>
                <a:ea typeface="+mn-ea"/>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0" lang="en-US" altLang="nl-NL" sz="1600" b="1" i="0" u="none" strike="noStrike" kern="1200" cap="none" spc="0" normalizeH="0" baseline="0" noProof="0" dirty="0">
                  <a:ln>
                    <a:noFill/>
                  </a:ln>
                  <a:solidFill>
                    <a:srgbClr val="000000"/>
                  </a:solidFill>
                  <a:effectLst/>
                  <a:uLnTx/>
                  <a:uFillTx/>
                  <a:latin typeface="Arial Narrow" pitchFamily="34" charset="0"/>
                  <a:ea typeface="+mn-ea"/>
                  <a:cs typeface="+mn-cs"/>
                </a:rPr>
                <a:t>   (</a:t>
              </a:r>
              <a:r>
                <a:rPr kumimoji="0" lang="en-US" altLang="nl-NL" sz="1600" b="1" i="0" u="none" strike="noStrike" kern="1200" cap="none" spc="0" normalizeH="0" baseline="0" noProof="0" dirty="0" err="1">
                  <a:ln>
                    <a:noFill/>
                  </a:ln>
                  <a:solidFill>
                    <a:srgbClr val="000000"/>
                  </a:solidFill>
                  <a:effectLst/>
                  <a:uLnTx/>
                  <a:uFillTx/>
                  <a:latin typeface="Arial Narrow" pitchFamily="34" charset="0"/>
                  <a:ea typeface="+mn-ea"/>
                  <a:cs typeface="+mn-cs"/>
                </a:rPr>
                <a:t>problemenoplossen</a:t>
              </a:r>
              <a:r>
                <a:rPr kumimoji="0" lang="en-US" altLang="nl-NL" sz="1600" b="1" i="0" u="none" strike="noStrike" kern="1200" cap="none" spc="0" normalizeH="0" baseline="0" noProof="0" dirty="0">
                  <a:ln>
                    <a:noFill/>
                  </a:ln>
                  <a:solidFill>
                    <a:srgbClr val="000000"/>
                  </a:solidFill>
                  <a:effectLst/>
                  <a:uLnTx/>
                  <a:uFillTx/>
                  <a:latin typeface="Arial Narrow" pitchFamily="34" charset="0"/>
                  <a:ea typeface="+mn-ea"/>
                  <a:cs typeface="+mn-cs"/>
                </a:rPr>
                <a:t>, </a:t>
              </a:r>
            </a:p>
            <a:p>
              <a:pPr marL="0" marR="0" lvl="0" indent="0" algn="l" defTabSz="914400" rtl="0" eaLnBrk="1" fontAlgn="auto" latinLnBrk="0" hangingPunct="1">
                <a:lnSpc>
                  <a:spcPts val="1700"/>
                </a:lnSpc>
                <a:spcBef>
                  <a:spcPts val="0"/>
                </a:spcBef>
                <a:spcAft>
                  <a:spcPts val="0"/>
                </a:spcAft>
                <a:buClrTx/>
                <a:buSzTx/>
                <a:buFontTx/>
                <a:buNone/>
                <a:tabLst/>
                <a:defRPr/>
              </a:pPr>
              <a:r>
                <a:rPr kumimoji="0" lang="en-US" altLang="nl-NL" sz="1600" b="1" i="0" u="none" strike="noStrike" kern="1200" cap="none" spc="0" normalizeH="0" baseline="0" noProof="0" dirty="0">
                  <a:ln>
                    <a:noFill/>
                  </a:ln>
                  <a:solidFill>
                    <a:srgbClr val="000000"/>
                  </a:solidFill>
                  <a:effectLst/>
                  <a:uLnTx/>
                  <a:uFillTx/>
                  <a:latin typeface="Arial Narrow" pitchFamily="34" charset="0"/>
                  <a:ea typeface="+mn-ea"/>
                  <a:cs typeface="+mn-cs"/>
                </a:rPr>
                <a:t>    </a:t>
              </a:r>
              <a:r>
                <a:rPr kumimoji="0" lang="en-US" altLang="nl-NL" sz="1600" b="1" i="0" u="none" strike="noStrike" kern="1200" cap="none" spc="0" normalizeH="0" baseline="0" noProof="0" dirty="0" err="1">
                  <a:ln>
                    <a:noFill/>
                  </a:ln>
                  <a:solidFill>
                    <a:srgbClr val="000000"/>
                  </a:solidFill>
                  <a:effectLst/>
                  <a:uLnTx/>
                  <a:uFillTx/>
                  <a:latin typeface="Arial Narrow" pitchFamily="34" charset="0"/>
                  <a:ea typeface="+mn-ea"/>
                  <a:cs typeface="+mn-cs"/>
                </a:rPr>
                <a:t>afleidingen</a:t>
              </a:r>
              <a:r>
                <a:rPr kumimoji="0" lang="en-US" altLang="nl-NL" sz="1600" b="1" i="0" u="none" strike="noStrike" kern="1200" cap="none" spc="0" normalizeH="0" baseline="0" noProof="0" dirty="0">
                  <a:ln>
                    <a:noFill/>
                  </a:ln>
                  <a:solidFill>
                    <a:srgbClr val="000000"/>
                  </a:solidFill>
                  <a:effectLst/>
                  <a:uLnTx/>
                  <a:uFillTx/>
                  <a:latin typeface="Arial Narrow" pitchFamily="34" charset="0"/>
                  <a:ea typeface="+mn-ea"/>
                  <a:cs typeface="+mn-cs"/>
                </a:rPr>
                <a:t> </a:t>
              </a:r>
              <a:r>
                <a:rPr kumimoji="0" lang="en-US" altLang="nl-NL" sz="1600" b="1" i="0" u="none" strike="noStrike" kern="1200" cap="none" spc="0" normalizeH="0" baseline="0" noProof="0" dirty="0" err="1">
                  <a:ln>
                    <a:noFill/>
                  </a:ln>
                  <a:solidFill>
                    <a:srgbClr val="000000"/>
                  </a:solidFill>
                  <a:effectLst/>
                  <a:uLnTx/>
                  <a:uFillTx/>
                  <a:latin typeface="Arial Narrow" pitchFamily="34" charset="0"/>
                  <a:ea typeface="+mn-ea"/>
                  <a:cs typeface="+mn-cs"/>
                </a:rPr>
                <a:t>maken</a:t>
              </a:r>
              <a:r>
                <a:rPr kumimoji="0" lang="en-US" altLang="nl-NL" sz="1600" b="1" i="0" u="none" strike="noStrike" kern="1200" cap="none" spc="0" normalizeH="0" baseline="0" noProof="0" dirty="0">
                  <a:ln>
                    <a:noFill/>
                  </a:ln>
                  <a:solidFill>
                    <a:srgbClr val="000000"/>
                  </a:solidFill>
                  <a:effectLst/>
                  <a:uLnTx/>
                  <a:uFillTx/>
                  <a:latin typeface="Arial Narrow" pitchFamily="34" charset="0"/>
                  <a:ea typeface="+mn-ea"/>
                  <a:cs typeface="+mn-cs"/>
                </a:rPr>
                <a:t>)</a:t>
              </a:r>
            </a:p>
            <a:p>
              <a:pPr marL="0" marR="0" lvl="0" indent="0" algn="l" defTabSz="914400" rtl="0" eaLnBrk="1" fontAlgn="auto" latinLnBrk="0" hangingPunct="1">
                <a:lnSpc>
                  <a:spcPts val="1700"/>
                </a:lnSpc>
                <a:spcBef>
                  <a:spcPts val="0"/>
                </a:spcBef>
                <a:spcAft>
                  <a:spcPts val="0"/>
                </a:spcAft>
                <a:buClrTx/>
                <a:buSzTx/>
                <a:buFontTx/>
                <a:buNone/>
                <a:tabLst/>
                <a:defRPr/>
              </a:pPr>
              <a:r>
                <a:rPr kumimoji="0" lang="en-US" altLang="nl-NL"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altLang="nl-NL" sz="1600" b="1" i="0" u="none" strike="noStrike" kern="1200" cap="none" spc="0" normalizeH="0" baseline="0" noProof="0" dirty="0" err="1">
                  <a:ln>
                    <a:noFill/>
                  </a:ln>
                  <a:solidFill>
                    <a:srgbClr val="000000"/>
                  </a:solidFill>
                  <a:effectLst/>
                  <a:uLnTx/>
                  <a:uFillTx/>
                  <a:latin typeface="Arial Narrow" pitchFamily="34" charset="0"/>
                  <a:ea typeface="+mn-ea"/>
                  <a:cs typeface="+mn-cs"/>
                </a:rPr>
                <a:t>Metacognitie</a:t>
              </a:r>
              <a:endParaRPr kumimoji="0" lang="en-US" altLang="nl-NL" sz="1600" b="1" i="0" u="none" strike="noStrike" kern="1200" cap="none" spc="0" normalizeH="0" baseline="0" noProof="0" dirty="0">
                <a:ln>
                  <a:noFill/>
                </a:ln>
                <a:solidFill>
                  <a:srgbClr val="000000"/>
                </a:solidFill>
                <a:effectLst/>
                <a:uLnTx/>
                <a:uFillTx/>
                <a:latin typeface="Arial Narrow" pitchFamily="34" charset="0"/>
                <a:ea typeface="+mn-ea"/>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endParaRPr kumimoji="0" lang="en-US" altLang="nl-NL" sz="16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43016" name="Text Box 7"/>
            <p:cNvSpPr txBox="1">
              <a:spLocks noChangeArrowheads="1"/>
            </p:cNvSpPr>
            <p:nvPr/>
          </p:nvSpPr>
          <p:spPr bwMode="auto">
            <a:xfrm>
              <a:off x="84" y="2751"/>
              <a:ext cx="1429" cy="59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altLang="nl-NL"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altLang="nl-NL" sz="1600" b="1" i="0" u="none" strike="noStrike" kern="1200" cap="none" spc="0" normalizeH="0" baseline="0" noProof="0" dirty="0" err="1">
                  <a:ln>
                    <a:noFill/>
                  </a:ln>
                  <a:solidFill>
                    <a:srgbClr val="000000"/>
                  </a:solidFill>
                  <a:effectLst/>
                  <a:uLnTx/>
                  <a:uFillTx/>
                  <a:latin typeface="Arial Narrow" pitchFamily="34" charset="0"/>
                  <a:ea typeface="+mn-ea"/>
                  <a:cs typeface="+mn-cs"/>
                </a:rPr>
                <a:t>Fonologisch</a:t>
              </a:r>
              <a:r>
                <a:rPr kumimoji="0" lang="en-US" altLang="nl-NL" sz="1600" b="1" i="0" u="none" strike="noStrike" kern="1200" cap="none" spc="0" normalizeH="0" baseline="0" noProof="0" dirty="0">
                  <a:ln>
                    <a:noFill/>
                  </a:ln>
                  <a:solidFill>
                    <a:srgbClr val="000000"/>
                  </a:solidFill>
                  <a:effectLst/>
                  <a:uLnTx/>
                  <a:uFillTx/>
                  <a:latin typeface="Arial Narrow" pitchFamily="34" charset="0"/>
                  <a:ea typeface="+mn-ea"/>
                  <a:cs typeface="+mn-cs"/>
                </a:rPr>
                <a:t> </a:t>
              </a:r>
              <a:r>
                <a:rPr kumimoji="0" lang="en-US" altLang="nl-NL" sz="1600" b="1" i="0" u="none" strike="noStrike" kern="1200" cap="none" spc="0" normalizeH="0" baseline="0" noProof="0" dirty="0" err="1">
                  <a:ln>
                    <a:noFill/>
                  </a:ln>
                  <a:solidFill>
                    <a:srgbClr val="000000"/>
                  </a:solidFill>
                  <a:effectLst/>
                  <a:uLnTx/>
                  <a:uFillTx/>
                  <a:latin typeface="Arial Narrow" pitchFamily="34" charset="0"/>
                  <a:ea typeface="+mn-ea"/>
                  <a:cs typeface="+mn-cs"/>
                </a:rPr>
                <a:t>bewustzijn</a:t>
              </a:r>
              <a:endParaRPr kumimoji="0" lang="en-US" altLang="nl-NL" sz="1600" b="1" i="0" u="none" strike="noStrike" kern="1200" cap="none" spc="0" normalizeH="0" baseline="0" noProof="0" dirty="0">
                <a:ln>
                  <a:noFill/>
                </a:ln>
                <a:solidFill>
                  <a:srgbClr val="000000"/>
                </a:solidFill>
                <a:effectLst/>
                <a:uLnTx/>
                <a:uFillTx/>
                <a:latin typeface="Arial Narrow" pitchFamily="34" charset="0"/>
                <a:ea typeface="+mn-ea"/>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0" lang="en-US" altLang="nl-NL"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altLang="nl-NL" sz="1600" b="1" i="0" u="none" strike="noStrike" kern="1200" cap="none" spc="0" normalizeH="0" baseline="0" noProof="0" dirty="0" err="1">
                  <a:ln>
                    <a:noFill/>
                  </a:ln>
                  <a:solidFill>
                    <a:srgbClr val="000000"/>
                  </a:solidFill>
                  <a:effectLst/>
                  <a:uLnTx/>
                  <a:uFillTx/>
                  <a:latin typeface="Arial Narrow" pitchFamily="34" charset="0"/>
                  <a:ea typeface="+mn-ea"/>
                  <a:cs typeface="+mn-cs"/>
                </a:rPr>
                <a:t>Decoderen</a:t>
              </a:r>
              <a:r>
                <a:rPr kumimoji="0" lang="en-US" altLang="nl-NL" sz="1600" b="1" i="0" u="none" strike="noStrike" kern="1200" cap="none" spc="0" normalizeH="0" baseline="0" noProof="0" dirty="0">
                  <a:ln>
                    <a:noFill/>
                  </a:ln>
                  <a:solidFill>
                    <a:srgbClr val="000000"/>
                  </a:solidFill>
                  <a:effectLst/>
                  <a:uLnTx/>
                  <a:uFillTx/>
                  <a:latin typeface="Arial Narrow" pitchFamily="34" charset="0"/>
                  <a:ea typeface="+mn-ea"/>
                  <a:cs typeface="+mn-cs"/>
                </a:rPr>
                <a:t> (en spelling)</a:t>
              </a:r>
            </a:p>
            <a:p>
              <a:pPr marL="0" marR="0" lvl="0" indent="0" algn="l" defTabSz="914400" rtl="0" eaLnBrk="1" fontAlgn="auto" latinLnBrk="0" hangingPunct="1">
                <a:lnSpc>
                  <a:spcPts val="1800"/>
                </a:lnSpc>
                <a:spcBef>
                  <a:spcPts val="0"/>
                </a:spcBef>
                <a:spcAft>
                  <a:spcPts val="0"/>
                </a:spcAft>
                <a:buClrTx/>
                <a:buSzTx/>
                <a:buFontTx/>
                <a:buNone/>
                <a:tabLst/>
                <a:defRPr/>
              </a:pPr>
              <a:r>
                <a:rPr kumimoji="0" lang="en-US" altLang="nl-NL"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altLang="nl-NL" sz="1600" b="1" i="0" u="none" strike="noStrike" kern="1200" cap="none" spc="0" normalizeH="0" baseline="0" noProof="0" dirty="0" err="1">
                  <a:ln>
                    <a:noFill/>
                  </a:ln>
                  <a:solidFill>
                    <a:srgbClr val="000000"/>
                  </a:solidFill>
                  <a:effectLst/>
                  <a:uLnTx/>
                  <a:uFillTx/>
                  <a:latin typeface="Arial Narrow" pitchFamily="34" charset="0"/>
                  <a:ea typeface="+mn-ea"/>
                  <a:cs typeface="+mn-cs"/>
                </a:rPr>
                <a:t>Automatisering</a:t>
              </a:r>
              <a:endParaRPr kumimoji="0" lang="en-US" altLang="nl-NL" sz="1600" b="1" i="0" u="none" strike="noStrike" kern="1200" cap="none" spc="0" normalizeH="0" baseline="0" noProof="0" dirty="0">
                <a:ln>
                  <a:noFill/>
                </a:ln>
                <a:solidFill>
                  <a:srgbClr val="000000"/>
                </a:solidFill>
                <a:effectLst/>
                <a:uLnTx/>
                <a:uFillTx/>
                <a:latin typeface="Arial Narrow" pitchFamily="34" charset="0"/>
                <a:ea typeface="+mn-ea"/>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0" lang="en-US" altLang="nl-NL" sz="16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43018" name="Text Box 9"/>
            <p:cNvSpPr txBox="1">
              <a:spLocks noChangeArrowheads="1"/>
            </p:cNvSpPr>
            <p:nvPr/>
          </p:nvSpPr>
          <p:spPr bwMode="auto">
            <a:xfrm flipH="1">
              <a:off x="5614" y="1105"/>
              <a:ext cx="617" cy="2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altLang="nl-NL" sz="1600" b="1" i="0" u="none" strike="noStrike" kern="1200" cap="none" spc="0" normalizeH="0" baseline="0" noProof="0" dirty="0">
                  <a:ln>
                    <a:noFill/>
                  </a:ln>
                  <a:solidFill>
                    <a:srgbClr val="000000"/>
                  </a:solidFill>
                  <a:effectLst/>
                  <a:uLnTx/>
                  <a:uFillTx/>
                  <a:latin typeface="Arial Narrow" pitchFamily="34" charset="0"/>
                  <a:ea typeface="+mn-ea"/>
                  <a:cs typeface="+mn-cs"/>
                </a:rPr>
                <a:t> </a:t>
              </a:r>
              <a:endParaRPr kumimoji="0" lang="en-US" altLang="nl-NL" sz="18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43019" name="Text Box 10"/>
            <p:cNvSpPr txBox="1">
              <a:spLocks noChangeArrowheads="1"/>
            </p:cNvSpPr>
            <p:nvPr/>
          </p:nvSpPr>
          <p:spPr bwMode="auto">
            <a:xfrm>
              <a:off x="192" y="531"/>
              <a:ext cx="1148" cy="23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nl-NL" sz="1800" b="1" i="0" u="none" strike="noStrike" kern="1200" cap="none" spc="0" normalizeH="0" baseline="0" noProof="0" dirty="0">
                  <a:ln>
                    <a:noFill/>
                  </a:ln>
                  <a:solidFill>
                    <a:srgbClr val="CC0000"/>
                  </a:solidFill>
                  <a:effectLst/>
                  <a:uLnTx/>
                  <a:uFillTx/>
                  <a:latin typeface="Arial Narrow" pitchFamily="34" charset="0"/>
                  <a:ea typeface="+mn-ea"/>
                  <a:cs typeface="+mn-cs"/>
                </a:rPr>
                <a:t>BEGRIJPEN TAAL</a:t>
              </a:r>
            </a:p>
          </p:txBody>
        </p:sp>
        <p:sp>
          <p:nvSpPr>
            <p:cNvPr id="43020" name="Text Box 11"/>
            <p:cNvSpPr txBox="1">
              <a:spLocks noChangeArrowheads="1"/>
            </p:cNvSpPr>
            <p:nvPr/>
          </p:nvSpPr>
          <p:spPr bwMode="auto">
            <a:xfrm>
              <a:off x="192" y="2451"/>
              <a:ext cx="1513" cy="23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nl-NL" sz="1800" b="1" i="0" u="none" strike="noStrike" kern="1200" cap="none" spc="0" normalizeH="0" baseline="0" noProof="0" dirty="0">
                  <a:ln>
                    <a:noFill/>
                  </a:ln>
                  <a:solidFill>
                    <a:srgbClr val="CC0000"/>
                  </a:solidFill>
                  <a:effectLst/>
                  <a:uLnTx/>
                  <a:uFillTx/>
                  <a:latin typeface="Arial Narrow" pitchFamily="34" charset="0"/>
                  <a:ea typeface="+mn-ea"/>
                  <a:cs typeface="+mn-cs"/>
                </a:rPr>
                <a:t>WOOORD HERKENNING</a:t>
              </a:r>
            </a:p>
          </p:txBody>
        </p:sp>
        <p:sp>
          <p:nvSpPr>
            <p:cNvPr id="43021" name="Text Box 12"/>
            <p:cNvSpPr txBox="1">
              <a:spLocks noChangeArrowheads="1"/>
            </p:cNvSpPr>
            <p:nvPr/>
          </p:nvSpPr>
          <p:spPr bwMode="auto">
            <a:xfrm rot="20127761">
              <a:off x="2320" y="2914"/>
              <a:ext cx="2439" cy="34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altLang="nl-NL" sz="1800" b="1" i="0" u="none" strike="noStrike" kern="1200" cap="none" spc="0" normalizeH="0" baseline="0" noProof="0" dirty="0">
                  <a:ln>
                    <a:noFill/>
                  </a:ln>
                  <a:solidFill>
                    <a:srgbClr val="000000"/>
                  </a:solidFill>
                  <a:effectLst/>
                  <a:uLnTx/>
                  <a:uFillTx/>
                  <a:latin typeface="Arial" charset="0"/>
                  <a:ea typeface="+mn-ea"/>
                  <a:cs typeface="+mn-cs"/>
                </a:rPr>
                <a:t>In </a:t>
              </a:r>
              <a:r>
                <a:rPr kumimoji="0" lang="en-US" altLang="nl-NL" sz="1800" b="1" i="0" u="none" strike="noStrike" kern="1200" cap="none" spc="0" normalizeH="0" baseline="0" noProof="0" dirty="0" err="1">
                  <a:ln>
                    <a:noFill/>
                  </a:ln>
                  <a:solidFill>
                    <a:srgbClr val="000000"/>
                  </a:solidFill>
                  <a:effectLst/>
                  <a:uLnTx/>
                  <a:uFillTx/>
                  <a:latin typeface="Arial" charset="0"/>
                  <a:ea typeface="+mn-ea"/>
                  <a:cs typeface="+mn-cs"/>
                </a:rPr>
                <a:t>toenemende</a:t>
              </a:r>
              <a:r>
                <a:rPr kumimoji="0" lang="en-US" altLang="nl-NL" sz="1800" b="1" i="0" u="none" strike="noStrike" kern="1200" cap="none" spc="0" normalizeH="0" baseline="0" noProof="0" dirty="0">
                  <a:ln>
                    <a:noFill/>
                  </a:ln>
                  <a:solidFill>
                    <a:srgbClr val="000000"/>
                  </a:solidFill>
                  <a:effectLst/>
                  <a:uLnTx/>
                  <a:uFillTx/>
                  <a:latin typeface="Arial" charset="0"/>
                  <a:ea typeface="+mn-ea"/>
                  <a:cs typeface="+mn-cs"/>
                </a:rPr>
                <a:t> mate </a:t>
              </a:r>
            </a:p>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altLang="nl-NL" sz="1800" b="1" i="0" u="none" strike="noStrike" kern="1200" cap="none" spc="0" normalizeH="0" baseline="0" noProof="0" dirty="0" err="1">
                  <a:ln>
                    <a:noFill/>
                  </a:ln>
                  <a:solidFill>
                    <a:srgbClr val="000000"/>
                  </a:solidFill>
                  <a:effectLst/>
                  <a:uLnTx/>
                  <a:uFillTx/>
                  <a:latin typeface="Arial" charset="0"/>
                  <a:ea typeface="+mn-ea"/>
                  <a:cs typeface="+mn-cs"/>
                </a:rPr>
                <a:t>geautomatiseerd</a:t>
              </a:r>
              <a:endParaRPr kumimoji="0" lang="en-US" altLang="nl-NL"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3022" name="Rectangle 13"/>
            <p:cNvSpPr>
              <a:spLocks noChangeArrowheads="1"/>
            </p:cNvSpPr>
            <p:nvPr/>
          </p:nvSpPr>
          <p:spPr bwMode="auto">
            <a:xfrm rot="1731562">
              <a:off x="3024" y="1440"/>
              <a:ext cx="384"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altLang="nl-NL"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3023" name="Text Box 14"/>
            <p:cNvSpPr txBox="1">
              <a:spLocks noChangeArrowheads="1"/>
            </p:cNvSpPr>
            <p:nvPr/>
          </p:nvSpPr>
          <p:spPr bwMode="auto">
            <a:xfrm rot="2007299">
              <a:off x="2488" y="1199"/>
              <a:ext cx="1562" cy="34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altLang="nl-NL" sz="1800" b="1" i="0" u="none" strike="noStrike" kern="1200" cap="none" spc="0" normalizeH="0" baseline="0" noProof="0" dirty="0">
                  <a:ln>
                    <a:noFill/>
                  </a:ln>
                  <a:solidFill>
                    <a:srgbClr val="000000"/>
                  </a:solidFill>
                  <a:effectLst/>
                  <a:uLnTx/>
                  <a:uFillTx/>
                  <a:latin typeface="Arial" charset="0"/>
                  <a:ea typeface="+mn-ea"/>
                  <a:cs typeface="+mn-cs"/>
                </a:rPr>
                <a:t>In </a:t>
              </a:r>
              <a:r>
                <a:rPr kumimoji="0" lang="en-US" altLang="nl-NL" sz="1800" b="1" i="0" u="none" strike="noStrike" kern="1200" cap="none" spc="0" normalizeH="0" baseline="0" noProof="0" dirty="0" err="1">
                  <a:ln>
                    <a:noFill/>
                  </a:ln>
                  <a:solidFill>
                    <a:srgbClr val="000000"/>
                  </a:solidFill>
                  <a:effectLst/>
                  <a:uLnTx/>
                  <a:uFillTx/>
                  <a:latin typeface="Arial" charset="0"/>
                  <a:ea typeface="+mn-ea"/>
                  <a:cs typeface="+mn-cs"/>
                </a:rPr>
                <a:t>toenemende</a:t>
              </a:r>
              <a:r>
                <a:rPr kumimoji="0" lang="en-US" altLang="nl-NL" sz="1800" b="1" i="0" u="none" strike="noStrike" kern="1200" cap="none" spc="0" normalizeH="0" baseline="0" noProof="0" dirty="0">
                  <a:ln>
                    <a:noFill/>
                  </a:ln>
                  <a:solidFill>
                    <a:srgbClr val="000000"/>
                  </a:solidFill>
                  <a:effectLst/>
                  <a:uLnTx/>
                  <a:uFillTx/>
                  <a:latin typeface="Arial" charset="0"/>
                  <a:ea typeface="+mn-ea"/>
                  <a:cs typeface="+mn-cs"/>
                </a:rPr>
                <a:t> mate </a:t>
              </a:r>
            </a:p>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altLang="nl-NL" sz="1800" b="1" i="0" u="none" strike="noStrike" kern="1200" cap="none" spc="0" normalizeH="0" baseline="0" noProof="0" dirty="0" err="1">
                  <a:ln>
                    <a:noFill/>
                  </a:ln>
                  <a:solidFill>
                    <a:srgbClr val="000000"/>
                  </a:solidFill>
                  <a:effectLst/>
                  <a:uLnTx/>
                  <a:uFillTx/>
                  <a:latin typeface="Arial" charset="0"/>
                  <a:ea typeface="+mn-ea"/>
                  <a:cs typeface="+mn-cs"/>
                </a:rPr>
                <a:t>doelgericht</a:t>
              </a:r>
              <a:endParaRPr kumimoji="0" lang="en-US" altLang="nl-NL" sz="1800" b="1" i="0" u="none" strike="noStrike" kern="1200" cap="none" spc="0" normalizeH="0" baseline="0" noProof="0" dirty="0">
                <a:ln>
                  <a:noFill/>
                </a:ln>
                <a:solidFill>
                  <a:srgbClr val="000000"/>
                </a:solidFill>
                <a:effectLst/>
                <a:uLnTx/>
                <a:uFillTx/>
                <a:latin typeface="Arial" charset="0"/>
                <a:ea typeface="+mn-ea"/>
                <a:cs typeface="+mn-cs"/>
              </a:endParaRPr>
            </a:p>
          </p:txBody>
        </p:sp>
      </p:grpSp>
      <p:sp>
        <p:nvSpPr>
          <p:cNvPr id="43014" name="Rectangle 15"/>
          <p:cNvSpPr>
            <a:spLocks noChangeArrowheads="1"/>
          </p:cNvSpPr>
          <p:nvPr/>
        </p:nvSpPr>
        <p:spPr bwMode="auto">
          <a:xfrm>
            <a:off x="76200" y="6007100"/>
            <a:ext cx="8915400" cy="744538"/>
          </a:xfrm>
          <a:prstGeom prst="rect">
            <a:avLst/>
          </a:prstGeom>
          <a:solidFill>
            <a:srgbClr val="CCFFFF"/>
          </a:solidFill>
          <a:ln w="635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nl-NL" sz="2000" b="1" i="0" u="none" strike="noStrike" kern="1200" cap="none" spc="0" normalizeH="0" baseline="0" noProof="0" dirty="0" err="1">
                <a:ln>
                  <a:noFill/>
                </a:ln>
                <a:solidFill>
                  <a:srgbClr val="333399"/>
                </a:solidFill>
                <a:effectLst/>
                <a:uLnTx/>
                <a:uFillTx/>
                <a:latin typeface="Arial Narrow" pitchFamily="34" charset="0"/>
                <a:ea typeface="+mn-ea"/>
                <a:cs typeface="+mn-cs"/>
              </a:rPr>
              <a:t>Begrijpend</a:t>
            </a:r>
            <a:r>
              <a:rPr kumimoji="0" lang="en-US" altLang="nl-NL" sz="2000" b="1" i="0" u="none" strike="noStrike" kern="1200" cap="none" spc="0" normalizeH="0" baseline="0" noProof="0" dirty="0">
                <a:ln>
                  <a:noFill/>
                </a:ln>
                <a:solidFill>
                  <a:srgbClr val="333399"/>
                </a:solidFill>
                <a:effectLst/>
                <a:uLnTx/>
                <a:uFillTx/>
                <a:latin typeface="Arial Narrow" pitchFamily="34" charset="0"/>
                <a:ea typeface="+mn-ea"/>
                <a:cs typeface="+mn-cs"/>
              </a:rPr>
              <a:t> </a:t>
            </a:r>
            <a:r>
              <a:rPr kumimoji="0" lang="en-US" altLang="nl-NL" sz="2000" b="1" i="0" u="none" strike="noStrike" kern="1200" cap="none" spc="0" normalizeH="0" baseline="0" noProof="0" dirty="0" err="1">
                <a:ln>
                  <a:noFill/>
                </a:ln>
                <a:solidFill>
                  <a:srgbClr val="333399"/>
                </a:solidFill>
                <a:effectLst/>
                <a:uLnTx/>
                <a:uFillTx/>
                <a:latin typeface="Arial Narrow" pitchFamily="34" charset="0"/>
                <a:ea typeface="+mn-ea"/>
                <a:cs typeface="+mn-cs"/>
              </a:rPr>
              <a:t>lezen</a:t>
            </a:r>
            <a:r>
              <a:rPr kumimoji="0" lang="en-US" altLang="nl-NL" sz="2000" b="1" i="0" u="none" strike="noStrike" kern="1200" cap="none" spc="0" normalizeH="0" baseline="0" noProof="0" dirty="0">
                <a:ln>
                  <a:noFill/>
                </a:ln>
                <a:solidFill>
                  <a:srgbClr val="333399"/>
                </a:solidFill>
                <a:effectLst/>
                <a:uLnTx/>
                <a:uFillTx/>
                <a:latin typeface="Arial Narrow" pitchFamily="34" charset="0"/>
                <a:ea typeface="+mn-ea"/>
                <a:cs typeface="+mn-cs"/>
              </a:rPr>
              <a:t> is </a:t>
            </a:r>
            <a:r>
              <a:rPr kumimoji="0" lang="en-US" altLang="nl-NL" sz="2000" b="1" i="0" u="none" strike="noStrike" kern="1200" cap="none" spc="0" normalizeH="0" baseline="0" noProof="0" dirty="0" err="1">
                <a:ln>
                  <a:noFill/>
                </a:ln>
                <a:solidFill>
                  <a:srgbClr val="333399"/>
                </a:solidFill>
                <a:effectLst/>
                <a:uLnTx/>
                <a:uFillTx/>
                <a:latin typeface="Arial Narrow" pitchFamily="34" charset="0"/>
                <a:ea typeface="+mn-ea"/>
                <a:cs typeface="+mn-cs"/>
              </a:rPr>
              <a:t>een</a:t>
            </a:r>
            <a:r>
              <a:rPr kumimoji="0" lang="en-US" altLang="nl-NL" sz="2000" b="1" i="0" u="none" strike="noStrike" kern="1200" cap="none" spc="0" normalizeH="0" baseline="0" noProof="0" dirty="0">
                <a:ln>
                  <a:noFill/>
                </a:ln>
                <a:solidFill>
                  <a:srgbClr val="333399"/>
                </a:solidFill>
                <a:effectLst/>
                <a:uLnTx/>
                <a:uFillTx/>
                <a:latin typeface="Arial Narrow" pitchFamily="34" charset="0"/>
                <a:ea typeface="+mn-ea"/>
                <a:cs typeface="+mn-cs"/>
              </a:rPr>
              <a:t> </a:t>
            </a:r>
            <a:r>
              <a:rPr kumimoji="0" lang="en-US" altLang="nl-NL" sz="2000" b="1" i="0" u="none" strike="noStrike" kern="1200" cap="none" spc="0" normalizeH="0" baseline="0" noProof="0" dirty="0" err="1">
                <a:ln>
                  <a:noFill/>
                </a:ln>
                <a:solidFill>
                  <a:srgbClr val="333399"/>
                </a:solidFill>
                <a:effectLst/>
                <a:uLnTx/>
                <a:uFillTx/>
                <a:latin typeface="Arial Narrow" pitchFamily="34" charset="0"/>
                <a:ea typeface="+mn-ea"/>
                <a:cs typeface="+mn-cs"/>
              </a:rPr>
              <a:t>cognitieve</a:t>
            </a:r>
            <a:r>
              <a:rPr kumimoji="0" lang="en-US" altLang="nl-NL" sz="2000" b="1" i="0" u="none" strike="noStrike" kern="1200" cap="none" spc="0" normalizeH="0" baseline="0" noProof="0" dirty="0">
                <a:ln>
                  <a:noFill/>
                </a:ln>
                <a:solidFill>
                  <a:srgbClr val="333399"/>
                </a:solidFill>
                <a:effectLst/>
                <a:uLnTx/>
                <a:uFillTx/>
                <a:latin typeface="Arial Narrow" pitchFamily="34" charset="0"/>
                <a:ea typeface="+mn-ea"/>
                <a:cs typeface="+mn-cs"/>
              </a:rPr>
              <a:t>, </a:t>
            </a:r>
            <a:r>
              <a:rPr lang="en-US" altLang="nl-NL" sz="2000" dirty="0" err="1">
                <a:solidFill>
                  <a:srgbClr val="333399"/>
                </a:solidFill>
                <a:latin typeface="Arial Narrow" pitchFamily="34" charset="0"/>
              </a:rPr>
              <a:t>procesgerichte</a:t>
            </a:r>
            <a:r>
              <a:rPr lang="en-US" altLang="nl-NL" sz="2000" dirty="0">
                <a:solidFill>
                  <a:srgbClr val="333399"/>
                </a:solidFill>
                <a:latin typeface="Arial Narrow" pitchFamily="34" charset="0"/>
              </a:rPr>
              <a:t>, </a:t>
            </a:r>
            <a:r>
              <a:rPr kumimoji="0" lang="en-US" altLang="nl-NL" sz="2000" b="1" i="0" u="none" strike="noStrike" kern="1200" cap="none" spc="0" normalizeH="0" baseline="0" noProof="0" dirty="0" err="1">
                <a:ln>
                  <a:noFill/>
                </a:ln>
                <a:solidFill>
                  <a:srgbClr val="333399"/>
                </a:solidFill>
                <a:effectLst/>
                <a:uLnTx/>
                <a:uFillTx/>
                <a:latin typeface="Arial Narrow" pitchFamily="34" charset="0"/>
                <a:ea typeface="+mn-ea"/>
                <a:cs typeface="+mn-cs"/>
              </a:rPr>
              <a:t>veelzijdige</a:t>
            </a:r>
            <a:r>
              <a:rPr kumimoji="0" lang="en-US" altLang="nl-NL" sz="2000" b="1" i="0" u="none" strike="noStrike" kern="1200" cap="none" spc="0" normalizeH="0" baseline="0" noProof="0" dirty="0">
                <a:ln>
                  <a:noFill/>
                </a:ln>
                <a:solidFill>
                  <a:srgbClr val="333399"/>
                </a:solidFill>
                <a:effectLst/>
                <a:uLnTx/>
                <a:uFillTx/>
                <a:latin typeface="Arial Narrow" pitchFamily="34" charset="0"/>
                <a:ea typeface="+mn-ea"/>
                <a:cs typeface="+mn-cs"/>
              </a:rPr>
              <a:t> </a:t>
            </a:r>
            <a:r>
              <a:rPr kumimoji="0" lang="en-US" altLang="nl-NL" sz="2000" b="1" i="0" u="none" strike="noStrike" kern="1200" cap="none" spc="0" normalizeH="0" baseline="0" noProof="0" dirty="0" err="1">
                <a:ln>
                  <a:noFill/>
                </a:ln>
                <a:solidFill>
                  <a:srgbClr val="333399"/>
                </a:solidFill>
                <a:effectLst/>
                <a:uLnTx/>
                <a:uFillTx/>
                <a:latin typeface="Arial Narrow" pitchFamily="34" charset="0"/>
                <a:ea typeface="+mn-ea"/>
                <a:cs typeface="+mn-cs"/>
              </a:rPr>
              <a:t>vaardigheid</a:t>
            </a:r>
            <a:r>
              <a:rPr kumimoji="0" lang="en-US" altLang="nl-NL" sz="2000" b="1" i="0" u="none" strike="noStrike" kern="1200" cap="none" spc="0" normalizeH="0" baseline="0" noProof="0" dirty="0">
                <a:ln>
                  <a:noFill/>
                </a:ln>
                <a:solidFill>
                  <a:srgbClr val="333399"/>
                </a:solidFill>
                <a:effectLst/>
                <a:uLnTx/>
                <a:uFillTx/>
                <a:latin typeface="Arial Narrow" pitchFamily="34" charset="0"/>
                <a:ea typeface="+mn-ea"/>
                <a:cs typeface="+mn-cs"/>
              </a:rPr>
              <a:t>, die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nl-NL" sz="2000" b="1" i="0" u="none" strike="noStrike" kern="1200" cap="none" spc="0" normalizeH="0" baseline="0" noProof="0" dirty="0">
                <a:ln>
                  <a:noFill/>
                </a:ln>
                <a:solidFill>
                  <a:srgbClr val="333399"/>
                </a:solidFill>
                <a:effectLst/>
                <a:uLnTx/>
                <a:uFillTx/>
                <a:latin typeface="Arial Narrow" pitchFamily="34" charset="0"/>
                <a:ea typeface="+mn-ea"/>
                <a:cs typeface="+mn-cs"/>
              </a:rPr>
              <a:t>de loop der </a:t>
            </a:r>
            <a:r>
              <a:rPr lang="en-US" altLang="nl-NL" sz="2000" dirty="0">
                <a:solidFill>
                  <a:srgbClr val="333399"/>
                </a:solidFill>
                <a:latin typeface="Arial Narrow" pitchFamily="34" charset="0"/>
              </a:rPr>
              <a:t>j</a:t>
            </a:r>
            <a:r>
              <a:rPr kumimoji="0" lang="en-US" altLang="nl-NL" sz="2000" b="1" i="0" u="none" strike="noStrike" kern="1200" cap="none" spc="0" normalizeH="0" baseline="0" noProof="0" dirty="0" err="1">
                <a:ln>
                  <a:noFill/>
                </a:ln>
                <a:solidFill>
                  <a:srgbClr val="333399"/>
                </a:solidFill>
                <a:effectLst/>
                <a:uLnTx/>
                <a:uFillTx/>
                <a:latin typeface="Arial Narrow" pitchFamily="34" charset="0"/>
                <a:ea typeface="+mn-ea"/>
                <a:cs typeface="+mn-cs"/>
              </a:rPr>
              <a:t>aren</a:t>
            </a:r>
            <a:r>
              <a:rPr kumimoji="0" lang="en-US" altLang="nl-NL" sz="2000" b="1" i="0" u="none" strike="noStrike" kern="1200" cap="none" spc="0" normalizeH="0" baseline="0" noProof="0" dirty="0">
                <a:ln>
                  <a:noFill/>
                </a:ln>
                <a:solidFill>
                  <a:srgbClr val="333399"/>
                </a:solidFill>
                <a:effectLst/>
                <a:uLnTx/>
                <a:uFillTx/>
                <a:latin typeface="Arial Narrow" pitchFamily="34" charset="0"/>
                <a:ea typeface="+mn-ea"/>
                <a:cs typeface="+mn-cs"/>
              </a:rPr>
              <a:t> </a:t>
            </a:r>
            <a:r>
              <a:rPr kumimoji="0" lang="en-US" altLang="nl-NL" sz="2000" b="1" i="0" u="none" strike="noStrike" kern="1200" cap="none" spc="0" normalizeH="0" baseline="0" noProof="0" dirty="0" err="1">
                <a:ln>
                  <a:noFill/>
                </a:ln>
                <a:solidFill>
                  <a:srgbClr val="333399"/>
                </a:solidFill>
                <a:effectLst/>
                <a:uLnTx/>
                <a:uFillTx/>
                <a:latin typeface="Arial Narrow" pitchFamily="34" charset="0"/>
                <a:ea typeface="+mn-ea"/>
                <a:cs typeface="+mn-cs"/>
              </a:rPr>
              <a:t>geleidelijk</a:t>
            </a:r>
            <a:r>
              <a:rPr kumimoji="0" lang="en-US" altLang="nl-NL" sz="2000" b="1" i="0" u="none" strike="noStrike" kern="1200" cap="none" spc="0" normalizeH="0" baseline="0" noProof="0" dirty="0">
                <a:ln>
                  <a:noFill/>
                </a:ln>
                <a:solidFill>
                  <a:srgbClr val="333399"/>
                </a:solidFill>
                <a:effectLst/>
                <a:uLnTx/>
                <a:uFillTx/>
                <a:latin typeface="Arial Narrow" pitchFamily="34" charset="0"/>
                <a:ea typeface="+mn-ea"/>
                <a:cs typeface="+mn-cs"/>
              </a:rPr>
              <a:t> door </a:t>
            </a:r>
            <a:r>
              <a:rPr kumimoji="0" lang="en-US" altLang="nl-NL" sz="2000" b="1" i="0" u="none" strike="noStrike" kern="1200" cap="none" spc="0" normalizeH="0" baseline="0" noProof="0" dirty="0" err="1">
                <a:ln>
                  <a:noFill/>
                </a:ln>
                <a:solidFill>
                  <a:srgbClr val="333399"/>
                </a:solidFill>
                <a:effectLst/>
                <a:uLnTx/>
                <a:uFillTx/>
                <a:latin typeface="Arial Narrow" pitchFamily="34" charset="0"/>
                <a:ea typeface="+mn-ea"/>
                <a:cs typeface="+mn-cs"/>
              </a:rPr>
              <a:t>instructie</a:t>
            </a:r>
            <a:r>
              <a:rPr kumimoji="0" lang="en-US" altLang="nl-NL" sz="2000" b="1" i="0" u="none" strike="noStrike" kern="1200" cap="none" spc="0" normalizeH="0" baseline="0" noProof="0" dirty="0">
                <a:ln>
                  <a:noFill/>
                </a:ln>
                <a:solidFill>
                  <a:srgbClr val="333399"/>
                </a:solidFill>
                <a:effectLst/>
                <a:uLnTx/>
                <a:uFillTx/>
                <a:latin typeface="Arial Narrow" pitchFamily="34" charset="0"/>
                <a:ea typeface="+mn-ea"/>
                <a:cs typeface="+mn-cs"/>
              </a:rPr>
              <a:t> en </a:t>
            </a:r>
            <a:r>
              <a:rPr kumimoji="0" lang="en-US" altLang="nl-NL" sz="2000" b="1" i="0" u="none" strike="noStrike" kern="1200" cap="none" spc="0" normalizeH="0" baseline="0" noProof="0" dirty="0" err="1">
                <a:ln>
                  <a:noFill/>
                </a:ln>
                <a:solidFill>
                  <a:srgbClr val="333399"/>
                </a:solidFill>
                <a:effectLst/>
                <a:uLnTx/>
                <a:uFillTx/>
                <a:latin typeface="Arial Narrow" pitchFamily="34" charset="0"/>
                <a:ea typeface="+mn-ea"/>
                <a:cs typeface="+mn-cs"/>
              </a:rPr>
              <a:t>oefenen</a:t>
            </a:r>
            <a:r>
              <a:rPr kumimoji="0" lang="en-US" altLang="nl-NL" sz="2000" b="1" i="0" u="none" strike="noStrike" kern="1200" cap="none" spc="0" normalizeH="0" baseline="0" noProof="0" dirty="0">
                <a:ln>
                  <a:noFill/>
                </a:ln>
                <a:solidFill>
                  <a:srgbClr val="333399"/>
                </a:solidFill>
                <a:effectLst/>
                <a:uLnTx/>
                <a:uFillTx/>
                <a:latin typeface="Arial Narrow" pitchFamily="34" charset="0"/>
                <a:ea typeface="+mn-ea"/>
                <a:cs typeface="+mn-cs"/>
              </a:rPr>
              <a:t> </a:t>
            </a:r>
            <a:r>
              <a:rPr kumimoji="0" lang="en-US" altLang="nl-NL" sz="2000" b="1" i="0" u="none" strike="noStrike" kern="1200" cap="none" spc="0" normalizeH="0" baseline="0" noProof="0" dirty="0" err="1">
                <a:ln>
                  <a:noFill/>
                </a:ln>
                <a:solidFill>
                  <a:srgbClr val="333399"/>
                </a:solidFill>
                <a:effectLst/>
                <a:uLnTx/>
                <a:uFillTx/>
                <a:latin typeface="Arial Narrow" pitchFamily="34" charset="0"/>
                <a:ea typeface="+mn-ea"/>
                <a:cs typeface="+mn-cs"/>
              </a:rPr>
              <a:t>verworven</a:t>
            </a:r>
            <a:r>
              <a:rPr kumimoji="0" lang="en-US" altLang="nl-NL" sz="2000" b="1" i="0" u="none" strike="noStrike" kern="1200" cap="none" spc="0" normalizeH="0" baseline="0" noProof="0" dirty="0">
                <a:ln>
                  <a:noFill/>
                </a:ln>
                <a:solidFill>
                  <a:srgbClr val="333399"/>
                </a:solidFill>
                <a:effectLst/>
                <a:uLnTx/>
                <a:uFillTx/>
                <a:latin typeface="Arial Narrow" pitchFamily="34" charset="0"/>
                <a:ea typeface="+mn-ea"/>
                <a:cs typeface="+mn-cs"/>
              </a:rPr>
              <a:t> </a:t>
            </a:r>
            <a:r>
              <a:rPr kumimoji="0" lang="en-US" altLang="nl-NL" sz="2000" b="1" i="0" u="none" strike="noStrike" kern="1200" cap="none" spc="0" normalizeH="0" baseline="0" noProof="0" dirty="0" err="1">
                <a:ln>
                  <a:noFill/>
                </a:ln>
                <a:solidFill>
                  <a:srgbClr val="333399"/>
                </a:solidFill>
                <a:effectLst/>
                <a:uLnTx/>
                <a:uFillTx/>
                <a:latin typeface="Arial Narrow" pitchFamily="34" charset="0"/>
                <a:ea typeface="+mn-ea"/>
                <a:cs typeface="+mn-cs"/>
              </a:rPr>
              <a:t>wordt</a:t>
            </a:r>
            <a:r>
              <a:rPr kumimoji="0" lang="en-US" altLang="nl-NL" sz="2000" b="1" i="0" u="none" strike="noStrike" kern="1200" cap="none" spc="0" normalizeH="0" baseline="0" noProof="0" dirty="0">
                <a:ln>
                  <a:noFill/>
                </a:ln>
                <a:solidFill>
                  <a:srgbClr val="333399"/>
                </a:solidFill>
                <a:effectLst/>
                <a:uLnTx/>
                <a:uFillTx/>
                <a:latin typeface="Arial Narrow" pitchFamily="34" charset="0"/>
                <a:ea typeface="+mn-ea"/>
                <a:cs typeface="+mn-cs"/>
              </a:rPr>
              <a:t>.</a:t>
            </a:r>
          </a:p>
        </p:txBody>
      </p:sp>
      <p:sp>
        <p:nvSpPr>
          <p:cNvPr id="2" name="Rechthoek 1">
            <a:extLst>
              <a:ext uri="{FF2B5EF4-FFF2-40B4-BE49-F238E27FC236}">
                <a16:creationId xmlns:a16="http://schemas.microsoft.com/office/drawing/2014/main" id="{D7324E2C-59D8-422C-82AC-713F3F9FBAB7}"/>
              </a:ext>
            </a:extLst>
          </p:cNvPr>
          <p:cNvSpPr/>
          <p:nvPr/>
        </p:nvSpPr>
        <p:spPr>
          <a:xfrm>
            <a:off x="6746034" y="1996751"/>
            <a:ext cx="2006081" cy="2062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GOED KUNNEN LEZEN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Vloeiend lezen en de coördinatie van woordherkenning en het begrijpen van de tekst </a:t>
            </a:r>
          </a:p>
        </p:txBody>
      </p:sp>
    </p:spTree>
    <p:extLst>
      <p:ext uri="{BB962C8B-B14F-4D97-AF65-F5344CB8AC3E}">
        <p14:creationId xmlns:p14="http://schemas.microsoft.com/office/powerpoint/2010/main" val="755218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278295" y="387627"/>
            <a:ext cx="8398565" cy="1206224"/>
          </a:xfrm>
        </p:spPr>
        <p:txBody>
          <a:bodyPr>
            <a:normAutofit fontScale="90000"/>
          </a:bodyPr>
          <a:lstStyle/>
          <a:p>
            <a:pPr>
              <a:defRPr/>
            </a:pPr>
            <a:r>
              <a:rPr lang="en-US" b="1" dirty="0">
                <a:latin typeface="Calibri" panose="020F0502020204030204" pitchFamily="34" charset="0"/>
                <a:cs typeface="Calibri" panose="020F0502020204030204" pitchFamily="34" charset="0"/>
              </a:rPr>
              <a:t>LAGEN VAN BEGRIJPEND LEZEN/NIVEAUS VAN DENKEN OVER DE TEKST</a:t>
            </a:r>
          </a:p>
        </p:txBody>
      </p:sp>
      <p:sp>
        <p:nvSpPr>
          <p:cNvPr id="148483" name="Line 3"/>
          <p:cNvSpPr>
            <a:spLocks noChangeShapeType="1"/>
          </p:cNvSpPr>
          <p:nvPr/>
        </p:nvSpPr>
        <p:spPr bwMode="auto">
          <a:xfrm>
            <a:off x="3505200" y="2514600"/>
            <a:ext cx="0" cy="1447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8484" name="Line 4"/>
          <p:cNvSpPr>
            <a:spLocks noChangeShapeType="1"/>
          </p:cNvSpPr>
          <p:nvPr/>
        </p:nvSpPr>
        <p:spPr bwMode="auto">
          <a:xfrm>
            <a:off x="457200" y="2514600"/>
            <a:ext cx="30718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8485" name="Text Box 5"/>
          <p:cNvSpPr txBox="1">
            <a:spLocks noChangeArrowheads="1"/>
          </p:cNvSpPr>
          <p:nvPr/>
        </p:nvSpPr>
        <p:spPr bwMode="auto">
          <a:xfrm>
            <a:off x="533400" y="1828800"/>
            <a:ext cx="2743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nl-NL" sz="4000" b="1" i="0" u="none" strike="noStrike" kern="1200" cap="none" spc="0" normalizeH="0" baseline="0" noProof="0">
                <a:ln>
                  <a:noFill/>
                </a:ln>
                <a:solidFill>
                  <a:srgbClr val="000000"/>
                </a:solidFill>
                <a:effectLst/>
                <a:uLnTx/>
                <a:uFillTx/>
                <a:latin typeface="Tahoma" panose="020B0604030504040204" pitchFamily="34" charset="0"/>
                <a:ea typeface="+mn-ea"/>
                <a:cs typeface="Tahoma" panose="020B0604030504040204" pitchFamily="34" charset="0"/>
              </a:rPr>
              <a:t>Evaluatief</a:t>
            </a:r>
            <a:endParaRPr kumimoji="0" lang="en-US" altLang="nl-NL" sz="1800" b="1" i="0" u="none" strike="noStrike" kern="1200" cap="none" spc="0" normalizeH="0" baseline="0" noProof="0">
              <a:ln>
                <a:noFill/>
              </a:ln>
              <a:solidFill>
                <a:srgbClr val="000000"/>
              </a:solidFill>
              <a:effectLst/>
              <a:uLnTx/>
              <a:uFillTx/>
              <a:latin typeface="Tahoma" panose="020B0604030504040204" pitchFamily="34" charset="0"/>
              <a:ea typeface="+mn-ea"/>
              <a:cs typeface="Tahoma" panose="020B0604030504040204" pitchFamily="34" charset="0"/>
            </a:endParaRPr>
          </a:p>
        </p:txBody>
      </p:sp>
      <p:sp>
        <p:nvSpPr>
          <p:cNvPr id="148486" name="Text Box 6"/>
          <p:cNvSpPr txBox="1">
            <a:spLocks noChangeArrowheads="1"/>
          </p:cNvSpPr>
          <p:nvPr/>
        </p:nvSpPr>
        <p:spPr bwMode="auto">
          <a:xfrm>
            <a:off x="3581400" y="3260725"/>
            <a:ext cx="342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nl-NL" sz="4000" b="1" i="0" u="none" strike="noStrike" kern="1200" cap="none" spc="0" normalizeH="0" baseline="0" noProof="0">
                <a:ln>
                  <a:noFill/>
                </a:ln>
                <a:solidFill>
                  <a:srgbClr val="000000"/>
                </a:solidFill>
                <a:effectLst/>
                <a:uLnTx/>
                <a:uFillTx/>
                <a:latin typeface="Tahoma" panose="020B0604030504040204" pitchFamily="34" charset="0"/>
                <a:ea typeface="+mn-ea"/>
                <a:cs typeface="Tahoma" panose="020B0604030504040204" pitchFamily="34" charset="0"/>
              </a:rPr>
              <a:t>Afleiden</a:t>
            </a:r>
            <a:endParaRPr kumimoji="0" lang="en-US" altLang="nl-NL" sz="1800" b="0" i="0" u="none" strike="noStrike" kern="1200" cap="none" spc="0" normalizeH="0" baseline="0" noProof="0">
              <a:ln>
                <a:noFill/>
              </a:ln>
              <a:solidFill>
                <a:srgbClr val="000000"/>
              </a:solidFill>
              <a:effectLst/>
              <a:uLnTx/>
              <a:uFillTx/>
              <a:latin typeface="Tahoma" panose="020B0604030504040204" pitchFamily="34" charset="0"/>
              <a:ea typeface="+mn-ea"/>
              <a:cs typeface="Tahoma" panose="020B0604030504040204" pitchFamily="34" charset="0"/>
            </a:endParaRPr>
          </a:p>
        </p:txBody>
      </p:sp>
      <p:sp>
        <p:nvSpPr>
          <p:cNvPr id="31751" name="Text Box 7"/>
          <p:cNvSpPr txBox="1">
            <a:spLocks noChangeArrowheads="1"/>
          </p:cNvSpPr>
          <p:nvPr/>
        </p:nvSpPr>
        <p:spPr bwMode="auto">
          <a:xfrm>
            <a:off x="6400800" y="4724400"/>
            <a:ext cx="2563813" cy="701675"/>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Arial"/>
                <a:ea typeface="+mn-ea"/>
                <a:cs typeface="+mn-cs"/>
              </a:rPr>
              <a:t>Letterlijk</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148488" name="Line 8"/>
          <p:cNvSpPr>
            <a:spLocks noChangeShapeType="1"/>
          </p:cNvSpPr>
          <p:nvPr/>
        </p:nvSpPr>
        <p:spPr bwMode="auto">
          <a:xfrm>
            <a:off x="3505200" y="3946525"/>
            <a:ext cx="28432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8489" name="Line 9"/>
          <p:cNvSpPr>
            <a:spLocks noChangeShapeType="1"/>
          </p:cNvSpPr>
          <p:nvPr/>
        </p:nvSpPr>
        <p:spPr bwMode="auto">
          <a:xfrm>
            <a:off x="6324600" y="5394325"/>
            <a:ext cx="2438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8490" name="Line 10"/>
          <p:cNvSpPr>
            <a:spLocks noChangeShapeType="1"/>
          </p:cNvSpPr>
          <p:nvPr/>
        </p:nvSpPr>
        <p:spPr bwMode="auto">
          <a:xfrm>
            <a:off x="6324600" y="3962400"/>
            <a:ext cx="0" cy="1447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0059" name="Text Box 11"/>
          <p:cNvSpPr txBox="1">
            <a:spLocks noChangeArrowheads="1"/>
          </p:cNvSpPr>
          <p:nvPr/>
        </p:nvSpPr>
        <p:spPr bwMode="auto">
          <a:xfrm>
            <a:off x="5943600" y="5486400"/>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nl-NL" sz="2000" b="0" i="1" u="none" strike="noStrike" kern="1200" cap="none" spc="0" normalizeH="0" baseline="0" noProof="0">
                <a:ln>
                  <a:noFill/>
                </a:ln>
                <a:solidFill>
                  <a:srgbClr val="000000"/>
                </a:solidFill>
                <a:effectLst/>
                <a:uLnTx/>
                <a:uFillTx/>
                <a:latin typeface="Tahoma" panose="020B0604030504040204" pitchFamily="34" charset="0"/>
                <a:ea typeface="+mn-ea"/>
                <a:cs typeface="Tahoma" panose="020B0604030504040204" pitchFamily="34" charset="0"/>
              </a:rPr>
              <a:t>“Daar staat het”</a:t>
            </a:r>
          </a:p>
        </p:txBody>
      </p:sp>
      <p:sp>
        <p:nvSpPr>
          <p:cNvPr id="130060" name="Text Box 12"/>
          <p:cNvSpPr txBox="1">
            <a:spLocks noChangeArrowheads="1"/>
          </p:cNvSpPr>
          <p:nvPr/>
        </p:nvSpPr>
        <p:spPr bwMode="auto">
          <a:xfrm>
            <a:off x="3276600" y="4114800"/>
            <a:ext cx="312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nl-NL" sz="2000" b="0" i="1" u="none" strike="noStrike" kern="1200" cap="none" spc="0" normalizeH="0" baseline="0" noProof="0">
                <a:ln>
                  <a:noFill/>
                </a:ln>
                <a:solidFill>
                  <a:srgbClr val="000000"/>
                </a:solidFill>
                <a:effectLst/>
                <a:uLnTx/>
                <a:uFillTx/>
                <a:latin typeface="Arial" panose="020B0604020202020204" pitchFamily="34" charset="0"/>
                <a:ea typeface="+mn-ea"/>
                <a:cs typeface="+mn-cs"/>
              </a:rPr>
              <a:t>“</a:t>
            </a:r>
            <a:r>
              <a:rPr kumimoji="0" lang="en-US" altLang="nl-NL" sz="2000" b="0" i="1" u="none" strike="noStrike" kern="1200" cap="none" spc="0" normalizeH="0" baseline="0" noProof="0">
                <a:ln>
                  <a:noFill/>
                </a:ln>
                <a:solidFill>
                  <a:srgbClr val="000000"/>
                </a:solidFill>
                <a:effectLst/>
                <a:uLnTx/>
                <a:uFillTx/>
                <a:latin typeface="Tahoma" panose="020B0604030504040204" pitchFamily="34" charset="0"/>
                <a:ea typeface="+mn-ea"/>
                <a:cs typeface="Tahoma" panose="020B0604030504040204" pitchFamily="34" charset="0"/>
              </a:rPr>
              <a:t>Denk en zoek” of tussen de regels lezen</a:t>
            </a:r>
          </a:p>
        </p:txBody>
      </p:sp>
      <p:sp>
        <p:nvSpPr>
          <p:cNvPr id="130061" name="Text Box 13"/>
          <p:cNvSpPr txBox="1">
            <a:spLocks noChangeArrowheads="1"/>
          </p:cNvSpPr>
          <p:nvPr/>
        </p:nvSpPr>
        <p:spPr bwMode="auto">
          <a:xfrm>
            <a:off x="245807" y="2431026"/>
            <a:ext cx="3276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nl-NL"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US" altLang="nl-NL" sz="2000" b="0" i="1" u="none" strike="noStrike" kern="1200" cap="none" spc="0" normalizeH="0" baseline="0" noProof="0" dirty="0" err="1">
                <a:ln>
                  <a:noFill/>
                </a:ln>
                <a:solidFill>
                  <a:srgbClr val="000000"/>
                </a:solidFill>
                <a:effectLst/>
                <a:uLnTx/>
                <a:uFillTx/>
                <a:latin typeface="Tahoma" panose="020B0604030504040204" pitchFamily="34" charset="0"/>
                <a:ea typeface="+mn-ea"/>
                <a:cs typeface="Tahoma" panose="020B0604030504040204" pitchFamily="34" charset="0"/>
              </a:rPr>
              <a:t>Denk</a:t>
            </a:r>
            <a:r>
              <a:rPr kumimoji="0" lang="en-US" altLang="nl-NL" sz="2000" b="0" i="1"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 en </a:t>
            </a:r>
            <a:r>
              <a:rPr kumimoji="0" lang="en-US" altLang="nl-NL" sz="2000" b="0" i="1" u="none" strike="noStrike" kern="1200" cap="none" spc="0" normalizeH="0" baseline="0" noProof="0" dirty="0" err="1">
                <a:ln>
                  <a:noFill/>
                </a:ln>
                <a:solidFill>
                  <a:srgbClr val="000000"/>
                </a:solidFill>
                <a:effectLst/>
                <a:uLnTx/>
                <a:uFillTx/>
                <a:latin typeface="Tahoma" panose="020B0604030504040204" pitchFamily="34" charset="0"/>
                <a:ea typeface="+mn-ea"/>
                <a:cs typeface="Tahoma" panose="020B0604030504040204" pitchFamily="34" charset="0"/>
              </a:rPr>
              <a:t>zoek</a:t>
            </a:r>
            <a:r>
              <a:rPr kumimoji="0" lang="en-US" altLang="nl-NL" sz="2000" b="0" i="1"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 en </a:t>
            </a:r>
            <a:r>
              <a:rPr kumimoji="0" lang="en-US" altLang="nl-NL" sz="2000" b="0" i="1" u="none" strike="noStrike" kern="1200" cap="none" spc="0" normalizeH="0" baseline="0" noProof="0" dirty="0" err="1">
                <a:ln>
                  <a:noFill/>
                </a:ln>
                <a:solidFill>
                  <a:srgbClr val="000000"/>
                </a:solidFill>
                <a:effectLst/>
                <a:uLnTx/>
                <a:uFillTx/>
                <a:latin typeface="Tahoma" panose="020B0604030504040204" pitchFamily="34" charset="0"/>
                <a:ea typeface="+mn-ea"/>
                <a:cs typeface="Tahoma" panose="020B0604030504040204" pitchFamily="34" charset="0"/>
              </a:rPr>
              <a:t>boven</a:t>
            </a:r>
            <a:r>
              <a:rPr kumimoji="0" lang="en-US" altLang="nl-NL" sz="2000" b="0" i="1"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 de </a:t>
            </a:r>
            <a:r>
              <a:rPr kumimoji="0" lang="en-US" altLang="nl-NL" sz="2000" b="0" i="1" u="none" strike="noStrike" kern="1200" cap="none" spc="0" normalizeH="0" baseline="0" noProof="0" dirty="0" err="1">
                <a:ln>
                  <a:noFill/>
                </a:ln>
                <a:solidFill>
                  <a:srgbClr val="000000"/>
                </a:solidFill>
                <a:effectLst/>
                <a:uLnTx/>
                <a:uFillTx/>
                <a:latin typeface="Tahoma" panose="020B0604030504040204" pitchFamily="34" charset="0"/>
                <a:ea typeface="+mn-ea"/>
                <a:cs typeface="Tahoma" panose="020B0604030504040204" pitchFamily="34" charset="0"/>
              </a:rPr>
              <a:t>tekst</a:t>
            </a:r>
            <a:r>
              <a:rPr kumimoji="0" lang="en-US" altLang="nl-NL" sz="2000" b="0" i="1"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 </a:t>
            </a:r>
            <a:r>
              <a:rPr kumimoji="0" lang="en-US" altLang="nl-NL" sz="2000" b="0" i="1" u="none" strike="noStrike" kern="1200" cap="none" spc="0" normalizeH="0" baseline="0" noProof="0" dirty="0" err="1">
                <a:ln>
                  <a:noFill/>
                </a:ln>
                <a:solidFill>
                  <a:srgbClr val="000000"/>
                </a:solidFill>
                <a:effectLst/>
                <a:uLnTx/>
                <a:uFillTx/>
                <a:latin typeface="Tahoma" panose="020B0604030504040204" pitchFamily="34" charset="0"/>
                <a:ea typeface="+mn-ea"/>
                <a:cs typeface="Tahoma" panose="020B0604030504040204" pitchFamily="34" charset="0"/>
              </a:rPr>
              <a:t>staan</a:t>
            </a:r>
            <a:r>
              <a:rPr kumimoji="0" lang="en-US" altLang="nl-NL" sz="2000" b="0" i="1"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 (</a:t>
            </a:r>
            <a:r>
              <a:rPr kumimoji="0" lang="en-US" altLang="nl-NL" sz="2000" b="0" i="1" u="none" strike="noStrike" kern="1200" cap="none" spc="0" normalizeH="0" baseline="0" noProof="0" dirty="0" err="1">
                <a:ln>
                  <a:noFill/>
                </a:ln>
                <a:solidFill>
                  <a:srgbClr val="000000"/>
                </a:solidFill>
                <a:effectLst/>
                <a:uLnTx/>
                <a:uFillTx/>
                <a:latin typeface="Tahoma" panose="020B0604030504040204" pitchFamily="34" charset="0"/>
                <a:ea typeface="+mn-ea"/>
                <a:cs typeface="Tahoma" panose="020B0604030504040204" pitchFamily="34" charset="0"/>
              </a:rPr>
              <a:t>beoordelen</a:t>
            </a:r>
            <a:r>
              <a:rPr kumimoji="0" lang="en-US" altLang="nl-NL" sz="2000" b="0" i="1"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rPr>
              <a:t>)</a:t>
            </a:r>
            <a:endParaRPr kumimoji="0" lang="en-US" altLang="nl-NL" sz="2200" b="0" i="1" u="none" strike="noStrike" kern="1200" cap="none" spc="0" normalizeH="0" baseline="0" noProof="0" dirty="0">
              <a:ln>
                <a:noFill/>
              </a:ln>
              <a:solidFill>
                <a:srgbClr val="000000"/>
              </a:solidFill>
              <a:effectLst/>
              <a:uLnTx/>
              <a:uFillTx/>
              <a:latin typeface="Tahoma" panose="020B0604030504040204" pitchFamily="34" charset="0"/>
              <a:ea typeface="+mn-ea"/>
              <a:cs typeface="Tahoma" panose="020B0604030504040204" pitchFamily="34"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nl-NL"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p:txBody>
      </p:sp>
      <p:sp>
        <p:nvSpPr>
          <p:cNvPr id="2" name="Rechthoek: afgeronde hoeken 1"/>
          <p:cNvSpPr/>
          <p:nvPr/>
        </p:nvSpPr>
        <p:spPr>
          <a:xfrm>
            <a:off x="5447071" y="1818969"/>
            <a:ext cx="3490452" cy="1411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srgbClr val="000000"/>
                </a:solidFill>
                <a:effectLst/>
                <a:uLnTx/>
                <a:uFillTx/>
                <a:latin typeface="Arial"/>
                <a:ea typeface="+mn-ea"/>
                <a:cs typeface="+mn-cs"/>
              </a:rPr>
              <a:t>Alonzo</a:t>
            </a:r>
            <a:r>
              <a:rPr kumimoji="0" lang="nl-NL" sz="1800" b="0" i="0" u="none" strike="noStrike" kern="1200" cap="none" spc="0" normalizeH="0" baseline="0" noProof="0" dirty="0">
                <a:ln>
                  <a:noFill/>
                </a:ln>
                <a:solidFill>
                  <a:srgbClr val="000000"/>
                </a:solidFill>
                <a:effectLst/>
                <a:uLnTx/>
                <a:uFillTx/>
                <a:latin typeface="Arial"/>
                <a:ea typeface="+mn-ea"/>
                <a:cs typeface="+mn-cs"/>
              </a:rPr>
              <a:t> e.a. (2009): begrijpend lezen kent niveaus/betekenis lagen: letterlijk begrijpen, afleidingen maken en evalueren.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 name="Afbeelding 3">
            <a:extLst>
              <a:ext uri="{FF2B5EF4-FFF2-40B4-BE49-F238E27FC236}">
                <a16:creationId xmlns:a16="http://schemas.microsoft.com/office/drawing/2014/main" id="{C785A889-8285-4B52-93D9-DE2C1856D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326" y="3982899"/>
            <a:ext cx="1905000" cy="2390775"/>
          </a:xfrm>
          <a:prstGeom prst="rect">
            <a:avLst/>
          </a:prstGeom>
        </p:spPr>
      </p:pic>
    </p:spTree>
    <p:extLst>
      <p:ext uri="{BB962C8B-B14F-4D97-AF65-F5344CB8AC3E}">
        <p14:creationId xmlns:p14="http://schemas.microsoft.com/office/powerpoint/2010/main" val="1527716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0059"/>
                                        </p:tgtEl>
                                        <p:attrNameLst>
                                          <p:attrName>style.visibility</p:attrName>
                                        </p:attrNameLst>
                                      </p:cBhvr>
                                      <p:to>
                                        <p:strVal val="visible"/>
                                      </p:to>
                                    </p:set>
                                    <p:anim calcmode="lin" valueType="num">
                                      <p:cBhvr additive="base">
                                        <p:cTn id="7" dur="500" fill="hold"/>
                                        <p:tgtEl>
                                          <p:spTgt spid="130059"/>
                                        </p:tgtEl>
                                        <p:attrNameLst>
                                          <p:attrName>ppt_x</p:attrName>
                                        </p:attrNameLst>
                                      </p:cBhvr>
                                      <p:tavLst>
                                        <p:tav tm="0">
                                          <p:val>
                                            <p:strVal val="1+#ppt_w/2"/>
                                          </p:val>
                                        </p:tav>
                                        <p:tav tm="100000">
                                          <p:val>
                                            <p:strVal val="#ppt_x"/>
                                          </p:val>
                                        </p:tav>
                                      </p:tavLst>
                                    </p:anim>
                                    <p:anim calcmode="lin" valueType="num">
                                      <p:cBhvr additive="base">
                                        <p:cTn id="8" dur="500" fill="hold"/>
                                        <p:tgtEl>
                                          <p:spTgt spid="1300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0060"/>
                                        </p:tgtEl>
                                        <p:attrNameLst>
                                          <p:attrName>style.visibility</p:attrName>
                                        </p:attrNameLst>
                                      </p:cBhvr>
                                      <p:to>
                                        <p:strVal val="visible"/>
                                      </p:to>
                                    </p:set>
                                    <p:anim calcmode="lin" valueType="num">
                                      <p:cBhvr additive="base">
                                        <p:cTn id="13" dur="500" fill="hold"/>
                                        <p:tgtEl>
                                          <p:spTgt spid="130060"/>
                                        </p:tgtEl>
                                        <p:attrNameLst>
                                          <p:attrName>ppt_x</p:attrName>
                                        </p:attrNameLst>
                                      </p:cBhvr>
                                      <p:tavLst>
                                        <p:tav tm="0">
                                          <p:val>
                                            <p:strVal val="#ppt_x"/>
                                          </p:val>
                                        </p:tav>
                                        <p:tav tm="100000">
                                          <p:val>
                                            <p:strVal val="#ppt_x"/>
                                          </p:val>
                                        </p:tav>
                                      </p:tavLst>
                                    </p:anim>
                                    <p:anim calcmode="lin" valueType="num">
                                      <p:cBhvr additive="base">
                                        <p:cTn id="14" dur="500" fill="hold"/>
                                        <p:tgtEl>
                                          <p:spTgt spid="13006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0061"/>
                                        </p:tgtEl>
                                        <p:attrNameLst>
                                          <p:attrName>style.visibility</p:attrName>
                                        </p:attrNameLst>
                                      </p:cBhvr>
                                      <p:to>
                                        <p:strVal val="visible"/>
                                      </p:to>
                                    </p:set>
                                    <p:anim calcmode="lin" valueType="num">
                                      <p:cBhvr additive="base">
                                        <p:cTn id="19" dur="500" fill="hold"/>
                                        <p:tgtEl>
                                          <p:spTgt spid="130061"/>
                                        </p:tgtEl>
                                        <p:attrNameLst>
                                          <p:attrName>ppt_x</p:attrName>
                                        </p:attrNameLst>
                                      </p:cBhvr>
                                      <p:tavLst>
                                        <p:tav tm="0">
                                          <p:val>
                                            <p:strVal val="0-#ppt_w/2"/>
                                          </p:val>
                                        </p:tav>
                                        <p:tav tm="100000">
                                          <p:val>
                                            <p:strVal val="#ppt_x"/>
                                          </p:val>
                                        </p:tav>
                                      </p:tavLst>
                                    </p:anim>
                                    <p:anim calcmode="lin" valueType="num">
                                      <p:cBhvr additive="base">
                                        <p:cTn id="20" dur="500" fill="hold"/>
                                        <p:tgtEl>
                                          <p:spTgt spid="1300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9" grpId="0" autoUpdateAnimBg="0"/>
      <p:bldP spid="130060" grpId="0" autoUpdateAnimBg="0"/>
      <p:bldP spid="13006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mn-lt"/>
              </a:rPr>
              <a:t>Wat is begrijpend lezen vooral?</a:t>
            </a:r>
          </a:p>
        </p:txBody>
      </p:sp>
      <p:sp>
        <p:nvSpPr>
          <p:cNvPr id="3" name="Tijdelijke aanduiding voor inhoud 2"/>
          <p:cNvSpPr>
            <a:spLocks noGrp="1"/>
          </p:cNvSpPr>
          <p:nvPr>
            <p:ph idx="1"/>
          </p:nvPr>
        </p:nvSpPr>
        <p:spPr>
          <a:xfrm>
            <a:off x="628650" y="1825625"/>
            <a:ext cx="7886700" cy="4929738"/>
          </a:xfrm>
        </p:spPr>
        <p:txBody>
          <a:bodyPr>
            <a:normAutofit fontScale="77500" lnSpcReduction="20000"/>
          </a:bodyPr>
          <a:lstStyle/>
          <a:p>
            <a:r>
              <a:rPr lang="nl-NL" dirty="0"/>
              <a:t>Relaties/verbanden leggen tussen delen van de tekst (terug- en vooruit lezen);</a:t>
            </a:r>
          </a:p>
          <a:p>
            <a:r>
              <a:rPr lang="nl-NL" dirty="0"/>
              <a:t>Een relatie leggen tussen de tekst en je achtergrondkennis.</a:t>
            </a:r>
          </a:p>
          <a:p>
            <a:pPr marL="0" indent="0">
              <a:buNone/>
            </a:pPr>
            <a:endParaRPr lang="nl-NL" dirty="0"/>
          </a:p>
          <a:p>
            <a:pPr marL="0" indent="0">
              <a:buNone/>
            </a:pPr>
            <a:endParaRPr lang="nl-NL" b="1" i="1" dirty="0"/>
          </a:p>
          <a:p>
            <a:pPr marL="0" indent="0">
              <a:buNone/>
            </a:pPr>
            <a:endParaRPr lang="nl-NL" b="1" i="1" dirty="0"/>
          </a:p>
          <a:p>
            <a:pPr marL="0" indent="0">
              <a:buNone/>
            </a:pPr>
            <a:endParaRPr lang="nl-NL" b="1" i="1" dirty="0"/>
          </a:p>
          <a:p>
            <a:pPr marL="0" indent="0">
              <a:buNone/>
            </a:pPr>
            <a:r>
              <a:rPr lang="nl-NL" b="1" i="1" dirty="0"/>
              <a:t>Wat gebeurt er bij begrijpend lezen in het hoofd van de lezer?</a:t>
            </a:r>
          </a:p>
          <a:p>
            <a:pPr marL="0" indent="0">
              <a:buNone/>
            </a:pPr>
            <a:r>
              <a:rPr lang="nl-NL" dirty="0"/>
              <a:t>Verbanden leggen levert </a:t>
            </a:r>
            <a:r>
              <a:rPr lang="nl-NL" b="1" dirty="0">
                <a:solidFill>
                  <a:srgbClr val="FF0000"/>
                </a:solidFill>
              </a:rPr>
              <a:t>‘een plaatje’ </a:t>
            </a:r>
            <a:r>
              <a:rPr lang="nl-NL" dirty="0"/>
              <a:t>over de inhoud van de tekst op (Paul van den Broek 2015).</a:t>
            </a:r>
          </a:p>
          <a:p>
            <a:pPr marL="0" indent="0">
              <a:buNone/>
            </a:pPr>
            <a:endParaRPr lang="nl-NL" dirty="0"/>
          </a:p>
          <a:p>
            <a:pPr marL="0" indent="0">
              <a:buNone/>
            </a:pPr>
            <a:r>
              <a:rPr lang="nl-NL" dirty="0"/>
              <a:t>In essentie: het begrijpen van een tekst is het construeren van een ‘plaatje’ (</a:t>
            </a:r>
            <a:r>
              <a:rPr lang="nl-NL" dirty="0" err="1"/>
              <a:t>mental</a:t>
            </a:r>
            <a:r>
              <a:rPr lang="nl-NL" dirty="0"/>
              <a:t> </a:t>
            </a:r>
            <a:r>
              <a:rPr lang="nl-NL" dirty="0" err="1"/>
              <a:t>representation</a:t>
            </a:r>
            <a:r>
              <a:rPr lang="nl-NL" dirty="0"/>
              <a:t>) over wat in de tekst aan de orde komt.</a:t>
            </a:r>
          </a:p>
          <a:p>
            <a:pPr marL="0" indent="0">
              <a:buNone/>
            </a:pP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5787" y="2761861"/>
            <a:ext cx="1198447" cy="1468896"/>
          </a:xfrm>
          <a:prstGeom prst="rect">
            <a:avLst/>
          </a:prstGeom>
        </p:spPr>
      </p:pic>
    </p:spTree>
    <p:extLst>
      <p:ext uri="{BB962C8B-B14F-4D97-AF65-F5344CB8AC3E}">
        <p14:creationId xmlns:p14="http://schemas.microsoft.com/office/powerpoint/2010/main" val="570760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2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5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1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0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8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4_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rRTI Presentation Template_8.1.13_dp edits[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5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2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2586</TotalTime>
  <Words>2401</Words>
  <Application>Microsoft Office PowerPoint</Application>
  <PresentationFormat>Diavoorstelling (4:3)</PresentationFormat>
  <Paragraphs>340</Paragraphs>
  <Slides>36</Slides>
  <Notes>3</Notes>
  <HiddenSlides>0</HiddenSlides>
  <MMClips>0</MMClips>
  <ScaleCrop>false</ScaleCrop>
  <HeadingPairs>
    <vt:vector size="8" baseType="variant">
      <vt:variant>
        <vt:lpstr>Gebruikte lettertypen</vt:lpstr>
      </vt:variant>
      <vt:variant>
        <vt:i4>14</vt:i4>
      </vt:variant>
      <vt:variant>
        <vt:lpstr>Thema</vt:lpstr>
      </vt:variant>
      <vt:variant>
        <vt:i4>19</vt:i4>
      </vt:variant>
      <vt:variant>
        <vt:lpstr>Ingesloten OLE-bronprogramma's</vt:lpstr>
      </vt:variant>
      <vt:variant>
        <vt:i4>1</vt:i4>
      </vt:variant>
      <vt:variant>
        <vt:lpstr>Diatitels</vt:lpstr>
      </vt:variant>
      <vt:variant>
        <vt:i4>36</vt:i4>
      </vt:variant>
    </vt:vector>
  </HeadingPairs>
  <TitlesOfParts>
    <vt:vector size="70" baseType="lpstr">
      <vt:lpstr>Arial</vt:lpstr>
      <vt:lpstr>Arial Narrow</vt:lpstr>
      <vt:lpstr>Calibri</vt:lpstr>
      <vt:lpstr>Calibri Light</vt:lpstr>
      <vt:lpstr>Comic Sans MS</vt:lpstr>
      <vt:lpstr>Corbel</vt:lpstr>
      <vt:lpstr>Futura</vt:lpstr>
      <vt:lpstr>Futura Condensed</vt:lpstr>
      <vt:lpstr>Goudy Old Style</vt:lpstr>
      <vt:lpstr>Optima</vt:lpstr>
      <vt:lpstr>Segoe UI</vt:lpstr>
      <vt:lpstr>Tahoma</vt:lpstr>
      <vt:lpstr>Times New Roman</vt:lpstr>
      <vt:lpstr>Wingdings</vt:lpstr>
      <vt:lpstr>Kantoorthema</vt:lpstr>
      <vt:lpstr>4_Kantoorthema</vt:lpstr>
      <vt:lpstr>1_Standaardontwerp</vt:lpstr>
      <vt:lpstr>18_Standaardontwerp</vt:lpstr>
      <vt:lpstr>8_Standaardontwerp</vt:lpstr>
      <vt:lpstr>14_Kantoorthema</vt:lpstr>
      <vt:lpstr>OrRTI Presentation Template_8.1.13_dp edits[1]</vt:lpstr>
      <vt:lpstr>25_Standaardontwerp</vt:lpstr>
      <vt:lpstr>32_Standaardontwerp</vt:lpstr>
      <vt:lpstr>4_Standaardontwerp</vt:lpstr>
      <vt:lpstr>9_Standaardontwerp</vt:lpstr>
      <vt:lpstr>22_Standaardontwerp</vt:lpstr>
      <vt:lpstr>55_Standaardontwerp</vt:lpstr>
      <vt:lpstr>10_Standaardontwerp</vt:lpstr>
      <vt:lpstr>21_Standaardontwerp</vt:lpstr>
      <vt:lpstr>6_Standaardontwerp</vt:lpstr>
      <vt:lpstr>5_Standaardontwerp</vt:lpstr>
      <vt:lpstr>20_Standaardontwerp</vt:lpstr>
      <vt:lpstr>2_Standaardontwerp</vt:lpstr>
      <vt:lpstr>Grafiek</vt:lpstr>
      <vt:lpstr>  WAT VRAAGT  BEGRIJPEND LEZEN  EN  WAT WERKT OP DE WERKVLOER? </vt:lpstr>
      <vt:lpstr>Wat komt er aan de orde?</vt:lpstr>
      <vt:lpstr>Vooraf: Catherine Snow (2014)</vt:lpstr>
      <vt:lpstr>CONTEXT</vt:lpstr>
      <vt:lpstr>DE WETENSCHAP EN BEGRIJPEND LEZEN</vt:lpstr>
      <vt:lpstr>1. WAT IS BEGRIJPEND LEZEN?</vt:lpstr>
      <vt:lpstr>BEGRIJPEND LEZEN IS EEN COMPLEX PROCES Scarborough’s Leestouw (2001)</vt:lpstr>
      <vt:lpstr>LAGEN VAN BEGRIJPEND LEZEN/NIVEAUS VAN DENKEN OVER DE TEKST</vt:lpstr>
      <vt:lpstr>Wat is begrijpend lezen vooral?</vt:lpstr>
      <vt:lpstr>WAAR IS BEGRIJPEND LEZEN BELANGRIJK VOOR?</vt:lpstr>
      <vt:lpstr>BEGRIJPEND LEZEN BEGINT AL VROEG!</vt:lpstr>
      <vt:lpstr>Factoren die het begrijpend lezen beïnvloeden (Carnahan, Williamson, Christman, 2011; Snow 2018)</vt:lpstr>
      <vt:lpstr>Belangrijke omgevingsfactoren voor (begrijpend) lezen</vt:lpstr>
      <vt:lpstr> HET UITEINDELIJK DOEL VAN HET LEESONDERWIJS:  LEERLINGEN LEREN GOED MET TEKSTEN OM TE GAAN.  Wat vraagt het begrijpen van een tekst van de leerling?</vt:lpstr>
      <vt:lpstr>Rol achtergrondkennis</vt:lpstr>
      <vt:lpstr> WAT MAAKT HET BEGRIJPEN VAN EEN TEKST MOEILIJK? </vt:lpstr>
      <vt:lpstr>Het belang van achtergrondkennis</vt:lpstr>
      <vt:lpstr>2. HET VERSTERKEN VAN HET BEGRIJPEND LEZEN</vt:lpstr>
      <vt:lpstr>Vooraf: ONTWIKKELINGEN BEGRIJPEND LEZEN.  Wat is volgens onderzoek effectief?</vt:lpstr>
      <vt:lpstr>2.1. Het verwijderen en voorkomen van ineffectieve praktijken</vt:lpstr>
      <vt:lpstr>2.2. Wat werkt wel? Niveau van de leerling</vt:lpstr>
      <vt:lpstr>HET BELANG VAN HERHAALD LEZEN.</vt:lpstr>
      <vt:lpstr>Het niveau van de tekst.  Enkele opmerkingen n.a.v. Snowling &amp; Hulme (2012)</vt:lpstr>
      <vt:lpstr>Wat werkt wel? Niveau van de tekst </vt:lpstr>
      <vt:lpstr>GEBRUIK INTERESSANTE TEKSTEN Bruikbare publicaties met goede teksten</vt:lpstr>
      <vt:lpstr>Wat werkt wel? Niveau van de context: klas</vt:lpstr>
      <vt:lpstr>Geef expliciete directe instructie  (d= 0.60)</vt:lpstr>
      <vt:lpstr>De kracht van modelen</vt:lpstr>
      <vt:lpstr>Leer de leerlingen tekstgerichte vragen stellen. </vt:lpstr>
      <vt:lpstr>3. Problemen met begrijpend lezen</vt:lpstr>
      <vt:lpstr>Hoe gaan zwakke lezers met teksten om? (Cleaver 2015)</vt:lpstr>
      <vt:lpstr>Van den Broek &amp; Espin (2014) en zwak begrijpende lezers</vt:lpstr>
      <vt:lpstr>Leer leerlingen wat ze kunnen doen als ze de tekst niet goed begrijpen. Geef aanwijzingen!</vt:lpstr>
      <vt:lpstr>Nog twee interventies</vt:lpstr>
      <vt:lpstr>4. AFSLUITEND</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LEER ZE (LIEVER) LEZEN! WAT VRAAGT DAT?</dc:title>
  <dc:creator>Niels Vernooij</dc:creator>
  <cp:lastModifiedBy>Niels Vernooij</cp:lastModifiedBy>
  <cp:revision>247</cp:revision>
  <cp:lastPrinted>2019-01-09T10:25:42Z</cp:lastPrinted>
  <dcterms:created xsi:type="dcterms:W3CDTF">2018-05-29T07:01:42Z</dcterms:created>
  <dcterms:modified xsi:type="dcterms:W3CDTF">2019-01-09T10:27:31Z</dcterms:modified>
</cp:coreProperties>
</file>