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19" r:id="rId2"/>
    <p:sldId id="336" r:id="rId3"/>
    <p:sldId id="347" r:id="rId4"/>
    <p:sldId id="348" r:id="rId5"/>
    <p:sldId id="354" r:id="rId6"/>
    <p:sldId id="355" r:id="rId7"/>
    <p:sldId id="356" r:id="rId8"/>
    <p:sldId id="353" r:id="rId9"/>
    <p:sldId id="349" r:id="rId10"/>
    <p:sldId id="369" r:id="rId11"/>
    <p:sldId id="366" r:id="rId12"/>
    <p:sldId id="365" r:id="rId13"/>
    <p:sldId id="368" r:id="rId14"/>
    <p:sldId id="352" r:id="rId15"/>
    <p:sldId id="357" r:id="rId16"/>
    <p:sldId id="358" r:id="rId17"/>
    <p:sldId id="363" r:id="rId18"/>
    <p:sldId id="359" r:id="rId19"/>
    <p:sldId id="351" r:id="rId20"/>
    <p:sldId id="364" r:id="rId21"/>
    <p:sldId id="304" r:id="rId22"/>
    <p:sldId id="350" r:id="rId23"/>
  </p:sldIdLst>
  <p:sldSz cx="9144000" cy="6858000" type="screen4x3"/>
  <p:notesSz cx="6797675" cy="9926638"/>
  <p:defaultTextStyle>
    <a:lvl1pPr marL="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nl-NL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64540" autoAdjust="0"/>
  </p:normalViewPr>
  <p:slideViewPr>
    <p:cSldViewPr>
      <p:cViewPr varScale="1">
        <p:scale>
          <a:sx n="73" d="100"/>
          <a:sy n="73" d="100"/>
        </p:scale>
        <p:origin x="2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image" Target="../media/image5.png"/><Relationship Id="rId2" Type="http://schemas.openxmlformats.org/officeDocument/2006/relationships/image" Target="../media/image6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image" Target="../media/image5.png"/><Relationship Id="rId2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615BD-E58B-49FD-92EB-4FFA35F12854}" type="doc">
      <dgm:prSet loTypeId="urn:microsoft.com/office/officeart/2005/8/layout/hList7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6661AB1A-8D4D-4FE5-8134-E748C880AE0E}">
      <dgm:prSet phldrT="[Text]" custT="1"/>
      <dgm:spPr/>
      <dgm:t>
        <a:bodyPr/>
        <a:lstStyle/>
        <a:p>
          <a:r>
            <a:rPr lang="en-US" sz="2400" dirty="0" smtClean="0"/>
            <a:t>Leer-</a:t>
          </a:r>
          <a:r>
            <a:rPr lang="en-US" sz="2400" dirty="0" err="1" smtClean="0"/>
            <a:t>motivatie</a:t>
          </a:r>
          <a:r>
            <a:rPr lang="en-US" sz="2400" dirty="0" smtClean="0"/>
            <a:t> (</a:t>
          </a:r>
          <a:r>
            <a:rPr lang="en-US" sz="2400" dirty="0" err="1" smtClean="0"/>
            <a:t>intrinsiek</a:t>
          </a:r>
          <a:r>
            <a:rPr lang="en-US" sz="2400" dirty="0" smtClean="0"/>
            <a:t>, mastery)</a:t>
          </a:r>
          <a:endParaRPr lang="nl-NL" sz="2400" dirty="0"/>
        </a:p>
      </dgm:t>
    </dgm:pt>
    <dgm:pt modelId="{5202C30F-80E5-43E2-AC64-29CD6E95DCB2}" type="parTrans" cxnId="{C7FE5A2B-53A2-40DA-AD94-FE831372116C}">
      <dgm:prSet/>
      <dgm:spPr/>
      <dgm:t>
        <a:bodyPr/>
        <a:lstStyle/>
        <a:p>
          <a:endParaRPr lang="nl-NL"/>
        </a:p>
      </dgm:t>
    </dgm:pt>
    <dgm:pt modelId="{53935947-FE1D-4B81-A8D9-90102DD6BB6E}" type="sibTrans" cxnId="{C7FE5A2B-53A2-40DA-AD94-FE831372116C}">
      <dgm:prSet custT="1"/>
      <dgm:spPr/>
    </dgm:pt>
    <dgm:pt modelId="{57804399-3B24-459D-88E6-08819828A910}">
      <dgm:prSet phldrT="[Text]" custT="1"/>
      <dgm:spPr/>
      <dgm:t>
        <a:bodyPr/>
        <a:lstStyle/>
        <a:p>
          <a:r>
            <a:rPr lang="en-US" sz="2400" dirty="0" err="1" smtClean="0"/>
            <a:t>Prestatie-motivatie</a:t>
          </a:r>
          <a:endParaRPr lang="nl-NL" sz="2400" dirty="0"/>
        </a:p>
      </dgm:t>
    </dgm:pt>
    <dgm:pt modelId="{B71D8C9B-A219-40E1-BB65-22210B36F22E}" type="parTrans" cxnId="{A2238866-85AE-48C0-AF5B-29391F3780BE}">
      <dgm:prSet/>
      <dgm:spPr/>
      <dgm:t>
        <a:bodyPr/>
        <a:lstStyle/>
        <a:p>
          <a:endParaRPr lang="nl-NL"/>
        </a:p>
      </dgm:t>
    </dgm:pt>
    <dgm:pt modelId="{31D9648C-EBAC-4832-9FE8-D8B0ED26D365}" type="sibTrans" cxnId="{A2238866-85AE-48C0-AF5B-29391F3780BE}">
      <dgm:prSet custT="1"/>
      <dgm:spPr/>
    </dgm:pt>
    <dgm:pt modelId="{DB4DBEA9-7A2A-484A-9AE6-D79E87BB0CCF}">
      <dgm:prSet phldrT="[Text]" custT="1"/>
      <dgm:spPr/>
      <dgm:t>
        <a:bodyPr/>
        <a:lstStyle/>
        <a:p>
          <a:r>
            <a:rPr lang="en-US" sz="2400" dirty="0" err="1" smtClean="0"/>
            <a:t>Sociale</a:t>
          </a:r>
          <a:r>
            <a:rPr lang="en-US" sz="2400" dirty="0" smtClean="0"/>
            <a:t> </a:t>
          </a:r>
          <a:r>
            <a:rPr lang="en-US" sz="2400" dirty="0" err="1" smtClean="0"/>
            <a:t>motivatie</a:t>
          </a:r>
          <a:endParaRPr lang="nl-NL" sz="2400" dirty="0"/>
        </a:p>
      </dgm:t>
    </dgm:pt>
    <dgm:pt modelId="{1EB471A7-2684-48AA-9372-9E30350C0057}" type="parTrans" cxnId="{742E590A-D05A-4912-9F95-151EE813B1E2}">
      <dgm:prSet/>
      <dgm:spPr/>
      <dgm:t>
        <a:bodyPr/>
        <a:lstStyle/>
        <a:p>
          <a:endParaRPr lang="nl-NL"/>
        </a:p>
      </dgm:t>
    </dgm:pt>
    <dgm:pt modelId="{5916ABD0-13A9-4184-833B-1647D29262E7}" type="sibTrans" cxnId="{742E590A-D05A-4912-9F95-151EE813B1E2}">
      <dgm:prSet custT="1"/>
      <dgm:spPr/>
    </dgm:pt>
    <dgm:pt modelId="{F2443F11-F65A-4E04-A45D-3C78BC2E0144}">
      <dgm:prSet custT="1"/>
      <dgm:spPr/>
      <dgm:t>
        <a:bodyPr/>
        <a:lstStyle/>
        <a:p>
          <a:r>
            <a:rPr lang="en-US" sz="2400" dirty="0" err="1" smtClean="0"/>
            <a:t>Extrinsieke</a:t>
          </a:r>
          <a:r>
            <a:rPr lang="en-US" sz="2400" dirty="0" smtClean="0"/>
            <a:t> </a:t>
          </a:r>
          <a:r>
            <a:rPr lang="en-US" sz="2400" dirty="0" err="1" smtClean="0"/>
            <a:t>motivatie</a:t>
          </a:r>
          <a:endParaRPr lang="nl-NL" sz="2400" dirty="0"/>
        </a:p>
      </dgm:t>
    </dgm:pt>
    <dgm:pt modelId="{9D2E4795-F3DD-4B55-B66C-A1851DAFB6F8}" type="parTrans" cxnId="{E475ECE4-7664-4990-A8FE-1549766F279D}">
      <dgm:prSet/>
      <dgm:spPr/>
      <dgm:t>
        <a:bodyPr/>
        <a:lstStyle/>
        <a:p>
          <a:endParaRPr lang="nl-NL"/>
        </a:p>
      </dgm:t>
    </dgm:pt>
    <dgm:pt modelId="{759FA311-4FEF-4F89-A3AB-7BD2EB2ADA0D}" type="sibTrans" cxnId="{E475ECE4-7664-4990-A8FE-1549766F279D}">
      <dgm:prSet custT="1"/>
      <dgm:spPr/>
    </dgm:pt>
    <dgm:pt modelId="{46B17BE1-31E8-487F-AC82-2C7CF0E3F2B9}" type="pres">
      <dgm:prSet presAssocID="{253615BD-E58B-49FD-92EB-4FFA35F128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4961984-1D55-4DB7-8014-9E491FD019BA}" type="pres">
      <dgm:prSet presAssocID="{253615BD-E58B-49FD-92EB-4FFA35F12854}" presName="fgShape" presStyleLbl="fgShp" presStyleIdx="0" presStyleCnt="1"/>
      <dgm:spPr/>
    </dgm:pt>
    <dgm:pt modelId="{6C4FFB39-56AB-4059-B781-52397058B569}" type="pres">
      <dgm:prSet presAssocID="{253615BD-E58B-49FD-92EB-4FFA35F12854}" presName="linComp" presStyleCnt="0"/>
      <dgm:spPr/>
    </dgm:pt>
    <dgm:pt modelId="{B491CE2C-5666-4C2B-A476-02614D35A530}" type="pres">
      <dgm:prSet presAssocID="{6661AB1A-8D4D-4FE5-8134-E748C880AE0E}" presName="compNode" presStyleCnt="0"/>
      <dgm:spPr/>
    </dgm:pt>
    <dgm:pt modelId="{78AE6F42-C829-4968-9DC7-26EF8BFFAF4C}" type="pres">
      <dgm:prSet presAssocID="{6661AB1A-8D4D-4FE5-8134-E748C880AE0E}" presName="bkgdShape" presStyleLbl="node1" presStyleIdx="0" presStyleCnt="4"/>
      <dgm:spPr/>
      <dgm:t>
        <a:bodyPr/>
        <a:lstStyle/>
        <a:p>
          <a:endParaRPr lang="nl-NL"/>
        </a:p>
      </dgm:t>
    </dgm:pt>
    <dgm:pt modelId="{895CDF6C-CE9A-4957-855B-337CFA0CAF11}" type="pres">
      <dgm:prSet presAssocID="{6661AB1A-8D4D-4FE5-8134-E748C880AE0E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05C9C3A-859B-4D1A-B17F-D9388F4232F0}" type="pres">
      <dgm:prSet presAssocID="{6661AB1A-8D4D-4FE5-8134-E748C880AE0E}" presName="invisiNode" presStyleLbl="node1" presStyleIdx="0" presStyleCnt="4"/>
      <dgm:spPr/>
    </dgm:pt>
    <dgm:pt modelId="{0D4804E9-066A-4668-9C85-DCA278ABC000}" type="pres">
      <dgm:prSet presAssocID="{6661AB1A-8D4D-4FE5-8134-E748C880AE0E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61A404C0-6A5B-4421-91AD-FC98C943F5A8}" type="pres">
      <dgm:prSet presAssocID="{53935947-FE1D-4B81-A8D9-90102DD6BB6E}" presName="sibTrans" presStyleLbl="sibTrans2D1" presStyleIdx="0" presStyleCnt="0"/>
      <dgm:spPr/>
    </dgm:pt>
    <dgm:pt modelId="{1C636F0A-E670-4C37-86A6-D21414D17108}" type="pres">
      <dgm:prSet presAssocID="{57804399-3B24-459D-88E6-08819828A910}" presName="compNode" presStyleCnt="0"/>
      <dgm:spPr/>
    </dgm:pt>
    <dgm:pt modelId="{640D01F1-0CCB-424B-A9F9-06B1EFD9C7B1}" type="pres">
      <dgm:prSet presAssocID="{57804399-3B24-459D-88E6-08819828A910}" presName="bkgdShape" presStyleLbl="node1" presStyleIdx="1" presStyleCnt="4"/>
      <dgm:spPr/>
      <dgm:t>
        <a:bodyPr/>
        <a:lstStyle/>
        <a:p>
          <a:endParaRPr lang="nl-NL"/>
        </a:p>
      </dgm:t>
    </dgm:pt>
    <dgm:pt modelId="{1BCDB427-0B00-453B-A455-3D39A4858DD9}" type="pres">
      <dgm:prSet presAssocID="{57804399-3B24-459D-88E6-08819828A910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E486A7-797F-4921-A917-0A51D5F0A5EC}" type="pres">
      <dgm:prSet presAssocID="{57804399-3B24-459D-88E6-08819828A910}" presName="invisiNode" presStyleLbl="node1" presStyleIdx="1" presStyleCnt="4"/>
      <dgm:spPr/>
    </dgm:pt>
    <dgm:pt modelId="{3973922A-80FD-45E8-B12F-B9A822DC0AEB}" type="pres">
      <dgm:prSet presAssocID="{57804399-3B24-459D-88E6-08819828A910}" presName="imagNode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8C0A9567-6BC5-4530-AD2D-4152CD8C25E7}" type="pres">
      <dgm:prSet presAssocID="{31D9648C-EBAC-4832-9FE8-D8B0ED26D365}" presName="sibTrans" presStyleLbl="sibTrans2D1" presStyleIdx="0" presStyleCnt="0"/>
      <dgm:spPr/>
    </dgm:pt>
    <dgm:pt modelId="{9CE0DCCA-9229-4CBE-8A85-AE4EDE581B0D}" type="pres">
      <dgm:prSet presAssocID="{DB4DBEA9-7A2A-484A-9AE6-D79E87BB0CCF}" presName="compNode" presStyleCnt="0"/>
      <dgm:spPr/>
    </dgm:pt>
    <dgm:pt modelId="{3359F8A4-98B1-43F1-B710-C9610B5FBE35}" type="pres">
      <dgm:prSet presAssocID="{DB4DBEA9-7A2A-484A-9AE6-D79E87BB0CCF}" presName="bkgdShape" presStyleLbl="node1" presStyleIdx="2" presStyleCnt="4"/>
      <dgm:spPr/>
      <dgm:t>
        <a:bodyPr/>
        <a:lstStyle/>
        <a:p>
          <a:endParaRPr lang="nl-NL"/>
        </a:p>
      </dgm:t>
    </dgm:pt>
    <dgm:pt modelId="{E0CB765D-A1C7-45DD-9308-BAFC83EBB21B}" type="pres">
      <dgm:prSet presAssocID="{DB4DBEA9-7A2A-484A-9AE6-D79E87BB0CCF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6EF5847-C9E3-447D-BB93-D34A7200A540}" type="pres">
      <dgm:prSet presAssocID="{DB4DBEA9-7A2A-484A-9AE6-D79E87BB0CCF}" presName="invisiNode" presStyleLbl="node1" presStyleIdx="2" presStyleCnt="4"/>
      <dgm:spPr/>
    </dgm:pt>
    <dgm:pt modelId="{09783195-AA97-4676-9A1B-745F054BA9DF}" type="pres">
      <dgm:prSet presAssocID="{DB4DBEA9-7A2A-484A-9AE6-D79E87BB0CCF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CEA1EDDC-642F-4BB1-8BB7-7E128FBC334D}" type="pres">
      <dgm:prSet presAssocID="{5916ABD0-13A9-4184-833B-1647D29262E7}" presName="sibTrans" presStyleLbl="sibTrans2D1" presStyleIdx="0" presStyleCnt="0"/>
      <dgm:spPr/>
    </dgm:pt>
    <dgm:pt modelId="{A28DFB70-9167-4481-956A-561D6C4D6538}" type="pres">
      <dgm:prSet presAssocID="{F2443F11-F65A-4E04-A45D-3C78BC2E0144}" presName="compNode" presStyleCnt="0"/>
      <dgm:spPr/>
    </dgm:pt>
    <dgm:pt modelId="{1C5B889C-A104-4F1F-8607-30CA6460F349}" type="pres">
      <dgm:prSet presAssocID="{F2443F11-F65A-4E04-A45D-3C78BC2E0144}" presName="bkgdShape" presStyleLbl="node1" presStyleIdx="3" presStyleCnt="4"/>
      <dgm:spPr/>
      <dgm:t>
        <a:bodyPr/>
        <a:lstStyle/>
        <a:p>
          <a:endParaRPr lang="nl-NL"/>
        </a:p>
      </dgm:t>
    </dgm:pt>
    <dgm:pt modelId="{3E8911D7-03DA-406C-93C6-4B6D5D56184C}" type="pres">
      <dgm:prSet presAssocID="{F2443F11-F65A-4E04-A45D-3C78BC2E0144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AEE9F64-ACCE-4E9E-AD48-052125BFB3C9}" type="pres">
      <dgm:prSet presAssocID="{F2443F11-F65A-4E04-A45D-3C78BC2E0144}" presName="invisiNode" presStyleLbl="node1" presStyleIdx="3" presStyleCnt="4"/>
      <dgm:spPr/>
    </dgm:pt>
    <dgm:pt modelId="{C92DAC6D-2189-451A-B04B-23D58C00ED51}" type="pres">
      <dgm:prSet presAssocID="{F2443F11-F65A-4E04-A45D-3C78BC2E0144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CAA3CACF-EF77-4403-917D-1D4C98200630}" type="presOf" srcId="{253615BD-E58B-49FD-92EB-4FFA35F12854}" destId="{46B17BE1-31E8-487F-AC82-2C7CF0E3F2B9}" srcOrd="0" destOrd="0" presId="urn:microsoft.com/office/officeart/2005/8/layout/hList7"/>
    <dgm:cxn modelId="{FD22E79D-8475-42DD-B13F-E224FBD21C1F}" type="presOf" srcId="{57804399-3B24-459D-88E6-08819828A910}" destId="{1BCDB427-0B00-453B-A455-3D39A4858DD9}" srcOrd="1" destOrd="0" presId="urn:microsoft.com/office/officeart/2005/8/layout/hList7"/>
    <dgm:cxn modelId="{8C4D8D69-B255-4CF5-9B57-94A6730884E8}" type="presOf" srcId="{6661AB1A-8D4D-4FE5-8134-E748C880AE0E}" destId="{895CDF6C-CE9A-4957-855B-337CFA0CAF11}" srcOrd="1" destOrd="0" presId="urn:microsoft.com/office/officeart/2005/8/layout/hList7"/>
    <dgm:cxn modelId="{A2238866-85AE-48C0-AF5B-29391F3780BE}" srcId="{253615BD-E58B-49FD-92EB-4FFA35F12854}" destId="{57804399-3B24-459D-88E6-08819828A910}" srcOrd="1" destOrd="0" parTransId="{B71D8C9B-A219-40E1-BB65-22210B36F22E}" sibTransId="{31D9648C-EBAC-4832-9FE8-D8B0ED26D365}"/>
    <dgm:cxn modelId="{ACD635D3-C4EE-4804-BCCA-02194905828C}" type="presOf" srcId="{31D9648C-EBAC-4832-9FE8-D8B0ED26D365}" destId="{8C0A9567-6BC5-4530-AD2D-4152CD8C25E7}" srcOrd="0" destOrd="0" presId="urn:microsoft.com/office/officeart/2005/8/layout/hList7"/>
    <dgm:cxn modelId="{C7FE5A2B-53A2-40DA-AD94-FE831372116C}" srcId="{253615BD-E58B-49FD-92EB-4FFA35F12854}" destId="{6661AB1A-8D4D-4FE5-8134-E748C880AE0E}" srcOrd="0" destOrd="0" parTransId="{5202C30F-80E5-43E2-AC64-29CD6E95DCB2}" sibTransId="{53935947-FE1D-4B81-A8D9-90102DD6BB6E}"/>
    <dgm:cxn modelId="{4699808B-E890-415A-855A-E071ADA610D0}" type="presOf" srcId="{DB4DBEA9-7A2A-484A-9AE6-D79E87BB0CCF}" destId="{3359F8A4-98B1-43F1-B710-C9610B5FBE35}" srcOrd="0" destOrd="0" presId="urn:microsoft.com/office/officeart/2005/8/layout/hList7"/>
    <dgm:cxn modelId="{AF7915A6-D003-4B81-B759-556A6E7F09D0}" type="presOf" srcId="{5916ABD0-13A9-4184-833B-1647D29262E7}" destId="{CEA1EDDC-642F-4BB1-8BB7-7E128FBC334D}" srcOrd="0" destOrd="0" presId="urn:microsoft.com/office/officeart/2005/8/layout/hList7"/>
    <dgm:cxn modelId="{D41EE82E-D054-4A3A-BF0D-387EBB3107F6}" type="presOf" srcId="{53935947-FE1D-4B81-A8D9-90102DD6BB6E}" destId="{61A404C0-6A5B-4421-91AD-FC98C943F5A8}" srcOrd="0" destOrd="0" presId="urn:microsoft.com/office/officeart/2005/8/layout/hList7"/>
    <dgm:cxn modelId="{F241A998-127A-42F7-A408-541CC1A87E40}" type="presOf" srcId="{6661AB1A-8D4D-4FE5-8134-E748C880AE0E}" destId="{78AE6F42-C829-4968-9DC7-26EF8BFFAF4C}" srcOrd="0" destOrd="0" presId="urn:microsoft.com/office/officeart/2005/8/layout/hList7"/>
    <dgm:cxn modelId="{787C14EA-E1C2-440E-B3F9-6E02F0C1D3DF}" type="presOf" srcId="{F2443F11-F65A-4E04-A45D-3C78BC2E0144}" destId="{3E8911D7-03DA-406C-93C6-4B6D5D56184C}" srcOrd="1" destOrd="0" presId="urn:microsoft.com/office/officeart/2005/8/layout/hList7"/>
    <dgm:cxn modelId="{E475ECE4-7664-4990-A8FE-1549766F279D}" srcId="{253615BD-E58B-49FD-92EB-4FFA35F12854}" destId="{F2443F11-F65A-4E04-A45D-3C78BC2E0144}" srcOrd="3" destOrd="0" parTransId="{9D2E4795-F3DD-4B55-B66C-A1851DAFB6F8}" sibTransId="{759FA311-4FEF-4F89-A3AB-7BD2EB2ADA0D}"/>
    <dgm:cxn modelId="{79ADA801-1850-46D9-8BF7-83B243D724AF}" type="presOf" srcId="{F2443F11-F65A-4E04-A45D-3C78BC2E0144}" destId="{1C5B889C-A104-4F1F-8607-30CA6460F349}" srcOrd="0" destOrd="0" presId="urn:microsoft.com/office/officeart/2005/8/layout/hList7"/>
    <dgm:cxn modelId="{742E590A-D05A-4912-9F95-151EE813B1E2}" srcId="{253615BD-E58B-49FD-92EB-4FFA35F12854}" destId="{DB4DBEA9-7A2A-484A-9AE6-D79E87BB0CCF}" srcOrd="2" destOrd="0" parTransId="{1EB471A7-2684-48AA-9372-9E30350C0057}" sibTransId="{5916ABD0-13A9-4184-833B-1647D29262E7}"/>
    <dgm:cxn modelId="{F367BADD-0DAD-4BB7-B5E6-BB92239178B9}" type="presOf" srcId="{DB4DBEA9-7A2A-484A-9AE6-D79E87BB0CCF}" destId="{E0CB765D-A1C7-45DD-9308-BAFC83EBB21B}" srcOrd="1" destOrd="0" presId="urn:microsoft.com/office/officeart/2005/8/layout/hList7"/>
    <dgm:cxn modelId="{ECAC1CAF-7DE1-4896-A353-6A22AB15B03F}" type="presOf" srcId="{57804399-3B24-459D-88E6-08819828A910}" destId="{640D01F1-0CCB-424B-A9F9-06B1EFD9C7B1}" srcOrd="0" destOrd="0" presId="urn:microsoft.com/office/officeart/2005/8/layout/hList7"/>
    <dgm:cxn modelId="{288437D6-E845-469E-B396-17EBCA1E613F}" type="presParOf" srcId="{46B17BE1-31E8-487F-AC82-2C7CF0E3F2B9}" destId="{84961984-1D55-4DB7-8014-9E491FD019BA}" srcOrd="0" destOrd="0" presId="urn:microsoft.com/office/officeart/2005/8/layout/hList7"/>
    <dgm:cxn modelId="{5F5CA276-2DD2-412C-9077-45F9FCDB16A3}" type="presParOf" srcId="{46B17BE1-31E8-487F-AC82-2C7CF0E3F2B9}" destId="{6C4FFB39-56AB-4059-B781-52397058B569}" srcOrd="1" destOrd="0" presId="urn:microsoft.com/office/officeart/2005/8/layout/hList7"/>
    <dgm:cxn modelId="{5481E83E-D1E1-497A-8F1C-8DB4AC50D1D8}" type="presParOf" srcId="{6C4FFB39-56AB-4059-B781-52397058B569}" destId="{B491CE2C-5666-4C2B-A476-02614D35A530}" srcOrd="0" destOrd="0" presId="urn:microsoft.com/office/officeart/2005/8/layout/hList7"/>
    <dgm:cxn modelId="{CD936A4D-9666-4652-8BC8-03817297021D}" type="presParOf" srcId="{B491CE2C-5666-4C2B-A476-02614D35A530}" destId="{78AE6F42-C829-4968-9DC7-26EF8BFFAF4C}" srcOrd="0" destOrd="0" presId="urn:microsoft.com/office/officeart/2005/8/layout/hList7"/>
    <dgm:cxn modelId="{1A2DF4E5-3EC4-4619-892D-50CCAD3B77E0}" type="presParOf" srcId="{B491CE2C-5666-4C2B-A476-02614D35A530}" destId="{895CDF6C-CE9A-4957-855B-337CFA0CAF11}" srcOrd="1" destOrd="0" presId="urn:microsoft.com/office/officeart/2005/8/layout/hList7"/>
    <dgm:cxn modelId="{3468507E-26BA-4E2C-83B7-992DD7DE351D}" type="presParOf" srcId="{B491CE2C-5666-4C2B-A476-02614D35A530}" destId="{A05C9C3A-859B-4D1A-B17F-D9388F4232F0}" srcOrd="2" destOrd="0" presId="urn:microsoft.com/office/officeart/2005/8/layout/hList7"/>
    <dgm:cxn modelId="{ED61DCA2-7CAF-4966-91F9-23461E49C95C}" type="presParOf" srcId="{B491CE2C-5666-4C2B-A476-02614D35A530}" destId="{0D4804E9-066A-4668-9C85-DCA278ABC000}" srcOrd="3" destOrd="0" presId="urn:microsoft.com/office/officeart/2005/8/layout/hList7"/>
    <dgm:cxn modelId="{32C987D8-0F6C-49E7-9C3B-ECFC5AC7F34E}" type="presParOf" srcId="{6C4FFB39-56AB-4059-B781-52397058B569}" destId="{61A404C0-6A5B-4421-91AD-FC98C943F5A8}" srcOrd="1" destOrd="0" presId="urn:microsoft.com/office/officeart/2005/8/layout/hList7"/>
    <dgm:cxn modelId="{C5D3D509-1F75-445B-BE4B-E1BE1914EF4D}" type="presParOf" srcId="{6C4FFB39-56AB-4059-B781-52397058B569}" destId="{1C636F0A-E670-4C37-86A6-D21414D17108}" srcOrd="2" destOrd="0" presId="urn:microsoft.com/office/officeart/2005/8/layout/hList7"/>
    <dgm:cxn modelId="{57B11CF1-128A-4AC8-8448-011447E3E948}" type="presParOf" srcId="{1C636F0A-E670-4C37-86A6-D21414D17108}" destId="{640D01F1-0CCB-424B-A9F9-06B1EFD9C7B1}" srcOrd="0" destOrd="0" presId="urn:microsoft.com/office/officeart/2005/8/layout/hList7"/>
    <dgm:cxn modelId="{53EA7385-F0AA-42B0-9DE9-A6014809C240}" type="presParOf" srcId="{1C636F0A-E670-4C37-86A6-D21414D17108}" destId="{1BCDB427-0B00-453B-A455-3D39A4858DD9}" srcOrd="1" destOrd="0" presId="urn:microsoft.com/office/officeart/2005/8/layout/hList7"/>
    <dgm:cxn modelId="{C36F96B1-A7CB-47D4-8AB2-4B12A3FA7D92}" type="presParOf" srcId="{1C636F0A-E670-4C37-86A6-D21414D17108}" destId="{56E486A7-797F-4921-A917-0A51D5F0A5EC}" srcOrd="2" destOrd="0" presId="urn:microsoft.com/office/officeart/2005/8/layout/hList7"/>
    <dgm:cxn modelId="{89F8EA17-040C-42F6-9CE8-6281DF238B78}" type="presParOf" srcId="{1C636F0A-E670-4C37-86A6-D21414D17108}" destId="{3973922A-80FD-45E8-B12F-B9A822DC0AEB}" srcOrd="3" destOrd="0" presId="urn:microsoft.com/office/officeart/2005/8/layout/hList7"/>
    <dgm:cxn modelId="{323E6052-8F01-47E4-9A7E-C604C4107E3C}" type="presParOf" srcId="{6C4FFB39-56AB-4059-B781-52397058B569}" destId="{8C0A9567-6BC5-4530-AD2D-4152CD8C25E7}" srcOrd="3" destOrd="0" presId="urn:microsoft.com/office/officeart/2005/8/layout/hList7"/>
    <dgm:cxn modelId="{18C00C7E-898E-405E-BCC1-0E04B6CB2571}" type="presParOf" srcId="{6C4FFB39-56AB-4059-B781-52397058B569}" destId="{9CE0DCCA-9229-4CBE-8A85-AE4EDE581B0D}" srcOrd="4" destOrd="0" presId="urn:microsoft.com/office/officeart/2005/8/layout/hList7"/>
    <dgm:cxn modelId="{A6D496F6-2779-43CA-8F62-7CF574AA0A8C}" type="presParOf" srcId="{9CE0DCCA-9229-4CBE-8A85-AE4EDE581B0D}" destId="{3359F8A4-98B1-43F1-B710-C9610B5FBE35}" srcOrd="0" destOrd="0" presId="urn:microsoft.com/office/officeart/2005/8/layout/hList7"/>
    <dgm:cxn modelId="{080066AC-D991-438C-8D86-A617AC25C846}" type="presParOf" srcId="{9CE0DCCA-9229-4CBE-8A85-AE4EDE581B0D}" destId="{E0CB765D-A1C7-45DD-9308-BAFC83EBB21B}" srcOrd="1" destOrd="0" presId="urn:microsoft.com/office/officeart/2005/8/layout/hList7"/>
    <dgm:cxn modelId="{06B91254-F52F-4C7D-90F4-0312AC15FDDC}" type="presParOf" srcId="{9CE0DCCA-9229-4CBE-8A85-AE4EDE581B0D}" destId="{F6EF5847-C9E3-447D-BB93-D34A7200A540}" srcOrd="2" destOrd="0" presId="urn:microsoft.com/office/officeart/2005/8/layout/hList7"/>
    <dgm:cxn modelId="{1D3E6F64-7E99-491D-BCB4-5B62714C2111}" type="presParOf" srcId="{9CE0DCCA-9229-4CBE-8A85-AE4EDE581B0D}" destId="{09783195-AA97-4676-9A1B-745F054BA9DF}" srcOrd="3" destOrd="0" presId="urn:microsoft.com/office/officeart/2005/8/layout/hList7"/>
    <dgm:cxn modelId="{12303380-B42F-4EFA-99BA-20D969254267}" type="presParOf" srcId="{6C4FFB39-56AB-4059-B781-52397058B569}" destId="{CEA1EDDC-642F-4BB1-8BB7-7E128FBC334D}" srcOrd="5" destOrd="0" presId="urn:microsoft.com/office/officeart/2005/8/layout/hList7"/>
    <dgm:cxn modelId="{FF365137-1A42-4112-9B08-9CD759974B6E}" type="presParOf" srcId="{6C4FFB39-56AB-4059-B781-52397058B569}" destId="{A28DFB70-9167-4481-956A-561D6C4D6538}" srcOrd="6" destOrd="0" presId="urn:microsoft.com/office/officeart/2005/8/layout/hList7"/>
    <dgm:cxn modelId="{57B9E7CF-0574-450C-A09D-7D125E18DCE4}" type="presParOf" srcId="{A28DFB70-9167-4481-956A-561D6C4D6538}" destId="{1C5B889C-A104-4F1F-8607-30CA6460F349}" srcOrd="0" destOrd="0" presId="urn:microsoft.com/office/officeart/2005/8/layout/hList7"/>
    <dgm:cxn modelId="{C3ECC942-ECB3-4551-836C-325845E257A4}" type="presParOf" srcId="{A28DFB70-9167-4481-956A-561D6C4D6538}" destId="{3E8911D7-03DA-406C-93C6-4B6D5D56184C}" srcOrd="1" destOrd="0" presId="urn:microsoft.com/office/officeart/2005/8/layout/hList7"/>
    <dgm:cxn modelId="{9E8254E6-1CE6-4CF9-ACAE-C76BF2383904}" type="presParOf" srcId="{A28DFB70-9167-4481-956A-561D6C4D6538}" destId="{4AEE9F64-ACCE-4E9E-AD48-052125BFB3C9}" srcOrd="2" destOrd="0" presId="urn:microsoft.com/office/officeart/2005/8/layout/hList7"/>
    <dgm:cxn modelId="{E89821C9-1FAB-4CC1-AF3F-A8C7E3195CFF}" type="presParOf" srcId="{A28DFB70-9167-4481-956A-561D6C4D6538}" destId="{C92DAC6D-2189-451A-B04B-23D58C00ED5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3615BD-E58B-49FD-92EB-4FFA35F12854}" type="doc">
      <dgm:prSet loTypeId="urn:microsoft.com/office/officeart/2005/8/layout/hList7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6661AB1A-8D4D-4FE5-8134-E748C880AE0E}">
      <dgm:prSet phldrT="[Text]" custT="1"/>
      <dgm:spPr/>
      <dgm:t>
        <a:bodyPr/>
        <a:lstStyle/>
        <a:p>
          <a:r>
            <a:rPr lang="en-US" sz="2400" dirty="0" smtClean="0"/>
            <a:t>Leer-</a:t>
          </a:r>
          <a:r>
            <a:rPr lang="en-US" sz="2400" dirty="0" err="1" smtClean="0"/>
            <a:t>motivatie</a:t>
          </a:r>
          <a:r>
            <a:rPr lang="en-US" sz="2400" dirty="0" smtClean="0"/>
            <a:t> (</a:t>
          </a:r>
          <a:r>
            <a:rPr lang="en-US" sz="2400" dirty="0" err="1" smtClean="0"/>
            <a:t>intrinsiek</a:t>
          </a:r>
          <a:r>
            <a:rPr lang="en-US" sz="2400" dirty="0" smtClean="0"/>
            <a:t>, mastery)</a:t>
          </a:r>
          <a:endParaRPr lang="nl-NL" sz="2400" dirty="0"/>
        </a:p>
      </dgm:t>
    </dgm:pt>
    <dgm:pt modelId="{53935947-FE1D-4B81-A8D9-90102DD6BB6E}" type="sibTrans" cxnId="{C7FE5A2B-53A2-40DA-AD94-FE831372116C}">
      <dgm:prSet custT="1"/>
      <dgm:spPr/>
    </dgm:pt>
    <dgm:pt modelId="{5202C30F-80E5-43E2-AC64-29CD6E95DCB2}" type="parTrans" cxnId="{C7FE5A2B-53A2-40DA-AD94-FE831372116C}">
      <dgm:prSet/>
      <dgm:spPr/>
      <dgm:t>
        <a:bodyPr/>
        <a:lstStyle/>
        <a:p>
          <a:endParaRPr lang="nl-NL"/>
        </a:p>
      </dgm:t>
    </dgm:pt>
    <dgm:pt modelId="{46B17BE1-31E8-487F-AC82-2C7CF0E3F2B9}" type="pres">
      <dgm:prSet presAssocID="{253615BD-E58B-49FD-92EB-4FFA35F128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4961984-1D55-4DB7-8014-9E491FD019BA}" type="pres">
      <dgm:prSet presAssocID="{253615BD-E58B-49FD-92EB-4FFA35F12854}" presName="fgShape" presStyleLbl="fgShp" presStyleIdx="0" presStyleCnt="1"/>
      <dgm:spPr/>
    </dgm:pt>
    <dgm:pt modelId="{6C4FFB39-56AB-4059-B781-52397058B569}" type="pres">
      <dgm:prSet presAssocID="{253615BD-E58B-49FD-92EB-4FFA35F12854}" presName="linComp" presStyleCnt="0"/>
      <dgm:spPr/>
    </dgm:pt>
    <dgm:pt modelId="{B491CE2C-5666-4C2B-A476-02614D35A530}" type="pres">
      <dgm:prSet presAssocID="{6661AB1A-8D4D-4FE5-8134-E748C880AE0E}" presName="compNode" presStyleCnt="0"/>
      <dgm:spPr/>
    </dgm:pt>
    <dgm:pt modelId="{78AE6F42-C829-4968-9DC7-26EF8BFFAF4C}" type="pres">
      <dgm:prSet presAssocID="{6661AB1A-8D4D-4FE5-8134-E748C880AE0E}" presName="bkgdShape" presStyleLbl="node1" presStyleIdx="0" presStyleCnt="1"/>
      <dgm:spPr/>
      <dgm:t>
        <a:bodyPr/>
        <a:lstStyle/>
        <a:p>
          <a:endParaRPr lang="nl-NL"/>
        </a:p>
      </dgm:t>
    </dgm:pt>
    <dgm:pt modelId="{895CDF6C-CE9A-4957-855B-337CFA0CAF11}" type="pres">
      <dgm:prSet presAssocID="{6661AB1A-8D4D-4FE5-8134-E748C880AE0E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05C9C3A-859B-4D1A-B17F-D9388F4232F0}" type="pres">
      <dgm:prSet presAssocID="{6661AB1A-8D4D-4FE5-8134-E748C880AE0E}" presName="invisiNode" presStyleLbl="node1" presStyleIdx="0" presStyleCnt="1"/>
      <dgm:spPr/>
    </dgm:pt>
    <dgm:pt modelId="{0D4804E9-066A-4668-9C85-DCA278ABC000}" type="pres">
      <dgm:prSet presAssocID="{6661AB1A-8D4D-4FE5-8134-E748C880AE0E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BEAC3B95-15FD-40A7-B355-7FB2AEC646A7}" type="presOf" srcId="{6661AB1A-8D4D-4FE5-8134-E748C880AE0E}" destId="{895CDF6C-CE9A-4957-855B-337CFA0CAF11}" srcOrd="1" destOrd="0" presId="urn:microsoft.com/office/officeart/2005/8/layout/hList7"/>
    <dgm:cxn modelId="{D276FFBE-6297-457B-9111-F36F7A838203}" type="presOf" srcId="{253615BD-E58B-49FD-92EB-4FFA35F12854}" destId="{46B17BE1-31E8-487F-AC82-2C7CF0E3F2B9}" srcOrd="0" destOrd="0" presId="urn:microsoft.com/office/officeart/2005/8/layout/hList7"/>
    <dgm:cxn modelId="{C7FE5A2B-53A2-40DA-AD94-FE831372116C}" srcId="{253615BD-E58B-49FD-92EB-4FFA35F12854}" destId="{6661AB1A-8D4D-4FE5-8134-E748C880AE0E}" srcOrd="0" destOrd="0" parTransId="{5202C30F-80E5-43E2-AC64-29CD6E95DCB2}" sibTransId="{53935947-FE1D-4B81-A8D9-90102DD6BB6E}"/>
    <dgm:cxn modelId="{237599E0-5AA9-4F93-8069-56CED305B771}" type="presOf" srcId="{6661AB1A-8D4D-4FE5-8134-E748C880AE0E}" destId="{78AE6F42-C829-4968-9DC7-26EF8BFFAF4C}" srcOrd="0" destOrd="0" presId="urn:microsoft.com/office/officeart/2005/8/layout/hList7"/>
    <dgm:cxn modelId="{F2C85A1F-74F3-4917-A76E-4920E676DB30}" type="presParOf" srcId="{46B17BE1-31E8-487F-AC82-2C7CF0E3F2B9}" destId="{84961984-1D55-4DB7-8014-9E491FD019BA}" srcOrd="0" destOrd="0" presId="urn:microsoft.com/office/officeart/2005/8/layout/hList7"/>
    <dgm:cxn modelId="{C7B08E68-6294-4A1F-80FC-D85C39481472}" type="presParOf" srcId="{46B17BE1-31E8-487F-AC82-2C7CF0E3F2B9}" destId="{6C4FFB39-56AB-4059-B781-52397058B569}" srcOrd="1" destOrd="0" presId="urn:microsoft.com/office/officeart/2005/8/layout/hList7"/>
    <dgm:cxn modelId="{9C94B165-E528-4804-9C41-86B73C88B84E}" type="presParOf" srcId="{6C4FFB39-56AB-4059-B781-52397058B569}" destId="{B491CE2C-5666-4C2B-A476-02614D35A530}" srcOrd="0" destOrd="0" presId="urn:microsoft.com/office/officeart/2005/8/layout/hList7"/>
    <dgm:cxn modelId="{D1709991-0480-47BF-9FDD-9E6453D0EFBC}" type="presParOf" srcId="{B491CE2C-5666-4C2B-A476-02614D35A530}" destId="{78AE6F42-C829-4968-9DC7-26EF8BFFAF4C}" srcOrd="0" destOrd="0" presId="urn:microsoft.com/office/officeart/2005/8/layout/hList7"/>
    <dgm:cxn modelId="{94A38669-0299-4C09-8EB8-3F0920064679}" type="presParOf" srcId="{B491CE2C-5666-4C2B-A476-02614D35A530}" destId="{895CDF6C-CE9A-4957-855B-337CFA0CAF11}" srcOrd="1" destOrd="0" presId="urn:microsoft.com/office/officeart/2005/8/layout/hList7"/>
    <dgm:cxn modelId="{95A82807-D5B5-4A00-A71F-5C31467849D4}" type="presParOf" srcId="{B491CE2C-5666-4C2B-A476-02614D35A530}" destId="{A05C9C3A-859B-4D1A-B17F-D9388F4232F0}" srcOrd="2" destOrd="0" presId="urn:microsoft.com/office/officeart/2005/8/layout/hList7"/>
    <dgm:cxn modelId="{C774F1E3-E640-4840-874A-62003D10133E}" type="presParOf" srcId="{B491CE2C-5666-4C2B-A476-02614D35A530}" destId="{0D4804E9-066A-4668-9C85-DCA278ABC00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3615BD-E58B-49FD-92EB-4FFA35F12854}" type="doc">
      <dgm:prSet loTypeId="urn:microsoft.com/office/officeart/2005/8/layout/hList7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57804399-3B24-459D-88E6-08819828A910}">
      <dgm:prSet phldrT="[Text]" custT="1"/>
      <dgm:spPr/>
      <dgm:t>
        <a:bodyPr/>
        <a:lstStyle/>
        <a:p>
          <a:r>
            <a:rPr lang="en-US" sz="2400" dirty="0" err="1" smtClean="0"/>
            <a:t>Prestatie-motivatie</a:t>
          </a:r>
          <a:endParaRPr lang="nl-NL" sz="2400" dirty="0"/>
        </a:p>
      </dgm:t>
    </dgm:pt>
    <dgm:pt modelId="{31D9648C-EBAC-4832-9FE8-D8B0ED26D365}" type="sibTrans" cxnId="{A2238866-85AE-48C0-AF5B-29391F3780BE}">
      <dgm:prSet custT="1"/>
      <dgm:spPr/>
    </dgm:pt>
    <dgm:pt modelId="{B71D8C9B-A219-40E1-BB65-22210B36F22E}" type="parTrans" cxnId="{A2238866-85AE-48C0-AF5B-29391F3780BE}">
      <dgm:prSet/>
      <dgm:spPr/>
      <dgm:t>
        <a:bodyPr/>
        <a:lstStyle/>
        <a:p>
          <a:endParaRPr lang="nl-NL"/>
        </a:p>
      </dgm:t>
    </dgm:pt>
    <dgm:pt modelId="{46B17BE1-31E8-487F-AC82-2C7CF0E3F2B9}" type="pres">
      <dgm:prSet presAssocID="{253615BD-E58B-49FD-92EB-4FFA35F128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4961984-1D55-4DB7-8014-9E491FD019BA}" type="pres">
      <dgm:prSet presAssocID="{253615BD-E58B-49FD-92EB-4FFA35F12854}" presName="fgShape" presStyleLbl="fgShp" presStyleIdx="0" presStyleCnt="1"/>
      <dgm:spPr/>
    </dgm:pt>
    <dgm:pt modelId="{6C4FFB39-56AB-4059-B781-52397058B569}" type="pres">
      <dgm:prSet presAssocID="{253615BD-E58B-49FD-92EB-4FFA35F12854}" presName="linComp" presStyleCnt="0"/>
      <dgm:spPr/>
    </dgm:pt>
    <dgm:pt modelId="{1C636F0A-E670-4C37-86A6-D21414D17108}" type="pres">
      <dgm:prSet presAssocID="{57804399-3B24-459D-88E6-08819828A910}" presName="compNode" presStyleCnt="0"/>
      <dgm:spPr/>
    </dgm:pt>
    <dgm:pt modelId="{640D01F1-0CCB-424B-A9F9-06B1EFD9C7B1}" type="pres">
      <dgm:prSet presAssocID="{57804399-3B24-459D-88E6-08819828A910}" presName="bkgdShape" presStyleLbl="node1" presStyleIdx="0" presStyleCnt="1"/>
      <dgm:spPr/>
      <dgm:t>
        <a:bodyPr/>
        <a:lstStyle/>
        <a:p>
          <a:endParaRPr lang="nl-NL"/>
        </a:p>
      </dgm:t>
    </dgm:pt>
    <dgm:pt modelId="{1BCDB427-0B00-453B-A455-3D39A4858DD9}" type="pres">
      <dgm:prSet presAssocID="{57804399-3B24-459D-88E6-08819828A910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E486A7-797F-4921-A917-0A51D5F0A5EC}" type="pres">
      <dgm:prSet presAssocID="{57804399-3B24-459D-88E6-08819828A910}" presName="invisiNode" presStyleLbl="node1" presStyleIdx="0" presStyleCnt="1"/>
      <dgm:spPr/>
    </dgm:pt>
    <dgm:pt modelId="{3973922A-80FD-45E8-B12F-B9A822DC0AEB}" type="pres">
      <dgm:prSet presAssocID="{57804399-3B24-459D-88E6-08819828A910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364AE8B4-46D7-40AB-B3D1-3E29DA47D61D}" type="presOf" srcId="{57804399-3B24-459D-88E6-08819828A910}" destId="{640D01F1-0CCB-424B-A9F9-06B1EFD9C7B1}" srcOrd="0" destOrd="0" presId="urn:microsoft.com/office/officeart/2005/8/layout/hList7"/>
    <dgm:cxn modelId="{A2238866-85AE-48C0-AF5B-29391F3780BE}" srcId="{253615BD-E58B-49FD-92EB-4FFA35F12854}" destId="{57804399-3B24-459D-88E6-08819828A910}" srcOrd="0" destOrd="0" parTransId="{B71D8C9B-A219-40E1-BB65-22210B36F22E}" sibTransId="{31D9648C-EBAC-4832-9FE8-D8B0ED26D365}"/>
    <dgm:cxn modelId="{668873B2-8ABE-4AAA-9471-B4BBAF1DBDC5}" type="presOf" srcId="{253615BD-E58B-49FD-92EB-4FFA35F12854}" destId="{46B17BE1-31E8-487F-AC82-2C7CF0E3F2B9}" srcOrd="0" destOrd="0" presId="urn:microsoft.com/office/officeart/2005/8/layout/hList7"/>
    <dgm:cxn modelId="{5A151D50-8AFC-448A-A94B-C67013139917}" type="presOf" srcId="{57804399-3B24-459D-88E6-08819828A910}" destId="{1BCDB427-0B00-453B-A455-3D39A4858DD9}" srcOrd="1" destOrd="0" presId="urn:microsoft.com/office/officeart/2005/8/layout/hList7"/>
    <dgm:cxn modelId="{F531E9C9-D812-4303-A7DF-F89F4C1940AF}" type="presParOf" srcId="{46B17BE1-31E8-487F-AC82-2C7CF0E3F2B9}" destId="{84961984-1D55-4DB7-8014-9E491FD019BA}" srcOrd="0" destOrd="0" presId="urn:microsoft.com/office/officeart/2005/8/layout/hList7"/>
    <dgm:cxn modelId="{0DFCBB2F-261A-4F12-A71F-F4EAF8138376}" type="presParOf" srcId="{46B17BE1-31E8-487F-AC82-2C7CF0E3F2B9}" destId="{6C4FFB39-56AB-4059-B781-52397058B569}" srcOrd="1" destOrd="0" presId="urn:microsoft.com/office/officeart/2005/8/layout/hList7"/>
    <dgm:cxn modelId="{09517FD4-2AE7-4535-A91A-95B1004E5EAB}" type="presParOf" srcId="{6C4FFB39-56AB-4059-B781-52397058B569}" destId="{1C636F0A-E670-4C37-86A6-D21414D17108}" srcOrd="0" destOrd="0" presId="urn:microsoft.com/office/officeart/2005/8/layout/hList7"/>
    <dgm:cxn modelId="{CA5B747F-80B1-414E-BEAE-C1F0CEFA0D20}" type="presParOf" srcId="{1C636F0A-E670-4C37-86A6-D21414D17108}" destId="{640D01F1-0CCB-424B-A9F9-06B1EFD9C7B1}" srcOrd="0" destOrd="0" presId="urn:microsoft.com/office/officeart/2005/8/layout/hList7"/>
    <dgm:cxn modelId="{A2EEDF22-ECA0-469D-8B29-DEB3C25B5D11}" type="presParOf" srcId="{1C636F0A-E670-4C37-86A6-D21414D17108}" destId="{1BCDB427-0B00-453B-A455-3D39A4858DD9}" srcOrd="1" destOrd="0" presId="urn:microsoft.com/office/officeart/2005/8/layout/hList7"/>
    <dgm:cxn modelId="{4A846310-B23A-43DA-8037-4829C0728967}" type="presParOf" srcId="{1C636F0A-E670-4C37-86A6-D21414D17108}" destId="{56E486A7-797F-4921-A917-0A51D5F0A5EC}" srcOrd="2" destOrd="0" presId="urn:microsoft.com/office/officeart/2005/8/layout/hList7"/>
    <dgm:cxn modelId="{E0A74B08-12D0-4A3A-B793-3FD6524ED4D3}" type="presParOf" srcId="{1C636F0A-E670-4C37-86A6-D21414D17108}" destId="{3973922A-80FD-45E8-B12F-B9A822DC0AE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3615BD-E58B-49FD-92EB-4FFA35F12854}" type="doc">
      <dgm:prSet loTypeId="urn:microsoft.com/office/officeart/2005/8/layout/hList7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DB4DBEA9-7A2A-484A-9AE6-D79E87BB0CCF}">
      <dgm:prSet phldrT="[Text]" custT="1"/>
      <dgm:spPr/>
      <dgm:t>
        <a:bodyPr/>
        <a:lstStyle/>
        <a:p>
          <a:r>
            <a:rPr lang="en-US" sz="2400" dirty="0" err="1" smtClean="0"/>
            <a:t>Sociale</a:t>
          </a:r>
          <a:r>
            <a:rPr lang="en-US" sz="2400" dirty="0" smtClean="0"/>
            <a:t> </a:t>
          </a:r>
          <a:r>
            <a:rPr lang="en-US" sz="2400" dirty="0" err="1" smtClean="0"/>
            <a:t>motivatie</a:t>
          </a:r>
          <a:endParaRPr lang="nl-NL" sz="2400" dirty="0"/>
        </a:p>
      </dgm:t>
    </dgm:pt>
    <dgm:pt modelId="{1EB471A7-2684-48AA-9372-9E30350C0057}" type="parTrans" cxnId="{742E590A-D05A-4912-9F95-151EE813B1E2}">
      <dgm:prSet/>
      <dgm:spPr/>
      <dgm:t>
        <a:bodyPr/>
        <a:lstStyle/>
        <a:p>
          <a:endParaRPr lang="nl-NL"/>
        </a:p>
      </dgm:t>
    </dgm:pt>
    <dgm:pt modelId="{5916ABD0-13A9-4184-833B-1647D29262E7}" type="sibTrans" cxnId="{742E590A-D05A-4912-9F95-151EE813B1E2}">
      <dgm:prSet custT="1"/>
      <dgm:spPr/>
    </dgm:pt>
    <dgm:pt modelId="{46B17BE1-31E8-487F-AC82-2C7CF0E3F2B9}" type="pres">
      <dgm:prSet presAssocID="{253615BD-E58B-49FD-92EB-4FFA35F128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4961984-1D55-4DB7-8014-9E491FD019BA}" type="pres">
      <dgm:prSet presAssocID="{253615BD-E58B-49FD-92EB-4FFA35F12854}" presName="fgShape" presStyleLbl="fgShp" presStyleIdx="0" presStyleCnt="1"/>
      <dgm:spPr/>
    </dgm:pt>
    <dgm:pt modelId="{6C4FFB39-56AB-4059-B781-52397058B569}" type="pres">
      <dgm:prSet presAssocID="{253615BD-E58B-49FD-92EB-4FFA35F12854}" presName="linComp" presStyleCnt="0"/>
      <dgm:spPr/>
    </dgm:pt>
    <dgm:pt modelId="{9CE0DCCA-9229-4CBE-8A85-AE4EDE581B0D}" type="pres">
      <dgm:prSet presAssocID="{DB4DBEA9-7A2A-484A-9AE6-D79E87BB0CCF}" presName="compNode" presStyleCnt="0"/>
      <dgm:spPr/>
    </dgm:pt>
    <dgm:pt modelId="{3359F8A4-98B1-43F1-B710-C9610B5FBE35}" type="pres">
      <dgm:prSet presAssocID="{DB4DBEA9-7A2A-484A-9AE6-D79E87BB0CCF}" presName="bkgdShape" presStyleLbl="node1" presStyleIdx="0" presStyleCnt="1"/>
      <dgm:spPr/>
      <dgm:t>
        <a:bodyPr/>
        <a:lstStyle/>
        <a:p>
          <a:endParaRPr lang="nl-NL"/>
        </a:p>
      </dgm:t>
    </dgm:pt>
    <dgm:pt modelId="{E0CB765D-A1C7-45DD-9308-BAFC83EBB21B}" type="pres">
      <dgm:prSet presAssocID="{DB4DBEA9-7A2A-484A-9AE6-D79E87BB0CCF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6EF5847-C9E3-447D-BB93-D34A7200A540}" type="pres">
      <dgm:prSet presAssocID="{DB4DBEA9-7A2A-484A-9AE6-D79E87BB0CCF}" presName="invisiNode" presStyleLbl="node1" presStyleIdx="0" presStyleCnt="1"/>
      <dgm:spPr/>
    </dgm:pt>
    <dgm:pt modelId="{09783195-AA97-4676-9A1B-745F054BA9DF}" type="pres">
      <dgm:prSet presAssocID="{DB4DBEA9-7A2A-484A-9AE6-D79E87BB0CCF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58D4FC74-F675-4809-9947-26C81A0DF05E}" type="presOf" srcId="{DB4DBEA9-7A2A-484A-9AE6-D79E87BB0CCF}" destId="{E0CB765D-A1C7-45DD-9308-BAFC83EBB21B}" srcOrd="1" destOrd="0" presId="urn:microsoft.com/office/officeart/2005/8/layout/hList7"/>
    <dgm:cxn modelId="{DF0C20F8-421D-4325-8E3A-62269FB0E37F}" type="presOf" srcId="{DB4DBEA9-7A2A-484A-9AE6-D79E87BB0CCF}" destId="{3359F8A4-98B1-43F1-B710-C9610B5FBE35}" srcOrd="0" destOrd="0" presId="urn:microsoft.com/office/officeart/2005/8/layout/hList7"/>
    <dgm:cxn modelId="{E7CFF8D6-384D-45D7-B052-960923EA13FD}" type="presOf" srcId="{253615BD-E58B-49FD-92EB-4FFA35F12854}" destId="{46B17BE1-31E8-487F-AC82-2C7CF0E3F2B9}" srcOrd="0" destOrd="0" presId="urn:microsoft.com/office/officeart/2005/8/layout/hList7"/>
    <dgm:cxn modelId="{742E590A-D05A-4912-9F95-151EE813B1E2}" srcId="{253615BD-E58B-49FD-92EB-4FFA35F12854}" destId="{DB4DBEA9-7A2A-484A-9AE6-D79E87BB0CCF}" srcOrd="0" destOrd="0" parTransId="{1EB471A7-2684-48AA-9372-9E30350C0057}" sibTransId="{5916ABD0-13A9-4184-833B-1647D29262E7}"/>
    <dgm:cxn modelId="{A6E6C320-4E4E-437A-8EE5-61BEC565FD01}" type="presParOf" srcId="{46B17BE1-31E8-487F-AC82-2C7CF0E3F2B9}" destId="{84961984-1D55-4DB7-8014-9E491FD019BA}" srcOrd="0" destOrd="0" presId="urn:microsoft.com/office/officeart/2005/8/layout/hList7"/>
    <dgm:cxn modelId="{1861DCCB-1D86-49FF-9C45-9BC702D62D20}" type="presParOf" srcId="{46B17BE1-31E8-487F-AC82-2C7CF0E3F2B9}" destId="{6C4FFB39-56AB-4059-B781-52397058B569}" srcOrd="1" destOrd="0" presId="urn:microsoft.com/office/officeart/2005/8/layout/hList7"/>
    <dgm:cxn modelId="{A2D5E48F-7F5F-40C1-AF93-6147C543B28E}" type="presParOf" srcId="{6C4FFB39-56AB-4059-B781-52397058B569}" destId="{9CE0DCCA-9229-4CBE-8A85-AE4EDE581B0D}" srcOrd="0" destOrd="0" presId="urn:microsoft.com/office/officeart/2005/8/layout/hList7"/>
    <dgm:cxn modelId="{E59D2BA5-6441-45A6-B315-AFB99BBE7E33}" type="presParOf" srcId="{9CE0DCCA-9229-4CBE-8A85-AE4EDE581B0D}" destId="{3359F8A4-98B1-43F1-B710-C9610B5FBE35}" srcOrd="0" destOrd="0" presId="urn:microsoft.com/office/officeart/2005/8/layout/hList7"/>
    <dgm:cxn modelId="{33DB37AD-E14A-40F1-BC22-C6FFFD70A0AA}" type="presParOf" srcId="{9CE0DCCA-9229-4CBE-8A85-AE4EDE581B0D}" destId="{E0CB765D-A1C7-45DD-9308-BAFC83EBB21B}" srcOrd="1" destOrd="0" presId="urn:microsoft.com/office/officeart/2005/8/layout/hList7"/>
    <dgm:cxn modelId="{AFFEF6FA-2814-4750-B4EC-24CF2E7C357A}" type="presParOf" srcId="{9CE0DCCA-9229-4CBE-8A85-AE4EDE581B0D}" destId="{F6EF5847-C9E3-447D-BB93-D34A7200A540}" srcOrd="2" destOrd="0" presId="urn:microsoft.com/office/officeart/2005/8/layout/hList7"/>
    <dgm:cxn modelId="{5DED5B9A-96FE-4F0F-9E6A-95268CE0FBA4}" type="presParOf" srcId="{9CE0DCCA-9229-4CBE-8A85-AE4EDE581B0D}" destId="{09783195-AA97-4676-9A1B-745F054BA9D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3615BD-E58B-49FD-92EB-4FFA35F12854}" type="doc">
      <dgm:prSet loTypeId="urn:microsoft.com/office/officeart/2005/8/layout/hList7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F2443F11-F65A-4E04-A45D-3C78BC2E0144}">
      <dgm:prSet custT="1"/>
      <dgm:spPr/>
      <dgm:t>
        <a:bodyPr/>
        <a:lstStyle/>
        <a:p>
          <a:r>
            <a:rPr lang="en-US" sz="2400" dirty="0" err="1" smtClean="0"/>
            <a:t>Extrinsieke</a:t>
          </a:r>
          <a:r>
            <a:rPr lang="en-US" sz="2400" dirty="0" smtClean="0"/>
            <a:t> </a:t>
          </a:r>
          <a:r>
            <a:rPr lang="en-US" sz="2400" dirty="0" err="1" smtClean="0"/>
            <a:t>motivatie</a:t>
          </a:r>
          <a:endParaRPr lang="nl-NL" sz="2400" dirty="0"/>
        </a:p>
      </dgm:t>
    </dgm:pt>
    <dgm:pt modelId="{9D2E4795-F3DD-4B55-B66C-A1851DAFB6F8}" type="parTrans" cxnId="{E475ECE4-7664-4990-A8FE-1549766F279D}">
      <dgm:prSet/>
      <dgm:spPr/>
      <dgm:t>
        <a:bodyPr/>
        <a:lstStyle/>
        <a:p>
          <a:endParaRPr lang="nl-NL"/>
        </a:p>
      </dgm:t>
    </dgm:pt>
    <dgm:pt modelId="{759FA311-4FEF-4F89-A3AB-7BD2EB2ADA0D}" type="sibTrans" cxnId="{E475ECE4-7664-4990-A8FE-1549766F279D}">
      <dgm:prSet custT="1"/>
      <dgm:spPr/>
    </dgm:pt>
    <dgm:pt modelId="{46B17BE1-31E8-487F-AC82-2C7CF0E3F2B9}" type="pres">
      <dgm:prSet presAssocID="{253615BD-E58B-49FD-92EB-4FFA35F128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4961984-1D55-4DB7-8014-9E491FD019BA}" type="pres">
      <dgm:prSet presAssocID="{253615BD-E58B-49FD-92EB-4FFA35F12854}" presName="fgShape" presStyleLbl="fgShp" presStyleIdx="0" presStyleCnt="1"/>
      <dgm:spPr/>
    </dgm:pt>
    <dgm:pt modelId="{6C4FFB39-56AB-4059-B781-52397058B569}" type="pres">
      <dgm:prSet presAssocID="{253615BD-E58B-49FD-92EB-4FFA35F12854}" presName="linComp" presStyleCnt="0"/>
      <dgm:spPr/>
    </dgm:pt>
    <dgm:pt modelId="{A28DFB70-9167-4481-956A-561D6C4D6538}" type="pres">
      <dgm:prSet presAssocID="{F2443F11-F65A-4E04-A45D-3C78BC2E0144}" presName="compNode" presStyleCnt="0"/>
      <dgm:spPr/>
    </dgm:pt>
    <dgm:pt modelId="{1C5B889C-A104-4F1F-8607-30CA6460F349}" type="pres">
      <dgm:prSet presAssocID="{F2443F11-F65A-4E04-A45D-3C78BC2E0144}" presName="bkgdShape" presStyleLbl="node1" presStyleIdx="0" presStyleCnt="1"/>
      <dgm:spPr/>
      <dgm:t>
        <a:bodyPr/>
        <a:lstStyle/>
        <a:p>
          <a:endParaRPr lang="nl-NL"/>
        </a:p>
      </dgm:t>
    </dgm:pt>
    <dgm:pt modelId="{3E8911D7-03DA-406C-93C6-4B6D5D56184C}" type="pres">
      <dgm:prSet presAssocID="{F2443F11-F65A-4E04-A45D-3C78BC2E0144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AEE9F64-ACCE-4E9E-AD48-052125BFB3C9}" type="pres">
      <dgm:prSet presAssocID="{F2443F11-F65A-4E04-A45D-3C78BC2E0144}" presName="invisiNode" presStyleLbl="node1" presStyleIdx="0" presStyleCnt="1"/>
      <dgm:spPr/>
    </dgm:pt>
    <dgm:pt modelId="{C92DAC6D-2189-451A-B04B-23D58C00ED51}" type="pres">
      <dgm:prSet presAssocID="{F2443F11-F65A-4E04-A45D-3C78BC2E0144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6F1663C6-A516-43BE-ABBF-E3692FAA8517}" type="presOf" srcId="{F2443F11-F65A-4E04-A45D-3C78BC2E0144}" destId="{1C5B889C-A104-4F1F-8607-30CA6460F349}" srcOrd="0" destOrd="0" presId="urn:microsoft.com/office/officeart/2005/8/layout/hList7"/>
    <dgm:cxn modelId="{E475ECE4-7664-4990-A8FE-1549766F279D}" srcId="{253615BD-E58B-49FD-92EB-4FFA35F12854}" destId="{F2443F11-F65A-4E04-A45D-3C78BC2E0144}" srcOrd="0" destOrd="0" parTransId="{9D2E4795-F3DD-4B55-B66C-A1851DAFB6F8}" sibTransId="{759FA311-4FEF-4F89-A3AB-7BD2EB2ADA0D}"/>
    <dgm:cxn modelId="{668672F8-B69E-4CC4-98AB-9FA9B6960D98}" type="presOf" srcId="{F2443F11-F65A-4E04-A45D-3C78BC2E0144}" destId="{3E8911D7-03DA-406C-93C6-4B6D5D56184C}" srcOrd="1" destOrd="0" presId="urn:microsoft.com/office/officeart/2005/8/layout/hList7"/>
    <dgm:cxn modelId="{7A1E602F-6B34-4D5B-A017-47D6619E35B1}" type="presOf" srcId="{253615BD-E58B-49FD-92EB-4FFA35F12854}" destId="{46B17BE1-31E8-487F-AC82-2C7CF0E3F2B9}" srcOrd="0" destOrd="0" presId="urn:microsoft.com/office/officeart/2005/8/layout/hList7"/>
    <dgm:cxn modelId="{EEC2B164-B8A4-4B1B-9A56-54D8DF5697C2}" type="presParOf" srcId="{46B17BE1-31E8-487F-AC82-2C7CF0E3F2B9}" destId="{84961984-1D55-4DB7-8014-9E491FD019BA}" srcOrd="0" destOrd="0" presId="urn:microsoft.com/office/officeart/2005/8/layout/hList7"/>
    <dgm:cxn modelId="{DAA58D50-6E1A-4F16-B424-3D8BAC15531A}" type="presParOf" srcId="{46B17BE1-31E8-487F-AC82-2C7CF0E3F2B9}" destId="{6C4FFB39-56AB-4059-B781-52397058B569}" srcOrd="1" destOrd="0" presId="urn:microsoft.com/office/officeart/2005/8/layout/hList7"/>
    <dgm:cxn modelId="{C128A05C-8DCC-4B10-A175-F84761E189F8}" type="presParOf" srcId="{6C4FFB39-56AB-4059-B781-52397058B569}" destId="{A28DFB70-9167-4481-956A-561D6C4D6538}" srcOrd="0" destOrd="0" presId="urn:microsoft.com/office/officeart/2005/8/layout/hList7"/>
    <dgm:cxn modelId="{F7D9B9B6-3D63-443C-86FA-51EF89370F11}" type="presParOf" srcId="{A28DFB70-9167-4481-956A-561D6C4D6538}" destId="{1C5B889C-A104-4F1F-8607-30CA6460F349}" srcOrd="0" destOrd="0" presId="urn:microsoft.com/office/officeart/2005/8/layout/hList7"/>
    <dgm:cxn modelId="{F1E4D244-0BDC-4786-9EC0-B0A41EDD00D1}" type="presParOf" srcId="{A28DFB70-9167-4481-956A-561D6C4D6538}" destId="{3E8911D7-03DA-406C-93C6-4B6D5D56184C}" srcOrd="1" destOrd="0" presId="urn:microsoft.com/office/officeart/2005/8/layout/hList7"/>
    <dgm:cxn modelId="{B1E03D8B-171A-4963-A47B-49A59ECB94E5}" type="presParOf" srcId="{A28DFB70-9167-4481-956A-561D6C4D6538}" destId="{4AEE9F64-ACCE-4E9E-AD48-052125BFB3C9}" srcOrd="2" destOrd="0" presId="urn:microsoft.com/office/officeart/2005/8/layout/hList7"/>
    <dgm:cxn modelId="{FCB171C8-2D01-47E2-B76E-7E3909FCECDF}" type="presParOf" srcId="{A28DFB70-9167-4481-956A-561D6C4D6538}" destId="{C92DAC6D-2189-451A-B04B-23D58C00ED5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68CEC3-C4C4-47B1-A639-3D60B13ECAD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D5893C7C-2194-4E98-8C2C-950C47FFC37E}">
      <dgm:prSet phldrT="[Text]" custT="1"/>
      <dgm:spPr/>
      <dgm:t>
        <a:bodyPr/>
        <a:lstStyle/>
        <a:p>
          <a:r>
            <a:rPr lang="nl-NL" sz="4400" dirty="0" smtClean="0"/>
            <a:t>Classroom goal </a:t>
          </a:r>
          <a:r>
            <a:rPr lang="nl-NL" sz="4400" dirty="0" err="1" smtClean="0"/>
            <a:t>structures</a:t>
          </a:r>
          <a:endParaRPr lang="nl-NL" sz="4400" dirty="0"/>
        </a:p>
      </dgm:t>
    </dgm:pt>
    <dgm:pt modelId="{824B857D-1454-4291-B0D3-D7A87958437C}" type="parTrans" cxnId="{FE1F1751-522F-4912-88A0-F0F90FEA208E}">
      <dgm:prSet/>
      <dgm:spPr/>
      <dgm:t>
        <a:bodyPr/>
        <a:lstStyle/>
        <a:p>
          <a:endParaRPr lang="nl-NL"/>
        </a:p>
      </dgm:t>
    </dgm:pt>
    <dgm:pt modelId="{F4824694-00A9-4FFD-9286-8D55493B8153}" type="sibTrans" cxnId="{FE1F1751-522F-4912-88A0-F0F90FEA208E}">
      <dgm:prSet/>
      <dgm:spPr/>
      <dgm:t>
        <a:bodyPr/>
        <a:lstStyle/>
        <a:p>
          <a:endParaRPr lang="nl-NL"/>
        </a:p>
      </dgm:t>
    </dgm:pt>
    <dgm:pt modelId="{51CCA40B-F5C3-49EB-834F-AEB8B4164082}">
      <dgm:prSet phldrT="[Text]" custT="1"/>
      <dgm:spPr/>
      <dgm:t>
        <a:bodyPr/>
        <a:lstStyle/>
        <a:p>
          <a:r>
            <a:rPr lang="nl-NL" sz="2800" dirty="0" smtClean="0"/>
            <a:t>Nadruk op leren</a:t>
          </a:r>
          <a:endParaRPr lang="nl-NL" sz="2800" dirty="0"/>
        </a:p>
      </dgm:t>
    </dgm:pt>
    <dgm:pt modelId="{9F72E7C7-E136-45C3-A80A-530D78D1B345}" type="parTrans" cxnId="{83B071A9-F673-4EDE-B6FB-EADF016A954D}">
      <dgm:prSet/>
      <dgm:spPr/>
      <dgm:t>
        <a:bodyPr/>
        <a:lstStyle/>
        <a:p>
          <a:endParaRPr lang="nl-NL"/>
        </a:p>
      </dgm:t>
    </dgm:pt>
    <dgm:pt modelId="{D9F060FF-6137-44DF-8F0F-06AB4BEBCBE9}" type="sibTrans" cxnId="{83B071A9-F673-4EDE-B6FB-EADF016A954D}">
      <dgm:prSet/>
      <dgm:spPr/>
      <dgm:t>
        <a:bodyPr/>
        <a:lstStyle/>
        <a:p>
          <a:endParaRPr lang="nl-NL"/>
        </a:p>
      </dgm:t>
    </dgm:pt>
    <dgm:pt modelId="{109F7C66-E6BB-418E-A35B-BE9FB4F34F7A}">
      <dgm:prSet phldrT="[Text]" custT="1"/>
      <dgm:spPr/>
      <dgm:t>
        <a:bodyPr/>
        <a:lstStyle/>
        <a:p>
          <a:r>
            <a:rPr lang="nl-NL" sz="2800" dirty="0" smtClean="0"/>
            <a:t>Nadruk op presteren</a:t>
          </a:r>
          <a:endParaRPr lang="nl-NL" sz="2800" dirty="0"/>
        </a:p>
      </dgm:t>
    </dgm:pt>
    <dgm:pt modelId="{26D5D40E-27D1-41BE-BCAF-6C42E23D3324}" type="parTrans" cxnId="{00B71071-EA87-4EBC-9377-D834F339456D}">
      <dgm:prSet/>
      <dgm:spPr/>
      <dgm:t>
        <a:bodyPr/>
        <a:lstStyle/>
        <a:p>
          <a:endParaRPr lang="nl-NL"/>
        </a:p>
      </dgm:t>
    </dgm:pt>
    <dgm:pt modelId="{67224514-E9AC-4CD6-8F95-303A9D317FB5}" type="sibTrans" cxnId="{00B71071-EA87-4EBC-9377-D834F339456D}">
      <dgm:prSet/>
      <dgm:spPr/>
      <dgm:t>
        <a:bodyPr/>
        <a:lstStyle/>
        <a:p>
          <a:endParaRPr lang="nl-NL"/>
        </a:p>
      </dgm:t>
    </dgm:pt>
    <dgm:pt modelId="{8099E54C-719B-4598-A23D-876CF09972D3}" type="pres">
      <dgm:prSet presAssocID="{D468CEC3-C4C4-47B1-A639-3D60B13ECAD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A76DB1B6-9A00-494C-9EF6-AF1D01199AB9}" type="pres">
      <dgm:prSet presAssocID="{D5893C7C-2194-4E98-8C2C-950C47FFC37E}" presName="root" presStyleCnt="0"/>
      <dgm:spPr/>
    </dgm:pt>
    <dgm:pt modelId="{612CFBF1-59DA-42D5-A599-C7E00F98C3E4}" type="pres">
      <dgm:prSet presAssocID="{D5893C7C-2194-4E98-8C2C-950C47FFC37E}" presName="rootComposite" presStyleCnt="0"/>
      <dgm:spPr/>
    </dgm:pt>
    <dgm:pt modelId="{26FBE7E9-93E9-48FE-9C7A-C3F3FC40B5C9}" type="pres">
      <dgm:prSet presAssocID="{D5893C7C-2194-4E98-8C2C-950C47FFC37E}" presName="rootText" presStyleLbl="node1" presStyleIdx="0" presStyleCnt="1" custScaleX="287821"/>
      <dgm:spPr/>
      <dgm:t>
        <a:bodyPr/>
        <a:lstStyle/>
        <a:p>
          <a:endParaRPr lang="nl-NL"/>
        </a:p>
      </dgm:t>
    </dgm:pt>
    <dgm:pt modelId="{3642451C-D037-4804-85B5-63D95C1E0B18}" type="pres">
      <dgm:prSet presAssocID="{D5893C7C-2194-4E98-8C2C-950C47FFC37E}" presName="rootConnector" presStyleLbl="node1" presStyleIdx="0" presStyleCnt="1"/>
      <dgm:spPr/>
      <dgm:t>
        <a:bodyPr/>
        <a:lstStyle/>
        <a:p>
          <a:endParaRPr lang="nl-NL"/>
        </a:p>
      </dgm:t>
    </dgm:pt>
    <dgm:pt modelId="{C19BE7DC-1497-4437-B11C-C177B3CCACB3}" type="pres">
      <dgm:prSet presAssocID="{D5893C7C-2194-4E98-8C2C-950C47FFC37E}" presName="childShape" presStyleCnt="0"/>
      <dgm:spPr/>
    </dgm:pt>
    <dgm:pt modelId="{19284C49-2C80-46D2-89DF-DCAB54993B49}" type="pres">
      <dgm:prSet presAssocID="{9F72E7C7-E136-45C3-A80A-530D78D1B345}" presName="Name13" presStyleLbl="parChTrans1D2" presStyleIdx="0" presStyleCnt="2"/>
      <dgm:spPr/>
      <dgm:t>
        <a:bodyPr/>
        <a:lstStyle/>
        <a:p>
          <a:endParaRPr lang="nl-NL"/>
        </a:p>
      </dgm:t>
    </dgm:pt>
    <dgm:pt modelId="{E316E7A9-EBB4-4748-BF6D-DA786C4BCD89}" type="pres">
      <dgm:prSet presAssocID="{51CCA40B-F5C3-49EB-834F-AEB8B4164082}" presName="childText" presStyleLbl="bgAcc1" presStyleIdx="0" presStyleCnt="2" custScaleX="19780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91B4180-F119-402C-96E1-D14571530D0B}" type="pres">
      <dgm:prSet presAssocID="{26D5D40E-27D1-41BE-BCAF-6C42E23D3324}" presName="Name13" presStyleLbl="parChTrans1D2" presStyleIdx="1" presStyleCnt="2"/>
      <dgm:spPr/>
      <dgm:t>
        <a:bodyPr/>
        <a:lstStyle/>
        <a:p>
          <a:endParaRPr lang="nl-NL"/>
        </a:p>
      </dgm:t>
    </dgm:pt>
    <dgm:pt modelId="{29584513-CC23-456D-95C2-6F6C11073958}" type="pres">
      <dgm:prSet presAssocID="{109F7C66-E6BB-418E-A35B-BE9FB4F34F7A}" presName="childText" presStyleLbl="bgAcc1" presStyleIdx="1" presStyleCnt="2" custScaleX="19780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0B71071-EA87-4EBC-9377-D834F339456D}" srcId="{D5893C7C-2194-4E98-8C2C-950C47FFC37E}" destId="{109F7C66-E6BB-418E-A35B-BE9FB4F34F7A}" srcOrd="1" destOrd="0" parTransId="{26D5D40E-27D1-41BE-BCAF-6C42E23D3324}" sibTransId="{67224514-E9AC-4CD6-8F95-303A9D317FB5}"/>
    <dgm:cxn modelId="{83B071A9-F673-4EDE-B6FB-EADF016A954D}" srcId="{D5893C7C-2194-4E98-8C2C-950C47FFC37E}" destId="{51CCA40B-F5C3-49EB-834F-AEB8B4164082}" srcOrd="0" destOrd="0" parTransId="{9F72E7C7-E136-45C3-A80A-530D78D1B345}" sibTransId="{D9F060FF-6137-44DF-8F0F-06AB4BEBCBE9}"/>
    <dgm:cxn modelId="{8EC703F7-8ECD-4101-9F71-87C6CFADF338}" type="presOf" srcId="{D5893C7C-2194-4E98-8C2C-950C47FFC37E}" destId="{26FBE7E9-93E9-48FE-9C7A-C3F3FC40B5C9}" srcOrd="0" destOrd="0" presId="urn:microsoft.com/office/officeart/2005/8/layout/hierarchy3"/>
    <dgm:cxn modelId="{20F0E834-64C9-4739-AC1C-B1DBE2D3C714}" type="presOf" srcId="{51CCA40B-F5C3-49EB-834F-AEB8B4164082}" destId="{E316E7A9-EBB4-4748-BF6D-DA786C4BCD89}" srcOrd="0" destOrd="0" presId="urn:microsoft.com/office/officeart/2005/8/layout/hierarchy3"/>
    <dgm:cxn modelId="{FE1F1751-522F-4912-88A0-F0F90FEA208E}" srcId="{D468CEC3-C4C4-47B1-A639-3D60B13ECAD2}" destId="{D5893C7C-2194-4E98-8C2C-950C47FFC37E}" srcOrd="0" destOrd="0" parTransId="{824B857D-1454-4291-B0D3-D7A87958437C}" sibTransId="{F4824694-00A9-4FFD-9286-8D55493B8153}"/>
    <dgm:cxn modelId="{5F2EB6F5-2A0D-40C5-81B7-8A6DAE2EEB40}" type="presOf" srcId="{D5893C7C-2194-4E98-8C2C-950C47FFC37E}" destId="{3642451C-D037-4804-85B5-63D95C1E0B18}" srcOrd="1" destOrd="0" presId="urn:microsoft.com/office/officeart/2005/8/layout/hierarchy3"/>
    <dgm:cxn modelId="{E3C97F6F-D68C-43CB-92FC-A00FFB077AE9}" type="presOf" srcId="{26D5D40E-27D1-41BE-BCAF-6C42E23D3324}" destId="{A91B4180-F119-402C-96E1-D14571530D0B}" srcOrd="0" destOrd="0" presId="urn:microsoft.com/office/officeart/2005/8/layout/hierarchy3"/>
    <dgm:cxn modelId="{AAC4CC9C-2F96-4D17-8EC2-82480CE15662}" type="presOf" srcId="{9F72E7C7-E136-45C3-A80A-530D78D1B345}" destId="{19284C49-2C80-46D2-89DF-DCAB54993B49}" srcOrd="0" destOrd="0" presId="urn:microsoft.com/office/officeart/2005/8/layout/hierarchy3"/>
    <dgm:cxn modelId="{9074F1DE-D558-4CD6-B6A2-74EE389F4397}" type="presOf" srcId="{D468CEC3-C4C4-47B1-A639-3D60B13ECAD2}" destId="{8099E54C-719B-4598-A23D-876CF09972D3}" srcOrd="0" destOrd="0" presId="urn:microsoft.com/office/officeart/2005/8/layout/hierarchy3"/>
    <dgm:cxn modelId="{8DF1E779-2C43-408C-BC99-D4996391A98E}" type="presOf" srcId="{109F7C66-E6BB-418E-A35B-BE9FB4F34F7A}" destId="{29584513-CC23-456D-95C2-6F6C11073958}" srcOrd="0" destOrd="0" presId="urn:microsoft.com/office/officeart/2005/8/layout/hierarchy3"/>
    <dgm:cxn modelId="{4495A999-B485-46D7-9CE0-DC1890AB7A5D}" type="presParOf" srcId="{8099E54C-719B-4598-A23D-876CF09972D3}" destId="{A76DB1B6-9A00-494C-9EF6-AF1D01199AB9}" srcOrd="0" destOrd="0" presId="urn:microsoft.com/office/officeart/2005/8/layout/hierarchy3"/>
    <dgm:cxn modelId="{2EFB2ED3-06B3-41F6-91E5-B2A8176E03E4}" type="presParOf" srcId="{A76DB1B6-9A00-494C-9EF6-AF1D01199AB9}" destId="{612CFBF1-59DA-42D5-A599-C7E00F98C3E4}" srcOrd="0" destOrd="0" presId="urn:microsoft.com/office/officeart/2005/8/layout/hierarchy3"/>
    <dgm:cxn modelId="{7AAC3515-03EB-43A3-B4F4-4ED2DBF2D8A9}" type="presParOf" srcId="{612CFBF1-59DA-42D5-A599-C7E00F98C3E4}" destId="{26FBE7E9-93E9-48FE-9C7A-C3F3FC40B5C9}" srcOrd="0" destOrd="0" presId="urn:microsoft.com/office/officeart/2005/8/layout/hierarchy3"/>
    <dgm:cxn modelId="{753A59D6-106F-4BEC-A57E-E1C008BD818C}" type="presParOf" srcId="{612CFBF1-59DA-42D5-A599-C7E00F98C3E4}" destId="{3642451C-D037-4804-85B5-63D95C1E0B18}" srcOrd="1" destOrd="0" presId="urn:microsoft.com/office/officeart/2005/8/layout/hierarchy3"/>
    <dgm:cxn modelId="{373F1DB6-37A7-4D64-A4E1-07851CADD34F}" type="presParOf" srcId="{A76DB1B6-9A00-494C-9EF6-AF1D01199AB9}" destId="{C19BE7DC-1497-4437-B11C-C177B3CCACB3}" srcOrd="1" destOrd="0" presId="urn:microsoft.com/office/officeart/2005/8/layout/hierarchy3"/>
    <dgm:cxn modelId="{6AD580EE-A9EF-46E0-989C-8BCC8394E750}" type="presParOf" srcId="{C19BE7DC-1497-4437-B11C-C177B3CCACB3}" destId="{19284C49-2C80-46D2-89DF-DCAB54993B49}" srcOrd="0" destOrd="0" presId="urn:microsoft.com/office/officeart/2005/8/layout/hierarchy3"/>
    <dgm:cxn modelId="{4BB82D43-3199-482C-A1FA-125BA79A9FD5}" type="presParOf" srcId="{C19BE7DC-1497-4437-B11C-C177B3CCACB3}" destId="{E316E7A9-EBB4-4748-BF6D-DA786C4BCD89}" srcOrd="1" destOrd="0" presId="urn:microsoft.com/office/officeart/2005/8/layout/hierarchy3"/>
    <dgm:cxn modelId="{24335C93-87CE-4635-9987-7B1357355B92}" type="presParOf" srcId="{C19BE7DC-1497-4437-B11C-C177B3CCACB3}" destId="{A91B4180-F119-402C-96E1-D14571530D0B}" srcOrd="2" destOrd="0" presId="urn:microsoft.com/office/officeart/2005/8/layout/hierarchy3"/>
    <dgm:cxn modelId="{3267E6D3-A6CE-4E6C-94EB-23BB5FB86471}" type="presParOf" srcId="{C19BE7DC-1497-4437-B11C-C177B3CCACB3}" destId="{29584513-CC23-456D-95C2-6F6C1107395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E6F42-C829-4968-9DC7-26EF8BFFAF4C}">
      <dsp:nvSpPr>
        <dsp:cNvPr id="0" name=""/>
        <dsp:cNvSpPr/>
      </dsp:nvSpPr>
      <dsp:spPr>
        <a:xfrm>
          <a:off x="2025" y="0"/>
          <a:ext cx="2122921" cy="640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Leer-</a:t>
          </a:r>
          <a:r>
            <a:rPr lang="en-US" sz="2400" kern="1200" dirty="0" err="1" smtClean="0"/>
            <a:t>motivatie</a:t>
          </a:r>
          <a:r>
            <a:rPr lang="en-US" sz="2400" kern="1200" dirty="0" smtClean="0"/>
            <a:t> (</a:t>
          </a:r>
          <a:r>
            <a:rPr lang="en-US" sz="2400" kern="1200" dirty="0" err="1" smtClean="0"/>
            <a:t>intrinsiek</a:t>
          </a:r>
          <a:r>
            <a:rPr lang="en-US" sz="2400" kern="1200" dirty="0" smtClean="0"/>
            <a:t>, mastery)</a:t>
          </a:r>
          <a:endParaRPr lang="nl-NL" sz="2400" kern="1200" dirty="0"/>
        </a:p>
      </dsp:txBody>
      <dsp:txXfrm>
        <a:off x="2025" y="2560320"/>
        <a:ext cx="2122921" cy="2560320"/>
      </dsp:txXfrm>
    </dsp:sp>
    <dsp:sp modelId="{0D4804E9-066A-4668-9C85-DCA278ABC000}">
      <dsp:nvSpPr>
        <dsp:cNvPr id="0" name=""/>
        <dsp:cNvSpPr/>
      </dsp:nvSpPr>
      <dsp:spPr>
        <a:xfrm>
          <a:off x="65713" y="384048"/>
          <a:ext cx="1995546" cy="213146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D01F1-0CCB-424B-A9F9-06B1EFD9C7B1}">
      <dsp:nvSpPr>
        <dsp:cNvPr id="0" name=""/>
        <dsp:cNvSpPr/>
      </dsp:nvSpPr>
      <dsp:spPr>
        <a:xfrm>
          <a:off x="2188634" y="0"/>
          <a:ext cx="2122921" cy="640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Prestatie-motivatie</a:t>
          </a:r>
          <a:endParaRPr lang="nl-NL" sz="2400" kern="1200" dirty="0"/>
        </a:p>
      </dsp:txBody>
      <dsp:txXfrm>
        <a:off x="2188634" y="2560320"/>
        <a:ext cx="2122921" cy="2560320"/>
      </dsp:txXfrm>
    </dsp:sp>
    <dsp:sp modelId="{3973922A-80FD-45E8-B12F-B9A822DC0AEB}">
      <dsp:nvSpPr>
        <dsp:cNvPr id="0" name=""/>
        <dsp:cNvSpPr/>
      </dsp:nvSpPr>
      <dsp:spPr>
        <a:xfrm>
          <a:off x="2252322" y="384048"/>
          <a:ext cx="1995546" cy="2131466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9F8A4-98B1-43F1-B710-C9610B5FBE35}">
      <dsp:nvSpPr>
        <dsp:cNvPr id="0" name=""/>
        <dsp:cNvSpPr/>
      </dsp:nvSpPr>
      <dsp:spPr>
        <a:xfrm>
          <a:off x="4375243" y="0"/>
          <a:ext cx="2122921" cy="640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Sociale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motivatie</a:t>
          </a:r>
          <a:endParaRPr lang="nl-NL" sz="2400" kern="1200" dirty="0"/>
        </a:p>
      </dsp:txBody>
      <dsp:txXfrm>
        <a:off x="4375243" y="2560320"/>
        <a:ext cx="2122921" cy="2560320"/>
      </dsp:txXfrm>
    </dsp:sp>
    <dsp:sp modelId="{09783195-AA97-4676-9A1B-745F054BA9DF}">
      <dsp:nvSpPr>
        <dsp:cNvPr id="0" name=""/>
        <dsp:cNvSpPr/>
      </dsp:nvSpPr>
      <dsp:spPr>
        <a:xfrm>
          <a:off x="4438931" y="384048"/>
          <a:ext cx="1995546" cy="2131466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B889C-A104-4F1F-8607-30CA6460F349}">
      <dsp:nvSpPr>
        <dsp:cNvPr id="0" name=""/>
        <dsp:cNvSpPr/>
      </dsp:nvSpPr>
      <dsp:spPr>
        <a:xfrm>
          <a:off x="6561853" y="0"/>
          <a:ext cx="2122921" cy="640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Extrinsieke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motivatie</a:t>
          </a:r>
          <a:endParaRPr lang="nl-NL" sz="2400" kern="1200" dirty="0"/>
        </a:p>
      </dsp:txBody>
      <dsp:txXfrm>
        <a:off x="6561853" y="2560320"/>
        <a:ext cx="2122921" cy="2560320"/>
      </dsp:txXfrm>
    </dsp:sp>
    <dsp:sp modelId="{C92DAC6D-2189-451A-B04B-23D58C00ED51}">
      <dsp:nvSpPr>
        <dsp:cNvPr id="0" name=""/>
        <dsp:cNvSpPr/>
      </dsp:nvSpPr>
      <dsp:spPr>
        <a:xfrm>
          <a:off x="6625540" y="384048"/>
          <a:ext cx="1995546" cy="2131466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61984-1D55-4DB7-8014-9E491FD019BA}">
      <dsp:nvSpPr>
        <dsp:cNvPr id="0" name=""/>
        <dsp:cNvSpPr/>
      </dsp:nvSpPr>
      <dsp:spPr>
        <a:xfrm>
          <a:off x="347472" y="5120640"/>
          <a:ext cx="7991856" cy="960120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E6F42-C829-4968-9DC7-26EF8BFFAF4C}">
      <dsp:nvSpPr>
        <dsp:cNvPr id="0" name=""/>
        <dsp:cNvSpPr/>
      </dsp:nvSpPr>
      <dsp:spPr>
        <a:xfrm>
          <a:off x="0" y="0"/>
          <a:ext cx="2133600" cy="640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Leer-</a:t>
          </a:r>
          <a:r>
            <a:rPr lang="en-US" sz="2400" kern="1200" dirty="0" err="1" smtClean="0"/>
            <a:t>motivatie</a:t>
          </a:r>
          <a:r>
            <a:rPr lang="en-US" sz="2400" kern="1200" dirty="0" smtClean="0"/>
            <a:t> (</a:t>
          </a:r>
          <a:r>
            <a:rPr lang="en-US" sz="2400" kern="1200" dirty="0" err="1" smtClean="0"/>
            <a:t>intrinsiek</a:t>
          </a:r>
          <a:r>
            <a:rPr lang="en-US" sz="2400" kern="1200" dirty="0" smtClean="0"/>
            <a:t>, mastery)</a:t>
          </a:r>
          <a:endParaRPr lang="nl-NL" sz="2400" kern="1200" dirty="0"/>
        </a:p>
      </dsp:txBody>
      <dsp:txXfrm>
        <a:off x="0" y="2560320"/>
        <a:ext cx="2133600" cy="2560320"/>
      </dsp:txXfrm>
    </dsp:sp>
    <dsp:sp modelId="{0D4804E9-066A-4668-9C85-DCA278ABC000}">
      <dsp:nvSpPr>
        <dsp:cNvPr id="0" name=""/>
        <dsp:cNvSpPr/>
      </dsp:nvSpPr>
      <dsp:spPr>
        <a:xfrm>
          <a:off x="64007" y="384048"/>
          <a:ext cx="2005584" cy="213146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61984-1D55-4DB7-8014-9E491FD019BA}">
      <dsp:nvSpPr>
        <dsp:cNvPr id="0" name=""/>
        <dsp:cNvSpPr/>
      </dsp:nvSpPr>
      <dsp:spPr>
        <a:xfrm>
          <a:off x="85343" y="5120640"/>
          <a:ext cx="1962912" cy="960120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D01F1-0CCB-424B-A9F9-06B1EFD9C7B1}">
      <dsp:nvSpPr>
        <dsp:cNvPr id="0" name=""/>
        <dsp:cNvSpPr/>
      </dsp:nvSpPr>
      <dsp:spPr>
        <a:xfrm>
          <a:off x="0" y="0"/>
          <a:ext cx="2133600" cy="640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Prestatie-motivatie</a:t>
          </a:r>
          <a:endParaRPr lang="nl-NL" sz="2400" kern="1200" dirty="0"/>
        </a:p>
      </dsp:txBody>
      <dsp:txXfrm>
        <a:off x="0" y="2560320"/>
        <a:ext cx="2133600" cy="2560320"/>
      </dsp:txXfrm>
    </dsp:sp>
    <dsp:sp modelId="{3973922A-80FD-45E8-B12F-B9A822DC0AEB}">
      <dsp:nvSpPr>
        <dsp:cNvPr id="0" name=""/>
        <dsp:cNvSpPr/>
      </dsp:nvSpPr>
      <dsp:spPr>
        <a:xfrm>
          <a:off x="64007" y="384048"/>
          <a:ext cx="2005584" cy="213146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61984-1D55-4DB7-8014-9E491FD019BA}">
      <dsp:nvSpPr>
        <dsp:cNvPr id="0" name=""/>
        <dsp:cNvSpPr/>
      </dsp:nvSpPr>
      <dsp:spPr>
        <a:xfrm>
          <a:off x="85343" y="5120640"/>
          <a:ext cx="1962912" cy="960120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9F8A4-98B1-43F1-B710-C9610B5FBE35}">
      <dsp:nvSpPr>
        <dsp:cNvPr id="0" name=""/>
        <dsp:cNvSpPr/>
      </dsp:nvSpPr>
      <dsp:spPr>
        <a:xfrm>
          <a:off x="0" y="0"/>
          <a:ext cx="2133600" cy="640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Sociale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motivatie</a:t>
          </a:r>
          <a:endParaRPr lang="nl-NL" sz="2400" kern="1200" dirty="0"/>
        </a:p>
      </dsp:txBody>
      <dsp:txXfrm>
        <a:off x="0" y="2560320"/>
        <a:ext cx="2133600" cy="2560320"/>
      </dsp:txXfrm>
    </dsp:sp>
    <dsp:sp modelId="{09783195-AA97-4676-9A1B-745F054BA9DF}">
      <dsp:nvSpPr>
        <dsp:cNvPr id="0" name=""/>
        <dsp:cNvSpPr/>
      </dsp:nvSpPr>
      <dsp:spPr>
        <a:xfrm>
          <a:off x="64007" y="384048"/>
          <a:ext cx="2005584" cy="213146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61984-1D55-4DB7-8014-9E491FD019BA}">
      <dsp:nvSpPr>
        <dsp:cNvPr id="0" name=""/>
        <dsp:cNvSpPr/>
      </dsp:nvSpPr>
      <dsp:spPr>
        <a:xfrm>
          <a:off x="85343" y="5120640"/>
          <a:ext cx="1962912" cy="960120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B889C-A104-4F1F-8607-30CA6460F349}">
      <dsp:nvSpPr>
        <dsp:cNvPr id="0" name=""/>
        <dsp:cNvSpPr/>
      </dsp:nvSpPr>
      <dsp:spPr>
        <a:xfrm>
          <a:off x="0" y="0"/>
          <a:ext cx="2133600" cy="640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Extrinsieke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motivatie</a:t>
          </a:r>
          <a:endParaRPr lang="nl-NL" sz="2400" kern="1200" dirty="0"/>
        </a:p>
      </dsp:txBody>
      <dsp:txXfrm>
        <a:off x="0" y="2560320"/>
        <a:ext cx="2133600" cy="2560320"/>
      </dsp:txXfrm>
    </dsp:sp>
    <dsp:sp modelId="{C92DAC6D-2189-451A-B04B-23D58C00ED51}">
      <dsp:nvSpPr>
        <dsp:cNvPr id="0" name=""/>
        <dsp:cNvSpPr/>
      </dsp:nvSpPr>
      <dsp:spPr>
        <a:xfrm>
          <a:off x="64007" y="384048"/>
          <a:ext cx="2005584" cy="213146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61984-1D55-4DB7-8014-9E491FD019BA}">
      <dsp:nvSpPr>
        <dsp:cNvPr id="0" name=""/>
        <dsp:cNvSpPr/>
      </dsp:nvSpPr>
      <dsp:spPr>
        <a:xfrm>
          <a:off x="85343" y="5120640"/>
          <a:ext cx="1962912" cy="960120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BE7E9-93E9-48FE-9C7A-C3F3FC40B5C9}">
      <dsp:nvSpPr>
        <dsp:cNvPr id="0" name=""/>
        <dsp:cNvSpPr/>
      </dsp:nvSpPr>
      <dsp:spPr>
        <a:xfrm>
          <a:off x="76199" y="1559"/>
          <a:ext cx="7848600" cy="1363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400" kern="1200" dirty="0" smtClean="0"/>
            <a:t>Classroom goal </a:t>
          </a:r>
          <a:r>
            <a:rPr lang="nl-NL" sz="4400" kern="1200" dirty="0" err="1" smtClean="0"/>
            <a:t>structures</a:t>
          </a:r>
          <a:endParaRPr lang="nl-NL" sz="4400" kern="1200" dirty="0"/>
        </a:p>
      </dsp:txBody>
      <dsp:txXfrm>
        <a:off x="116133" y="41493"/>
        <a:ext cx="7768732" cy="1283583"/>
      </dsp:txXfrm>
    </dsp:sp>
    <dsp:sp modelId="{19284C49-2C80-46D2-89DF-DCAB54993B49}">
      <dsp:nvSpPr>
        <dsp:cNvPr id="0" name=""/>
        <dsp:cNvSpPr/>
      </dsp:nvSpPr>
      <dsp:spPr>
        <a:xfrm>
          <a:off x="861059" y="1365011"/>
          <a:ext cx="784860" cy="1022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588"/>
              </a:lnTo>
              <a:lnTo>
                <a:pt x="784860" y="10225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16E7A9-EBB4-4748-BF6D-DA786C4BCD89}">
      <dsp:nvSpPr>
        <dsp:cNvPr id="0" name=""/>
        <dsp:cNvSpPr/>
      </dsp:nvSpPr>
      <dsp:spPr>
        <a:xfrm>
          <a:off x="1645919" y="1705874"/>
          <a:ext cx="4315095" cy="1363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 smtClean="0"/>
            <a:t>Nadruk op leren</a:t>
          </a:r>
          <a:endParaRPr lang="nl-NL" sz="2800" kern="1200" dirty="0"/>
        </a:p>
      </dsp:txBody>
      <dsp:txXfrm>
        <a:off x="1685853" y="1745808"/>
        <a:ext cx="4235227" cy="1283583"/>
      </dsp:txXfrm>
    </dsp:sp>
    <dsp:sp modelId="{A91B4180-F119-402C-96E1-D14571530D0B}">
      <dsp:nvSpPr>
        <dsp:cNvPr id="0" name=""/>
        <dsp:cNvSpPr/>
      </dsp:nvSpPr>
      <dsp:spPr>
        <a:xfrm>
          <a:off x="861059" y="1365011"/>
          <a:ext cx="784860" cy="2726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6903"/>
              </a:lnTo>
              <a:lnTo>
                <a:pt x="784860" y="27269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84513-CC23-456D-95C2-6F6C11073958}">
      <dsp:nvSpPr>
        <dsp:cNvPr id="0" name=""/>
        <dsp:cNvSpPr/>
      </dsp:nvSpPr>
      <dsp:spPr>
        <a:xfrm>
          <a:off x="1645919" y="3410188"/>
          <a:ext cx="4315139" cy="1363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 smtClean="0"/>
            <a:t>Nadruk op presteren</a:t>
          </a:r>
          <a:endParaRPr lang="nl-NL" sz="2800" kern="1200" dirty="0"/>
        </a:p>
      </dsp:txBody>
      <dsp:txXfrm>
        <a:off x="1685853" y="3450122"/>
        <a:ext cx="4235271" cy="1283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nl-NL" sz="1200"/>
            </a:lvl1pPr>
            <a:extLst/>
          </a:lstStyle>
          <a:p>
            <a:endParaRPr lang="nl-NL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nl-NL" sz="1200"/>
            </a:lvl1pPr>
            <a:extLst/>
          </a:lstStyle>
          <a:p>
            <a:fld id="{68F88C59-319B-4332-9A1D-2A62CFCB00D8}" type="datetimeFigureOut">
              <a:rPr lang="nl-NL" smtClean="0"/>
              <a:pPr/>
              <a:t>30-01-17</a:t>
            </a:fld>
            <a:endParaRPr lang="nl-NL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nl-NL" sz="1200"/>
            </a:lvl1pPr>
            <a:extLst/>
          </a:lstStyle>
          <a:p>
            <a:endParaRPr lang="nl-NL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nl-NL" sz="1200"/>
            </a:lvl1pPr>
            <a:extLst/>
          </a:lstStyle>
          <a:p>
            <a:fld id="{B16A41B8-7DC3-4DB6-84E4-E105629EAA36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480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nl-NL" sz="1200"/>
            </a:lvl1pPr>
            <a:extLst/>
          </a:lstStyle>
          <a:p>
            <a:endParaRPr lang="nl-NL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nl-NL" sz="1200"/>
            </a:lvl1pPr>
            <a:extLst/>
          </a:lstStyle>
          <a:p>
            <a:fld id="{968B300D-05F0-4B43-940D-46DED5A791AD}" type="datetimeFigureOut">
              <a:pPr/>
              <a:t>30-01-17</a:t>
            </a:fld>
            <a:endParaRPr lang="nl-NL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nl-NL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nl-NL"/>
              <a:t>Klik om de tekststijlen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nl-NL" sz="1200"/>
            </a:lvl1pPr>
            <a:extLst/>
          </a:lstStyle>
          <a:p>
            <a:endParaRPr lang="nl-NL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nl-NL" sz="1200"/>
            </a:lvl1pPr>
            <a:extLst/>
          </a:lstStyle>
          <a:p>
            <a:fld id="{9B26CD33-4337-4529-948A-94F6960B2374}" type="slidenum"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820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nl-NL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</a:t>
            </a:fld>
            <a:endParaRPr lang="nl-N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300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729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400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729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0464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300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9284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928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25119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028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0289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21</a:t>
            </a:fld>
            <a:endParaRPr lang="nl-NL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424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688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68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68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68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68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68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688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omsl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nl-NL"/>
            </a:lvl1pPr>
            <a:extLst/>
          </a:lstStyle>
          <a:p>
            <a:r>
              <a:rPr kumimoji="0" lang="nl-NL"/>
              <a:t>Klik om een titel voor het fotoalbum toe te voegen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nl-NL"/>
            </a:pPr>
            <a:endParaRPr kumimoji="0" lang="nl-NL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nl-NL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datum en andere gegevens toe te voegen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nl-NL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oto's: liggend,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oto's: gemeng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foto's: staand,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nl-NL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foto's: liggend,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foto's: staand, met groo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nl-NL" sz="24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foto's: 1 staand, 3 lig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foto's: 3 liggend, 2 sta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foto's: 3 staand, 2 lig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erkan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nl-NL" sz="1800" i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oto's: vierkant,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nl-NL" sz="1800" i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nl-NL" sz="1800" i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iggen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nl-NL" sz="1800" i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2EC6F-6501-4E04-BD6C-A8A6CABB2C5B}" type="datetimeFigureOut">
              <a:pPr/>
              <a:t>30-01-17</a:t>
            </a:fld>
            <a:endParaRPr kumimoji="0" lang="nl-NL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pPr/>
              <a:t>‹#›</a:t>
            </a:fld>
            <a:endParaRPr kumimoji="0" lang="nl-N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Staan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iggend (volledig scher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nl-NL" i="0"/>
              <a:t>Klik op het pictogram</a:t>
            </a:r>
            <a:r>
              <a:rPr kumimoji="0" lang="nl-NL" i="0" baseline="0"/>
              <a:t> om een </a:t>
            </a:r>
            <a:r>
              <a:rPr kumimoji="0" lang="nl-NL" i="0"/>
              <a:t>afbeelding over de hele pagina toe te voegen</a:t>
            </a:r>
            <a:endParaRPr kumimoji="0" lang="nl-NL" i="0" baseline="0"/>
          </a:p>
          <a:p>
            <a:pPr marL="0" marR="0" indent="0" algn="ctr">
              <a:buFontTx/>
              <a:buNone/>
            </a:pPr>
            <a:endParaRPr kumimoji="0" lang="nl-NL" i="0"/>
          </a:p>
          <a:p>
            <a:pPr algn="ctr">
              <a:buFontTx/>
              <a:buNone/>
            </a:pPr>
            <a:endParaRPr kumimoji="0" lang="nl-NL" i="0"/>
          </a:p>
          <a:p>
            <a:pPr algn="ctr">
              <a:buFontTx/>
              <a:buNone/>
            </a:pPr>
            <a:endParaRPr kumimoji="0" lang="nl-NL" i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nl-NL" baseline="0"/>
            </a:lvl1pPr>
            <a:extLst/>
          </a:lstStyle>
          <a:p>
            <a:r>
              <a:rPr kumimoji="0" lang="nl-NL"/>
              <a:t>Klik om een sectietitel toe te voegen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nl-NL" sz="1800"/>
            </a:lvl1pPr>
            <a:extLst/>
          </a:lstStyle>
          <a:p>
            <a:pPr lvl="0"/>
            <a:r>
              <a:rPr kumimoji="0" lang="nl-NL"/>
              <a:t>Klik om een ondertitel te maken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foto's: staand,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oto's: liggend,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oto's: gemengd,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oto's: staand,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nl-NL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nl-N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en-US" smtClean="0"/>
              <a:t>Click to edit Master title style</a:t>
            </a:r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nl-NL"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kumimoji="0" lang="nl-NL" sz="1200">
                <a:solidFill>
                  <a:schemeClr val="tx2"/>
                </a:solidFill>
              </a:rPr>
              <a:pPr/>
              <a:t>30-01-17</a:t>
            </a:fld>
            <a:endParaRPr kumimoji="0" lang="nl-NL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nl-NL"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kumimoji="0" lang="nl-NL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nl-NL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nl-NL" sz="1200">
                <a:solidFill>
                  <a:schemeClr val="tx2"/>
                </a:solidFill>
              </a:rPr>
              <a:pPr algn="r"/>
              <a:t>‹#›</a:t>
            </a:fld>
            <a:endParaRPr kumimoji="0" lang="nl-NL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nl-NL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nl-NL">
          <a:solidFill>
            <a:schemeClr val="tx2"/>
          </a:solidFill>
        </a:defRPr>
      </a:lvl2pPr>
      <a:lvl3pPr eaLnBrk="1" latinLnBrk="0" hangingPunct="1">
        <a:defRPr kumimoji="0" lang="nl-NL">
          <a:solidFill>
            <a:schemeClr val="tx2"/>
          </a:solidFill>
        </a:defRPr>
      </a:lvl3pPr>
      <a:lvl4pPr eaLnBrk="1" latinLnBrk="0" hangingPunct="1">
        <a:defRPr kumimoji="0" lang="nl-NL">
          <a:solidFill>
            <a:schemeClr val="tx2"/>
          </a:solidFill>
        </a:defRPr>
      </a:lvl4pPr>
      <a:lvl5pPr eaLnBrk="1" latinLnBrk="0" hangingPunct="1">
        <a:defRPr kumimoji="0" lang="nl-NL">
          <a:solidFill>
            <a:schemeClr val="tx2"/>
          </a:solidFill>
        </a:defRPr>
      </a:lvl5pPr>
      <a:lvl6pPr eaLnBrk="1" latinLnBrk="0" hangingPunct="1">
        <a:defRPr kumimoji="0" lang="nl-NL">
          <a:solidFill>
            <a:schemeClr val="tx2"/>
          </a:solidFill>
        </a:defRPr>
      </a:lvl6pPr>
      <a:lvl7pPr eaLnBrk="1" latinLnBrk="0" hangingPunct="1">
        <a:defRPr kumimoji="0" lang="nl-NL">
          <a:solidFill>
            <a:schemeClr val="tx2"/>
          </a:solidFill>
        </a:defRPr>
      </a:lvl7pPr>
      <a:lvl8pPr eaLnBrk="1" latinLnBrk="0" hangingPunct="1">
        <a:defRPr kumimoji="0" lang="nl-NL">
          <a:solidFill>
            <a:schemeClr val="tx2"/>
          </a:solidFill>
        </a:defRPr>
      </a:lvl8pPr>
      <a:lvl9pPr eaLnBrk="1" latinLnBrk="0" hangingPunct="1">
        <a:defRPr kumimoji="0" lang="nl-NL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nl-NL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nl-NL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nl-NL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nl-NL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nl-NL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nl-NL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nl-NL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nl-NL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nl-NL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nl-NL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Grp="1"/>
          </p:cNvSpPr>
          <p:nvPr>
            <p:ph type="body" sz="quarter" idx="10"/>
          </p:nvPr>
        </p:nvSpPr>
        <p:spPr>
          <a:xfrm>
            <a:off x="2209800" y="4897623"/>
            <a:ext cx="6386946" cy="1219200"/>
          </a:xfrm>
        </p:spPr>
        <p:txBody>
          <a:bodyPr/>
          <a:lstStyle/>
          <a:p>
            <a:r>
              <a:rPr lang="nl-NL" sz="2400" dirty="0"/>
              <a:t>terug naar de basis van (willen) leren”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“(On)gemotiveerde leerlingen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5791200"/>
            <a:ext cx="8610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dirty="0"/>
              <a:t>Hanke Korpershoek (h.korpershoek@rug.nl)</a:t>
            </a:r>
          </a:p>
          <a:p>
            <a:r>
              <a:rPr lang="en-US" altLang="nl-NL" sz="1600" dirty="0" err="1" smtClean="0"/>
              <a:t>Universitair</a:t>
            </a:r>
            <a:r>
              <a:rPr lang="en-US" altLang="nl-NL" sz="1600" dirty="0" smtClean="0"/>
              <a:t> </a:t>
            </a:r>
            <a:r>
              <a:rPr lang="en-US" altLang="nl-NL" sz="1600" dirty="0" err="1" smtClean="0"/>
              <a:t>hoofddocent</a:t>
            </a:r>
            <a:r>
              <a:rPr lang="en-US" altLang="nl-NL" sz="1600" dirty="0" smtClean="0"/>
              <a:t> </a:t>
            </a:r>
            <a:r>
              <a:rPr lang="en-US" altLang="nl-NL" sz="1600" dirty="0"/>
              <a:t>(</a:t>
            </a:r>
            <a:r>
              <a:rPr lang="en-US" altLang="nl-NL" sz="1600" dirty="0" err="1"/>
              <a:t>Rijksuniversiteit</a:t>
            </a:r>
            <a:r>
              <a:rPr lang="en-US" altLang="nl-NL" sz="1600" dirty="0"/>
              <a:t> </a:t>
            </a:r>
            <a:r>
              <a:rPr lang="en-US" altLang="nl-NL" sz="1600" dirty="0" smtClean="0"/>
              <a:t>Groningen, GION </a:t>
            </a:r>
            <a:r>
              <a:rPr lang="en-US" altLang="nl-NL" sz="1600" dirty="0" err="1" smtClean="0"/>
              <a:t>Onderwijs</a:t>
            </a:r>
            <a:r>
              <a:rPr lang="en-US" altLang="nl-NL" sz="1600" dirty="0" smtClean="0"/>
              <a:t>/</a:t>
            </a:r>
            <a:r>
              <a:rPr lang="en-US" altLang="nl-NL" sz="1600" dirty="0" err="1" smtClean="0"/>
              <a:t>Onderzoek</a:t>
            </a:r>
            <a:r>
              <a:rPr lang="en-US" altLang="nl-NL" sz="1600" dirty="0" smtClean="0"/>
              <a:t>)</a:t>
            </a:r>
            <a:endParaRPr lang="nl-NL" sz="1600" dirty="0"/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5667051" y="1219200"/>
            <a:ext cx="2695575" cy="2695575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nl-NL" sz="2800" cap="none" dirty="0">
                <a:solidFill>
                  <a:schemeClr val="tx1"/>
                </a:solidFill>
                <a:sym typeface="Wingdings" panose="05000000000000000000" pitchFamily="2" charset="2"/>
              </a:rPr>
              <a:t>Leerlingen leren ELKE DAG iets nieuws wat ze nog niet weten of kunnen…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" y="1905000"/>
            <a:ext cx="5480145" cy="361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4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11189" y="4876800"/>
            <a:ext cx="2284411" cy="1447800"/>
          </a:xfrm>
        </p:spPr>
        <p:txBody>
          <a:bodyPr/>
          <a:lstStyle/>
          <a:p>
            <a:r>
              <a:rPr lang="nl-NL" sz="2000" i="1" dirty="0" smtClean="0"/>
              <a:t>“Ik kan het niet”</a:t>
            </a:r>
          </a:p>
          <a:p>
            <a:r>
              <a:rPr lang="nl-NL" sz="2000" dirty="0" smtClean="0"/>
              <a:t>(feitelijk of gevoelsmatig)</a:t>
            </a:r>
            <a:endParaRPr lang="nl-NL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3384419" y="4876800"/>
            <a:ext cx="2209800" cy="1447800"/>
          </a:xfrm>
        </p:spPr>
        <p:txBody>
          <a:bodyPr/>
          <a:lstStyle/>
          <a:p>
            <a:r>
              <a:rPr lang="nl-NL" sz="2000" i="1" dirty="0" smtClean="0"/>
              <a:t>“Ik word niet bij de les betrokken”</a:t>
            </a:r>
          </a:p>
          <a:p>
            <a:r>
              <a:rPr lang="nl-NL" sz="2000" i="1" dirty="0" smtClean="0"/>
              <a:t>“Ik doe niet wat jij zegt”</a:t>
            </a:r>
            <a:endParaRPr lang="nl-NL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2562" y="1752600"/>
            <a:ext cx="1815838" cy="267765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sz="2400" b="1" dirty="0" smtClean="0"/>
          </a:p>
          <a:p>
            <a:endParaRPr lang="nl-NL" sz="2400" b="1" dirty="0" smtClean="0"/>
          </a:p>
          <a:p>
            <a:endParaRPr lang="nl-NL" sz="2400" b="1" dirty="0"/>
          </a:p>
          <a:p>
            <a:r>
              <a:rPr lang="nl-NL" sz="2400" b="1" dirty="0" smtClean="0"/>
              <a:t>Leerling 1</a:t>
            </a:r>
          </a:p>
          <a:p>
            <a:endParaRPr lang="nl-NL" sz="2400" b="1" dirty="0" smtClean="0"/>
          </a:p>
          <a:p>
            <a:endParaRPr lang="nl-NL" sz="2400" b="1" dirty="0" smtClean="0"/>
          </a:p>
          <a:p>
            <a:endParaRPr lang="nl-NL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1757149"/>
            <a:ext cx="1815838" cy="267765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sz="2400" b="1" dirty="0" smtClean="0"/>
          </a:p>
          <a:p>
            <a:endParaRPr lang="nl-NL" sz="2400" b="1" dirty="0" smtClean="0"/>
          </a:p>
          <a:p>
            <a:endParaRPr lang="nl-NL" sz="2400" b="1" dirty="0"/>
          </a:p>
          <a:p>
            <a:r>
              <a:rPr lang="nl-NL" sz="2400" b="1" dirty="0" smtClean="0"/>
              <a:t>Leerling 2</a:t>
            </a:r>
          </a:p>
          <a:p>
            <a:endParaRPr lang="nl-NL" sz="2400" b="1" dirty="0"/>
          </a:p>
          <a:p>
            <a:endParaRPr lang="nl-NL" sz="2400" b="1" dirty="0" smtClean="0"/>
          </a:p>
          <a:p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3530920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/>
              <a:t>“Tell me </a:t>
            </a:r>
            <a:r>
              <a:rPr lang="nl-NL" sz="4000" dirty="0" err="1" smtClean="0"/>
              <a:t>and</a:t>
            </a:r>
            <a:r>
              <a:rPr lang="nl-NL" sz="4000" dirty="0" smtClean="0"/>
              <a:t> I </a:t>
            </a:r>
            <a:r>
              <a:rPr lang="nl-NL" sz="4000" dirty="0" err="1" smtClean="0"/>
              <a:t>forget</a:t>
            </a:r>
            <a:r>
              <a:rPr lang="nl-NL" sz="4000" dirty="0" smtClean="0"/>
              <a:t>,</a:t>
            </a:r>
          </a:p>
          <a:p>
            <a:pPr marL="0" indent="0" algn="ctr">
              <a:buNone/>
            </a:pPr>
            <a:r>
              <a:rPr lang="nl-NL" sz="4000" dirty="0" err="1" smtClean="0"/>
              <a:t>teach</a:t>
            </a:r>
            <a:r>
              <a:rPr lang="nl-NL" sz="4000" dirty="0" smtClean="0"/>
              <a:t> me </a:t>
            </a:r>
            <a:r>
              <a:rPr lang="nl-NL" sz="4000" dirty="0" err="1" smtClean="0"/>
              <a:t>and</a:t>
            </a:r>
            <a:r>
              <a:rPr lang="nl-NL" sz="4000" dirty="0" smtClean="0"/>
              <a:t> I </a:t>
            </a:r>
            <a:r>
              <a:rPr lang="nl-NL" sz="4000" dirty="0" err="1" smtClean="0"/>
              <a:t>may</a:t>
            </a:r>
            <a:r>
              <a:rPr lang="nl-NL" sz="4000" dirty="0" smtClean="0"/>
              <a:t> </a:t>
            </a:r>
            <a:r>
              <a:rPr lang="nl-NL" sz="4000" dirty="0" err="1" smtClean="0"/>
              <a:t>remember</a:t>
            </a:r>
            <a:r>
              <a:rPr lang="nl-NL" sz="4000" dirty="0" smtClean="0"/>
              <a:t>,</a:t>
            </a:r>
          </a:p>
          <a:p>
            <a:pPr marL="0" indent="0" algn="ctr">
              <a:buNone/>
            </a:pPr>
            <a:r>
              <a:rPr lang="nl-NL" sz="4000" dirty="0" err="1" smtClean="0"/>
              <a:t>involve</a:t>
            </a:r>
            <a:r>
              <a:rPr lang="nl-NL" sz="4000" dirty="0" smtClean="0"/>
              <a:t> me </a:t>
            </a:r>
            <a:r>
              <a:rPr lang="nl-NL" sz="4000" dirty="0" err="1" smtClean="0"/>
              <a:t>and</a:t>
            </a:r>
            <a:r>
              <a:rPr lang="nl-NL" sz="4000" dirty="0" smtClean="0"/>
              <a:t> I </a:t>
            </a:r>
            <a:r>
              <a:rPr lang="nl-NL" sz="4000" dirty="0" err="1" smtClean="0"/>
              <a:t>learn</a:t>
            </a:r>
            <a:r>
              <a:rPr lang="nl-NL" sz="4000" dirty="0" smtClean="0"/>
              <a:t>.”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i="1" dirty="0" smtClean="0"/>
              <a:t>Benjamin Franklin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080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11189" y="4876800"/>
            <a:ext cx="2284411" cy="1447800"/>
          </a:xfrm>
        </p:spPr>
        <p:txBody>
          <a:bodyPr/>
          <a:lstStyle/>
          <a:p>
            <a:r>
              <a:rPr lang="nl-NL" sz="2000" i="1" dirty="0" smtClean="0"/>
              <a:t>“Ik kan het niet”</a:t>
            </a:r>
          </a:p>
          <a:p>
            <a:r>
              <a:rPr lang="nl-NL" sz="2000" dirty="0" smtClean="0"/>
              <a:t>(feitelijk of gevoelsmatig)</a:t>
            </a:r>
            <a:endParaRPr lang="nl-NL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324600" y="4800600"/>
            <a:ext cx="2667000" cy="1676400"/>
          </a:xfrm>
        </p:spPr>
        <p:txBody>
          <a:bodyPr/>
          <a:lstStyle/>
          <a:p>
            <a:r>
              <a:rPr lang="nl-NL" sz="2000" dirty="0" smtClean="0"/>
              <a:t>“</a:t>
            </a:r>
            <a:r>
              <a:rPr lang="nl-NL" sz="2000" i="1" dirty="0" smtClean="0"/>
              <a:t>Ik vind er niks aan”</a:t>
            </a:r>
            <a:endParaRPr lang="nl-NL" sz="2000" dirty="0" smtClean="0"/>
          </a:p>
          <a:p>
            <a:r>
              <a:rPr lang="nl-NL" sz="2000" dirty="0" smtClean="0"/>
              <a:t>“</a:t>
            </a:r>
            <a:r>
              <a:rPr lang="nl-NL" sz="2000" i="1" dirty="0" smtClean="0"/>
              <a:t>Het is zoveel werk”</a:t>
            </a:r>
          </a:p>
          <a:p>
            <a:r>
              <a:rPr lang="nl-NL" sz="2000" i="1" dirty="0" smtClean="0"/>
              <a:t>“Hier heb ik toch niets aan”</a:t>
            </a:r>
            <a:endParaRPr lang="nl-NL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3384419" y="4876800"/>
            <a:ext cx="2209800" cy="1447800"/>
          </a:xfrm>
        </p:spPr>
        <p:txBody>
          <a:bodyPr/>
          <a:lstStyle/>
          <a:p>
            <a:r>
              <a:rPr lang="nl-NL" sz="2000" i="1" dirty="0" smtClean="0"/>
              <a:t>“Ik word niet bij de les betrokken”</a:t>
            </a:r>
          </a:p>
          <a:p>
            <a:r>
              <a:rPr lang="nl-NL" sz="2000" i="1" dirty="0" smtClean="0"/>
              <a:t>“Ik doe niet wat jij zegt”</a:t>
            </a:r>
            <a:endParaRPr lang="nl-NL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2562" y="1752600"/>
            <a:ext cx="1815838" cy="267765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sz="2400" b="1" dirty="0" smtClean="0"/>
          </a:p>
          <a:p>
            <a:endParaRPr lang="nl-NL" sz="2400" b="1" dirty="0" smtClean="0"/>
          </a:p>
          <a:p>
            <a:endParaRPr lang="nl-NL" sz="2400" b="1" dirty="0"/>
          </a:p>
          <a:p>
            <a:r>
              <a:rPr lang="nl-NL" sz="2400" b="1" dirty="0" smtClean="0"/>
              <a:t>Leerling 1</a:t>
            </a:r>
          </a:p>
          <a:p>
            <a:endParaRPr lang="nl-NL" sz="2400" b="1" dirty="0" smtClean="0"/>
          </a:p>
          <a:p>
            <a:endParaRPr lang="nl-NL" sz="2400" b="1" dirty="0" smtClean="0"/>
          </a:p>
          <a:p>
            <a:endParaRPr lang="nl-NL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1757149"/>
            <a:ext cx="1815838" cy="267765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sz="2400" b="1" dirty="0" smtClean="0"/>
          </a:p>
          <a:p>
            <a:endParaRPr lang="nl-NL" sz="2400" b="1" dirty="0" smtClean="0"/>
          </a:p>
          <a:p>
            <a:endParaRPr lang="nl-NL" sz="2400" b="1" dirty="0"/>
          </a:p>
          <a:p>
            <a:r>
              <a:rPr lang="nl-NL" sz="2400" b="1" dirty="0" smtClean="0"/>
              <a:t>Leerling 2</a:t>
            </a:r>
          </a:p>
          <a:p>
            <a:endParaRPr lang="nl-NL" sz="2400" b="1" dirty="0"/>
          </a:p>
          <a:p>
            <a:endParaRPr lang="nl-NL" sz="2400" b="1" dirty="0" smtClean="0"/>
          </a:p>
          <a:p>
            <a:endParaRPr lang="nl-NL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0" y="1757149"/>
            <a:ext cx="1815838" cy="267765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sz="2400" b="1" dirty="0" smtClean="0"/>
          </a:p>
          <a:p>
            <a:endParaRPr lang="nl-NL" sz="2400" b="1" dirty="0" smtClean="0"/>
          </a:p>
          <a:p>
            <a:endParaRPr lang="nl-NL" sz="2400" b="1" dirty="0"/>
          </a:p>
          <a:p>
            <a:r>
              <a:rPr lang="nl-NL" sz="2400" b="1" dirty="0" smtClean="0"/>
              <a:t>Leerling 3</a:t>
            </a:r>
          </a:p>
          <a:p>
            <a:endParaRPr lang="nl-NL" sz="2400" b="1" dirty="0" smtClean="0"/>
          </a:p>
          <a:p>
            <a:endParaRPr lang="nl-NL" sz="2400" b="1" dirty="0" smtClean="0"/>
          </a:p>
          <a:p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42027820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Leer-</a:t>
            </a:r>
            <a:r>
              <a:rPr lang="en-US" dirty="0" err="1" smtClean="0">
                <a:solidFill>
                  <a:schemeClr val="tx1"/>
                </a:solidFill>
              </a:rPr>
              <a:t>omgeving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50632887"/>
              </p:ext>
            </p:extLst>
          </p:nvPr>
        </p:nvGraphicFramePr>
        <p:xfrm>
          <a:off x="381000" y="1397000"/>
          <a:ext cx="80010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997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/>
                </a:solidFill>
              </a:rPr>
              <a:t>Wat kenmerkt een </a:t>
            </a:r>
            <a:r>
              <a:rPr lang="nl-NL" sz="2800" b="1" i="1" dirty="0" err="1" smtClean="0">
                <a:solidFill>
                  <a:schemeClr val="tx1"/>
                </a:solidFill>
              </a:rPr>
              <a:t>leer-</a:t>
            </a:r>
            <a:r>
              <a:rPr lang="nl-NL" sz="2800" dirty="0" err="1" smtClean="0">
                <a:solidFill>
                  <a:schemeClr val="tx1"/>
                </a:solidFill>
              </a:rPr>
              <a:t>omgeving</a:t>
            </a:r>
            <a:r>
              <a:rPr lang="nl-NL" sz="2800" dirty="0" smtClean="0">
                <a:solidFill>
                  <a:schemeClr val="tx1"/>
                </a:solidFill>
              </a:rPr>
              <a:t>?</a:t>
            </a:r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316"/>
            <a:ext cx="8229600" cy="1600199"/>
          </a:xfrm>
        </p:spPr>
        <p:txBody>
          <a:bodyPr>
            <a:normAutofit/>
          </a:bodyPr>
          <a:lstStyle/>
          <a:p>
            <a:r>
              <a:rPr lang="nl-NL" dirty="0" smtClean="0"/>
              <a:t>Oefenen </a:t>
            </a:r>
            <a:r>
              <a:rPr lang="nl-NL" dirty="0"/>
              <a:t>is heel belangrijk (succeservaringen)</a:t>
            </a:r>
          </a:p>
          <a:p>
            <a:r>
              <a:rPr lang="nl-NL" dirty="0"/>
              <a:t>Het doel van leren is het begrijpen van de lesstof, niet het ‘af’ hebben van de </a:t>
            </a:r>
            <a:r>
              <a:rPr lang="nl-NL" dirty="0" smtClean="0"/>
              <a:t>taak</a:t>
            </a:r>
            <a:endParaRPr lang="nl-NL" i="1" kern="12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400" y="3033712"/>
            <a:ext cx="6019800" cy="33861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3045085"/>
            <a:ext cx="236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2400" i="1" dirty="0"/>
              <a:t>‘Het leren van nieuwe dingen is leuk en uitdagend</a:t>
            </a:r>
            <a:r>
              <a:rPr lang="nl-NL" sz="2400" i="1" dirty="0" smtClean="0"/>
              <a:t>!’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644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/>
                </a:solidFill>
              </a:rPr>
              <a:t>En de </a:t>
            </a:r>
            <a:r>
              <a:rPr lang="nl-NL" sz="2800" b="1" i="1" dirty="0" err="1" smtClean="0">
                <a:solidFill>
                  <a:schemeClr val="tx1"/>
                </a:solidFill>
              </a:rPr>
              <a:t>Leer-</a:t>
            </a:r>
            <a:r>
              <a:rPr lang="nl-NL" sz="2800" dirty="0" err="1" smtClean="0">
                <a:solidFill>
                  <a:schemeClr val="tx1"/>
                </a:solidFill>
              </a:rPr>
              <a:t>lingen</a:t>
            </a:r>
            <a:r>
              <a:rPr lang="nl-NL" sz="2800" dirty="0" smtClean="0">
                <a:solidFill>
                  <a:schemeClr val="tx1"/>
                </a:solidFill>
              </a:rPr>
              <a:t>?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Gunstiger leerhouding:</a:t>
            </a:r>
          </a:p>
          <a:p>
            <a:pPr lvl="1"/>
            <a:r>
              <a:rPr lang="nl-NL" dirty="0" smtClean="0"/>
              <a:t>Leermotivatie (i.p.v. prestatiemotivatie)</a:t>
            </a:r>
          </a:p>
          <a:p>
            <a:pPr lvl="1"/>
            <a:r>
              <a:rPr lang="nl-NL" dirty="0" smtClean="0"/>
              <a:t>Taakgerichter gedrag</a:t>
            </a:r>
          </a:p>
          <a:p>
            <a:pPr lvl="1"/>
            <a:r>
              <a:rPr lang="nl-NL" dirty="0" smtClean="0"/>
              <a:t>Geeft niet gauw op</a:t>
            </a:r>
          </a:p>
          <a:p>
            <a:pPr lvl="1"/>
            <a:r>
              <a:rPr lang="nl-NL" dirty="0" smtClean="0"/>
              <a:t>Meer zelfvertrouwen</a:t>
            </a:r>
          </a:p>
          <a:p>
            <a:endParaRPr lang="nl-NL" dirty="0" smtClean="0"/>
          </a:p>
          <a:p>
            <a:r>
              <a:rPr lang="nl-NL" dirty="0" smtClean="0"/>
              <a:t>Minder </a:t>
            </a:r>
            <a:r>
              <a:rPr lang="nl-NL" dirty="0" err="1" smtClean="0"/>
              <a:t>ordeverstorend</a:t>
            </a:r>
            <a:r>
              <a:rPr lang="nl-NL" dirty="0" smtClean="0"/>
              <a:t> gedrag</a:t>
            </a:r>
          </a:p>
          <a:p>
            <a:endParaRPr lang="nl-NL" dirty="0"/>
          </a:p>
          <a:p>
            <a:r>
              <a:rPr lang="nl-NL" dirty="0" smtClean="0"/>
              <a:t>Betere leerprestaties</a:t>
            </a:r>
          </a:p>
        </p:txBody>
      </p:sp>
    </p:spTree>
    <p:extLst>
      <p:ext uri="{BB962C8B-B14F-4D97-AF65-F5344CB8AC3E}">
        <p14:creationId xmlns:p14="http://schemas.microsoft.com/office/powerpoint/2010/main" val="35484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304800"/>
            <a:ext cx="6858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2800" dirty="0" smtClean="0">
                <a:solidFill>
                  <a:schemeClr val="tx1"/>
                </a:solidFill>
              </a:rPr>
              <a:t>De praktijk (vo) – Duits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i="1" dirty="0" smtClean="0"/>
          </a:p>
          <a:p>
            <a:pPr marL="0" indent="0" algn="ctr">
              <a:buNone/>
            </a:pPr>
            <a:r>
              <a:rPr lang="nl-NL" i="1" dirty="0" smtClean="0"/>
              <a:t>“Meneer ik ben klaar”</a:t>
            </a:r>
          </a:p>
          <a:p>
            <a:pPr marL="0" indent="0" algn="ctr">
              <a:buNone/>
            </a:pPr>
            <a:endParaRPr lang="nl-NL" i="1" dirty="0" smtClean="0"/>
          </a:p>
          <a:p>
            <a:pPr marL="0" indent="0" algn="ctr">
              <a:buNone/>
            </a:pPr>
            <a:r>
              <a:rPr lang="nl-NL" i="1" dirty="0" smtClean="0"/>
              <a:t>“Meneer, waarom moeten we dit allemaal leren?”</a:t>
            </a:r>
          </a:p>
          <a:p>
            <a:pPr marL="0" indent="0" algn="ctr">
              <a:buNone/>
            </a:pPr>
            <a:endParaRPr lang="nl-NL" i="1" dirty="0" smtClean="0"/>
          </a:p>
          <a:p>
            <a:pPr marL="0" indent="0" algn="ctr">
              <a:buNone/>
            </a:pPr>
            <a:r>
              <a:rPr lang="nl-NL" i="1" dirty="0" smtClean="0"/>
              <a:t>“Mevrouw ik kan dit echt niet onthouden”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4616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Wanneer willen leerlingen leren?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ze ‘zin’ hebben…</a:t>
            </a:r>
          </a:p>
          <a:p>
            <a:r>
              <a:rPr lang="nl-NL" dirty="0" smtClean="0"/>
              <a:t>Als ze de les ‘leuk’ vinden…</a:t>
            </a:r>
          </a:p>
          <a:p>
            <a:r>
              <a:rPr lang="nl-NL" dirty="0" smtClean="0"/>
              <a:t>Als ze het nut van de les inzien…</a:t>
            </a:r>
          </a:p>
          <a:p>
            <a:r>
              <a:rPr lang="nl-NL" dirty="0" smtClean="0"/>
              <a:t>Als ze weten wat ze moeten doen…</a:t>
            </a:r>
          </a:p>
          <a:p>
            <a:r>
              <a:rPr lang="nl-NL" dirty="0" smtClean="0"/>
              <a:t>Als ze weten dat het ze gaat lukken…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25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304800"/>
            <a:ext cx="6858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Stimu</a:t>
            </a:r>
            <a:r>
              <a:rPr lang="en-US" b="1" i="1" dirty="0" err="1" smtClean="0">
                <a:solidFill>
                  <a:schemeClr val="tx1"/>
                </a:solidFill>
              </a:rPr>
              <a:t>leren</a:t>
            </a:r>
            <a:endParaRPr lang="nl-NL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Nieuwsgierigheid (naar kennis):</a:t>
            </a:r>
          </a:p>
          <a:p>
            <a:pPr lvl="1"/>
            <a:r>
              <a:rPr lang="nl-NL" dirty="0" smtClean="0"/>
              <a:t>Interesse: </a:t>
            </a:r>
            <a:r>
              <a:rPr lang="nl-NL" i="1" dirty="0" smtClean="0"/>
              <a:t>“Ik wil weten…[hoe een vliegtuig in de lucht blijft]”</a:t>
            </a:r>
            <a:br>
              <a:rPr lang="nl-NL" i="1" dirty="0" smtClean="0"/>
            </a:br>
            <a:endParaRPr lang="nl-NL" i="1" dirty="0" smtClean="0"/>
          </a:p>
          <a:p>
            <a:pPr lvl="1"/>
            <a:r>
              <a:rPr lang="nl-NL" dirty="0" smtClean="0"/>
              <a:t>Deprivatie: </a:t>
            </a:r>
            <a:r>
              <a:rPr lang="nl-NL" i="1" dirty="0" smtClean="0"/>
              <a:t>“Ik merk dat ik (te) weinig weet over…[zwaartekracht]”</a:t>
            </a:r>
            <a:endParaRPr lang="nl-NL" i="1" dirty="0"/>
          </a:p>
          <a:p>
            <a:pPr marL="400050"/>
            <a:endParaRPr lang="nl-NL" i="1" dirty="0" smtClean="0"/>
          </a:p>
          <a:p>
            <a:pPr marL="400050"/>
            <a:r>
              <a:rPr lang="nl-NL" dirty="0" smtClean="0"/>
              <a:t>Met name deprivatiegevoel kan extern opgeroepen worden en kan leerlingen activeren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553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257800" y="3048000"/>
            <a:ext cx="3581400" cy="3352800"/>
          </a:xfrm>
        </p:spPr>
        <p:txBody>
          <a:bodyPr/>
          <a:lstStyle/>
          <a:p>
            <a:r>
              <a:rPr lang="nl-NL" sz="2400" dirty="0" smtClean="0"/>
              <a:t>Leerlingen verschillen:</a:t>
            </a:r>
          </a:p>
          <a:p>
            <a:endParaRPr lang="en-US" sz="2400" dirty="0"/>
          </a:p>
          <a:p>
            <a:r>
              <a:rPr lang="nl-NL" sz="2400" dirty="0" smtClean="0"/>
              <a:t>in hun leerprestaties…</a:t>
            </a:r>
          </a:p>
          <a:p>
            <a:r>
              <a:rPr lang="nl-NL" sz="2400" dirty="0" smtClean="0"/>
              <a:t>in hun motivatie…</a:t>
            </a:r>
          </a:p>
          <a:p>
            <a:r>
              <a:rPr lang="nl-NL" sz="2400" dirty="0" smtClean="0"/>
              <a:t>in hun betrokkenheid…</a:t>
            </a: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528637" y="762000"/>
            <a:ext cx="4500563" cy="56388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304800"/>
            <a:ext cx="6858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Stimu</a:t>
            </a:r>
            <a:r>
              <a:rPr lang="en-US" b="1" i="1" dirty="0" err="1" smtClean="0">
                <a:solidFill>
                  <a:schemeClr val="tx1"/>
                </a:solidFill>
              </a:rPr>
              <a:t>leren</a:t>
            </a:r>
            <a:endParaRPr lang="nl-NL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Nieuwsgierigheid als stimulans:</a:t>
            </a:r>
            <a:endParaRPr lang="nl-NL" dirty="0"/>
          </a:p>
          <a:p>
            <a:pPr lvl="1"/>
            <a:r>
              <a:rPr lang="nl-NL" dirty="0" smtClean="0"/>
              <a:t>Geeft </a:t>
            </a:r>
            <a:r>
              <a:rPr lang="nl-NL" dirty="0"/>
              <a:t>aanleiding tot zoeken </a:t>
            </a:r>
            <a:r>
              <a:rPr lang="nl-NL" dirty="0" smtClean="0"/>
              <a:t>informatie</a:t>
            </a:r>
          </a:p>
          <a:p>
            <a:pPr lvl="1"/>
            <a:r>
              <a:rPr lang="nl-NL" dirty="0" smtClean="0"/>
              <a:t>Is reactie </a:t>
            </a:r>
            <a:r>
              <a:rPr lang="nl-NL" dirty="0"/>
              <a:t>op (negatief) gevoel van een </a:t>
            </a:r>
            <a:r>
              <a:rPr lang="nl-NL" dirty="0" smtClean="0"/>
              <a:t>kennistekort</a:t>
            </a:r>
          </a:p>
          <a:p>
            <a:pPr lvl="1"/>
            <a:r>
              <a:rPr lang="nl-NL" dirty="0" smtClean="0"/>
              <a:t>Kan interesse vergroten (door kennistoename)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Zelf ervaren kennistekort</a:t>
            </a:r>
          </a:p>
          <a:p>
            <a:r>
              <a:rPr lang="nl-NL" dirty="0" smtClean="0"/>
              <a:t>Nut beoogde kennis?</a:t>
            </a:r>
          </a:p>
          <a:p>
            <a:r>
              <a:rPr lang="nl-NL" dirty="0" smtClean="0"/>
              <a:t>Haalbaar?</a:t>
            </a:r>
          </a:p>
        </p:txBody>
      </p:sp>
    </p:spTree>
    <p:extLst>
      <p:ext uri="{BB962C8B-B14F-4D97-AF65-F5344CB8AC3E}">
        <p14:creationId xmlns:p14="http://schemas.microsoft.com/office/powerpoint/2010/main" val="39537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500" b="1250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 smtClean="0"/>
              <a:t>Leestips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Mail </a:t>
            </a:r>
            <a:r>
              <a:rPr lang="en-US" dirty="0" err="1" smtClean="0"/>
              <a:t>naar</a:t>
            </a:r>
            <a:r>
              <a:rPr lang="en-US" dirty="0" smtClean="0"/>
              <a:t> h.korpershoek@rug.nl</a:t>
            </a:r>
            <a:endParaRPr lang="nl-NL" dirty="0"/>
          </a:p>
        </p:txBody>
      </p:sp>
      <p:pic>
        <p:nvPicPr>
          <p:cNvPr id="4" name="Picture Placeholder 3"/>
          <p:cNvPicPr>
            <a:picLocks noGrp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410" r="12410"/>
          <a:stretch>
            <a:fillRect/>
          </a:stretch>
        </p:blipFill>
        <p:spPr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6010191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sz="3200" dirty="0" err="1" smtClean="0"/>
              <a:t>Waarom</a:t>
            </a:r>
            <a:r>
              <a:rPr lang="en-US" sz="3200" dirty="0" smtClean="0"/>
              <a:t> </a:t>
            </a:r>
            <a:r>
              <a:rPr lang="en-US" sz="3200" dirty="0" err="1" smtClean="0"/>
              <a:t>zou</a:t>
            </a:r>
            <a:r>
              <a:rPr lang="en-US" sz="3200" dirty="0" smtClean="0"/>
              <a:t> </a:t>
            </a:r>
            <a:r>
              <a:rPr lang="en-US" sz="3200" dirty="0" err="1" smtClean="0"/>
              <a:t>een</a:t>
            </a:r>
            <a:r>
              <a:rPr lang="en-US" sz="3200" dirty="0" smtClean="0"/>
              <a:t> </a:t>
            </a:r>
            <a:r>
              <a:rPr lang="en-US" sz="3200" dirty="0" err="1" smtClean="0"/>
              <a:t>leerling</a:t>
            </a:r>
            <a:r>
              <a:rPr lang="en-US" sz="3200" dirty="0" smtClean="0"/>
              <a:t> </a:t>
            </a:r>
            <a:r>
              <a:rPr lang="en-US" sz="3200" dirty="0" err="1" smtClean="0"/>
              <a:t>willen</a:t>
            </a:r>
            <a:r>
              <a:rPr lang="en-US" sz="3200" dirty="0" smtClean="0"/>
              <a:t> </a:t>
            </a:r>
            <a:r>
              <a:rPr lang="en-US" sz="3200" dirty="0" err="1" smtClean="0"/>
              <a:t>leren</a:t>
            </a:r>
            <a:r>
              <a:rPr lang="en-US" sz="3200" dirty="0" smtClean="0"/>
              <a:t>?</a:t>
            </a:r>
            <a:endParaRPr lang="nl-NL" sz="3200" dirty="0"/>
          </a:p>
        </p:txBody>
      </p:sp>
      <p:pic>
        <p:nvPicPr>
          <p:cNvPr id="14" name="Picture Placeholder 13"/>
          <p:cNvPicPr>
            <a:picLocks noGrp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500" b="12500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1769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24877898"/>
              </p:ext>
            </p:extLst>
          </p:nvPr>
        </p:nvGraphicFramePr>
        <p:xfrm>
          <a:off x="228600" y="228600"/>
          <a:ext cx="86868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5626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Verschillende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redenen</a:t>
            </a:r>
            <a:r>
              <a:rPr lang="en-US" sz="2800" dirty="0" smtClean="0">
                <a:solidFill>
                  <a:schemeClr val="bg1"/>
                </a:solidFill>
              </a:rPr>
              <a:t> om </a:t>
            </a:r>
            <a:r>
              <a:rPr lang="en-US" sz="2800" dirty="0" err="1" smtClean="0">
                <a:solidFill>
                  <a:schemeClr val="bg1"/>
                </a:solidFill>
              </a:rPr>
              <a:t>te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leren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353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78650838"/>
              </p:ext>
            </p:extLst>
          </p:nvPr>
        </p:nvGraphicFramePr>
        <p:xfrm>
          <a:off x="228600" y="228600"/>
          <a:ext cx="2133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05200" y="1066800"/>
            <a:ext cx="4953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Voor interessant schoolwerk doe ik beter mijn </a:t>
            </a:r>
            <a:r>
              <a:rPr lang="nl-NL" sz="2400" dirty="0" smtClean="0"/>
              <a:t>best</a:t>
            </a:r>
          </a:p>
          <a:p>
            <a:endParaRPr lang="en-US" sz="2400" dirty="0"/>
          </a:p>
          <a:p>
            <a:r>
              <a:rPr lang="nl-NL" sz="2400" dirty="0"/>
              <a:t>Ik krijg graag de kans iets opnieuw te doen om het te verbeteren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Bij </a:t>
            </a:r>
            <a:r>
              <a:rPr lang="nl-NL" sz="2400" dirty="0"/>
              <a:t>moeilijke problemen doe ik juist beter mijn </a:t>
            </a:r>
            <a:r>
              <a:rPr lang="nl-NL" sz="2400" dirty="0" smtClean="0"/>
              <a:t>best</a:t>
            </a:r>
          </a:p>
          <a:p>
            <a:endParaRPr lang="en-US" sz="2400" dirty="0"/>
          </a:p>
          <a:p>
            <a:r>
              <a:rPr lang="nl-NL" sz="2400" dirty="0"/>
              <a:t>Ik doe goed mijn best om nieuwe dingen op school te </a:t>
            </a:r>
            <a:r>
              <a:rPr lang="nl-NL" sz="2400" dirty="0" smtClean="0"/>
              <a:t>begrijpen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9454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94962824"/>
              </p:ext>
            </p:extLst>
          </p:nvPr>
        </p:nvGraphicFramePr>
        <p:xfrm>
          <a:off x="228600" y="228600"/>
          <a:ext cx="2133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52800" y="1066800"/>
            <a:ext cx="510540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Ik werk harder als ik beter dan anderen probeer te </a:t>
            </a:r>
            <a:r>
              <a:rPr lang="nl-NL" sz="2400" dirty="0" smtClean="0"/>
              <a:t>zijn</a:t>
            </a:r>
          </a:p>
          <a:p>
            <a:endParaRPr lang="en-US" sz="2400" dirty="0"/>
          </a:p>
          <a:p>
            <a:r>
              <a:rPr lang="nl-NL" sz="2400" dirty="0"/>
              <a:t>Ik ben op school graag de leider van een </a:t>
            </a:r>
            <a:r>
              <a:rPr lang="nl-NL" sz="2400" dirty="0" smtClean="0"/>
              <a:t>groepje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9454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30654052"/>
              </p:ext>
            </p:extLst>
          </p:nvPr>
        </p:nvGraphicFramePr>
        <p:xfrm>
          <a:off x="228600" y="228600"/>
          <a:ext cx="2133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76600" y="1066800"/>
            <a:ext cx="4648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Ik doe mijn best op school als ik met anderen samen </a:t>
            </a:r>
            <a:r>
              <a:rPr lang="nl-NL" sz="2400" dirty="0" smtClean="0"/>
              <a:t>werk</a:t>
            </a:r>
          </a:p>
          <a:p>
            <a:endParaRPr lang="en-US" sz="2400" dirty="0" smtClean="0"/>
          </a:p>
          <a:p>
            <a:r>
              <a:rPr lang="nl-NL" sz="2400" dirty="0"/>
              <a:t>Ik help graag andere leerlingen goede cijfers te </a:t>
            </a:r>
            <a:r>
              <a:rPr lang="nl-NL" sz="2400" dirty="0" smtClean="0"/>
              <a:t>halen</a:t>
            </a:r>
          </a:p>
          <a:p>
            <a:endParaRPr lang="en-US" sz="2400" dirty="0"/>
          </a:p>
          <a:p>
            <a:r>
              <a:rPr lang="nl-NL" sz="2400" dirty="0"/>
              <a:t>Ik help graag anderen met schoolwerk, ook als ik zelf niet zo goed ben</a:t>
            </a:r>
            <a:endParaRPr lang="en-US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9454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22461403"/>
              </p:ext>
            </p:extLst>
          </p:nvPr>
        </p:nvGraphicFramePr>
        <p:xfrm>
          <a:off x="228600" y="228600"/>
          <a:ext cx="2133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38015" y="1112293"/>
            <a:ext cx="487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Ik krijg graag complimentjes voor goed </a:t>
            </a:r>
            <a:r>
              <a:rPr lang="nl-NL" sz="2400" dirty="0" smtClean="0"/>
              <a:t>schoolwerk</a:t>
            </a:r>
          </a:p>
          <a:p>
            <a:endParaRPr lang="en-US" sz="2400" dirty="0"/>
          </a:p>
          <a:p>
            <a:r>
              <a:rPr lang="nl-NL" sz="2400" dirty="0"/>
              <a:t>Ik doe tijdens de les mijn best een beloning van de leraar te krijgen</a:t>
            </a:r>
          </a:p>
        </p:txBody>
      </p:sp>
    </p:spTree>
    <p:extLst>
      <p:ext uri="{BB962C8B-B14F-4D97-AF65-F5344CB8AC3E}">
        <p14:creationId xmlns:p14="http://schemas.microsoft.com/office/powerpoint/2010/main" val="2650682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sz="2800" dirty="0" err="1" smtClean="0"/>
              <a:t>Waarom</a:t>
            </a:r>
            <a:r>
              <a:rPr lang="en-US" sz="2800" dirty="0" smtClean="0"/>
              <a:t> </a:t>
            </a:r>
            <a:r>
              <a:rPr lang="en-US" sz="2800" dirty="0" err="1" smtClean="0"/>
              <a:t>zou</a:t>
            </a:r>
            <a:r>
              <a:rPr lang="en-US" sz="2800" dirty="0" smtClean="0"/>
              <a:t> </a:t>
            </a:r>
            <a:r>
              <a:rPr lang="en-US" sz="2800" dirty="0" err="1" smtClean="0"/>
              <a:t>een</a:t>
            </a:r>
            <a:r>
              <a:rPr lang="en-US" sz="2800" dirty="0" smtClean="0"/>
              <a:t> </a:t>
            </a:r>
            <a:r>
              <a:rPr lang="en-US" sz="2800" dirty="0" err="1" smtClean="0"/>
              <a:t>leerling</a:t>
            </a:r>
            <a:r>
              <a:rPr lang="en-US" sz="2800" dirty="0" smtClean="0"/>
              <a:t> NIET </a:t>
            </a:r>
            <a:r>
              <a:rPr lang="en-US" sz="2800" dirty="0" err="1" smtClean="0"/>
              <a:t>willen</a:t>
            </a:r>
            <a:r>
              <a:rPr lang="en-US" sz="2800" dirty="0" smtClean="0"/>
              <a:t> </a:t>
            </a:r>
            <a:r>
              <a:rPr lang="en-US" sz="2800" dirty="0" err="1" smtClean="0"/>
              <a:t>leren</a:t>
            </a:r>
            <a:r>
              <a:rPr lang="en-US" sz="2800" dirty="0" smtClean="0"/>
              <a:t>?</a:t>
            </a:r>
            <a:endParaRPr lang="nl-NL" sz="2800" dirty="0"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600200" y="228600"/>
            <a:ext cx="5919788" cy="576738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43681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ssiek foto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570</Words>
  <Application>Microsoft Macintosh PowerPoint</Application>
  <PresentationFormat>On-screen Show (4:3)</PresentationFormat>
  <Paragraphs>151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Century Schoolbook</vt:lpstr>
      <vt:lpstr>Wingdings</vt:lpstr>
      <vt:lpstr>Klassiek fotoalbum</vt:lpstr>
      <vt:lpstr>“(On)gemotiveerde leerlingen: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Leerlingen leren ELKE DAG iets nieuws wat ze nog niet weten of kunnen…</vt:lpstr>
      <vt:lpstr>PowerPoint Presentation</vt:lpstr>
      <vt:lpstr>PowerPoint Presentation</vt:lpstr>
      <vt:lpstr>PowerPoint Presentation</vt:lpstr>
      <vt:lpstr>Leer-omgeving</vt:lpstr>
      <vt:lpstr>Wat kenmerkt een leer-omgeving?</vt:lpstr>
      <vt:lpstr>En de Leer-lingen?</vt:lpstr>
      <vt:lpstr>De praktijk (vo) – Duits</vt:lpstr>
      <vt:lpstr>Wanneer willen leerlingen leren?</vt:lpstr>
      <vt:lpstr>Stimuleren</vt:lpstr>
      <vt:lpstr>Stimuleren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2016-09-07T07:34:30Z</dcterms:created>
  <dcterms:modified xsi:type="dcterms:W3CDTF">2017-01-30T16:37:47Z</dcterms:modified>
</cp:coreProperties>
</file>