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256" r:id="rId2"/>
    <p:sldId id="410" r:id="rId3"/>
    <p:sldId id="454" r:id="rId4"/>
    <p:sldId id="457" r:id="rId5"/>
    <p:sldId id="361" r:id="rId6"/>
    <p:sldId id="491" r:id="rId7"/>
    <p:sldId id="492" r:id="rId8"/>
    <p:sldId id="493" r:id="rId9"/>
    <p:sldId id="459" r:id="rId10"/>
    <p:sldId id="412" r:id="rId11"/>
    <p:sldId id="413" r:id="rId12"/>
    <p:sldId id="489" r:id="rId13"/>
    <p:sldId id="500" r:id="rId14"/>
    <p:sldId id="470" r:id="rId15"/>
    <p:sldId id="471" r:id="rId16"/>
    <p:sldId id="472" r:id="rId17"/>
    <p:sldId id="495" r:id="rId18"/>
    <p:sldId id="460" r:id="rId19"/>
    <p:sldId id="426" r:id="rId20"/>
    <p:sldId id="428" r:id="rId21"/>
    <p:sldId id="433" r:id="rId22"/>
    <p:sldId id="434" r:id="rId23"/>
    <p:sldId id="436" r:id="rId24"/>
    <p:sldId id="442" r:id="rId25"/>
    <p:sldId id="473" r:id="rId26"/>
    <p:sldId id="462" r:id="rId27"/>
    <p:sldId id="461" r:id="rId28"/>
    <p:sldId id="346" r:id="rId29"/>
    <p:sldId id="497" r:id="rId30"/>
    <p:sldId id="502" r:id="rId31"/>
    <p:sldId id="469" r:id="rId32"/>
    <p:sldId id="467" r:id="rId33"/>
    <p:sldId id="496" r:id="rId34"/>
    <p:sldId id="364" r:id="rId35"/>
    <p:sldId id="463" r:id="rId36"/>
    <p:sldId id="503" r:id="rId37"/>
    <p:sldId id="504" r:id="rId38"/>
    <p:sldId id="505" r:id="rId39"/>
    <p:sldId id="506" r:id="rId40"/>
    <p:sldId id="507" r:id="rId41"/>
    <p:sldId id="501" r:id="rId42"/>
    <p:sldId id="455" r:id="rId43"/>
    <p:sldId id="262" r:id="rId44"/>
    <p:sldId id="508" r:id="rId4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04" autoAdjust="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09.889"/>
    </inkml:context>
    <inkml:brush xml:id="br0">
      <inkml:brushProperty name="width" value="0.08571" units="cm"/>
      <inkml:brushProperty name="height" value="0.08571" units="cm"/>
    </inkml:brush>
  </inkml:definitions>
  <inkml:trace contextRef="#ctx0" brushRef="#br0">68 46 7569,'-19'0'499,"0"0"-488,6 0-3,2 0-270,6 0 0,5-2 0,1-1-85,3-5 347,2 3 0,10-10 0,1 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46.005"/>
    </inkml:context>
    <inkml:brush xml:id="br0">
      <inkml:brushProperty name="width" value="0.08571" units="cm"/>
      <inkml:brushProperty name="height" value="0.08571" units="cm"/>
    </inkml:brush>
  </inkml:definitions>
  <inkml:trace contextRef="#ctx0" brushRef="#br0">269 124 7569,'-1'-10'3358,"-3"2"-2289,3 3-978,-4 5 0,5 7-25,0 4 1,0 1 116,0 7 1,0 0-1,0 3 1,0 2 22,0 2 1,0-1 2,0 5 0,0 4 0,0 3 1,0 6-131,0-2 0,-2 3-163,-1 1 1,0-2-12,-4-2 0,3 2-279,-4-6 1,6-4-431,-2-7 0,3-4 226,1-3 0,1-4-73,3-7 1,-2-3 73,6-5 577,-1-5 0,10-7 0,0-5 0</inkml:trace>
  <inkml:trace contextRef="#ctx0" brushRef="#br0" timeOffset="210">44 933 7569,'-15'10'3664,"0"-3"-2324,5 3-1060,15-8 1,8 1 0,10-5 1292,4-2-1375,-4-5 0,10 3 1,-3-5-264,2 0 0,1-1-73,-3 1 1,1-4-210,-5 0 0,0-5-1049,-3 1 0,-2-1 141,-2 2 891,2-3 364,-14 3 0,8-4 0,-8-1 0</inkml:trace>
  <inkml:trace contextRef="#ctx0" brushRef="#br0" timeOffset="417">44 349 7569,'-14'-5'0,"3"-3"0,-1-6 736,8-1 1,1 0 987,7 4 0,4-4-448,7 0-932,2-5 0,7 8-305,2-3 0,3 2 1,4 2-5,1 0 0,-4 1-102,0 2 1,-4 0-186,4 4 1,0-4-406,4 5 1,-4-2 24,0 1 1,-4 3-1602,4-3 2233,-5 3 0,2 1 0,-4 0 0</inkml:trace>
  <inkml:trace contextRef="#ctx0" brushRef="#br0" timeOffset="769">943 405 7569,'-11'5'569,"-6"-4"0,1 4 0,-3-5 0,3 1 1421,0 3-1688,4-3 0,-6 9 0,4-2 400,-1 2-571,-5-4 0,7 4 0,-5-3 236,2 3-317,1 2 0,5-5 1,1-1 170,2-1 1,4 0-39,-1-1 1,3-1-187,1 4 1,1-1-105,3 2 71,7 2 1,3 0 0,5 5-27,1-2-64,1 5 0,2-4 0,-2 4 52,-2 2-11,2 2 0,-10 0 0,1-1 50,-3-2 20,-6 2 1,2-2 0,-8 6-116,-4 1 286,-6 0 1,-9-3 0,-2-1 240,-2 1-292,-3-6 0,-5 1-189,1-3 1,-1-7 0,2 2 39,2-3-639,2-4 1,7-3 0,2-1 273,4-3 0,4-7 409,3-8 0,-2-7 0,4-2 0</inkml:trace>
  <inkml:trace contextRef="#ctx0" brushRef="#br0" timeOffset="1707">1954 506 7998,'-11'-11'1200,"0"-1"-748,-1 1 1,6 5 1,-4-4 93,3 2-316,2 3 1,-5-3 477,2 4-571,-2 0 0,1 4-100,-2 0 0,2 1 1,-7 3 40,0 4 1,2 8-192,-4 6 109,4 6 1,-7 6 0,3 1-204,1 2-39,0-2 1,7 6 271,3-7 1,-2 1 0,5-10-46,2-4 1,6-4-62,3-5 0,8-6 10,4-2 0,3-6 54,5-5 1,1-11-4,6-12 1,0-4 129,-1-8 0,6-1 46,2-14 1,2 3 208,-2-10 1,1 4-77,-4-4 0,-1 6 37,-3-2 1,-5 4-191,-3 3 1,-7 9-18,-4 11 0,-8 5 317,-3 10-158,-3 1 1,-11 17-209,-5 8 1,-6 14-385,-5 16 184,-8 7 0,-1 16 236,-2 2 1,5 2-1,4 2 36,0 0 1,4-3-43,9 3 1,2-2 120,9-9-151,0-2 0,11-14-5,4-3 0,10-8 0,10-7-384,5-5 1,9-11-147,8-6 1,5-15-12,2-11 0,-1-7 207,-7-4 1,2-3 73,-5-5 1,-2-4 114,-6 0 1,-7 1 296,-8 3 0,-7 4-132,-4-1 1,-7 10 207,-5-2-220,-6 8 1,-5 4 0,-7 8 172,-4 5 0,-7 7-283,-4 9 1,-6 16 108,-1 14 1,-1 7 41,4 4-49,1 9 0,4 0 0,4 3 117,5-3 1,5-5-159,8-4 1,4-8 9,11-6 1,4-7-100,10-8-224,11-3 1,3-9 0,12-4-1035,0-1 1,5-9 213,-5-4 1107,6 0 0,-8-10 0,4 3 0</inkml:trace>
  <inkml:trace contextRef="#ctx0" brushRef="#br0" timeOffset="2627">314 1629 7569,'-5'-6'1949,"3"1"-1576,-3 5 0,5 10-178,0 5 0,-3 10-55,-1 5 1,-1 4-1,3 3 114,-2 4 0,-1 4-69,1 4 0,3-3-2,-3 3 1,-1-5 22,1-7 0,1-1-62,3-10 1,1-1-112,3-6-23,-3-8 1,10-2 0,-1-5-178,4-2 142,6-10 1,2-6 0,7-14 144,0-5-248,3-1 0,-3-15 1,4 2-11,1-3 105,0-5 0,-2 10 1,-3 0 195,-6 6-113,-1 9 1,-13 6 0,1 7 154,-4 6-48,-2 7 0,-4 1 1,0 9 377,0 9 1,-4 8-210,0 15 0,-5 1-23,2 2 0,-2 3-57,2-3 1,2-1-22,5 1 1,0-9-153,0 2 0,5-8 3,2 0 0,7-8-360,1-7 1,9-5 142,-2-6 0,8-10-59,0-5 0,5-11 13,-1-7 45,2-1 1,-7-14 0,3 3 21,-2-1 1,-2 1 78,-6 4 1,-1 0 127,-2 7 0,-3 1-88,-5 10 237,-4 3-67,-2 9 0,-5 12 113,0 10 1,-4 7-20,0 12 0,-5 1 88,2 6 0,-2-2-148,2 3 1,0-7-2,4-1 1,1-1-323,-1 1 1,3-4-443,3-7 1,4-3-345,4-5 580,0 0 0,0-4 1,2-4-1141,2-1 1,-1-9 452,4-4 1,-3-3 1012,4-8 0,0-8 0,3-10 0</inkml:trace>
  <inkml:trace contextRef="#ctx0" brushRef="#br0" timeOffset="2791">1404 1236 7569,'-18'0'3896,"2"-5"-2752,5 4-1018,4-4-1520,-3 5 1370,9 0 0,6 5 1,8 1-1</inkml:trace>
  <inkml:trace contextRef="#ctx0" brushRef="#br0" timeOffset="3024">1741 1113 8506,'-17'20'971,"-1"3"407,-4 5-991,0 2 0,-1 8 1,1 4 676,0 1 0,-6 12-745,-2 5 0,3 1-130,0 3 0,5-4-414,3 4 1,0-7 174,8-1-280,-2-5 1,11-11 0,-1-4 565,1-4 0,7-6-107,3-7 1,3-3-609,4-5 1,2-5-593,6-2 0,3-11 291,0-5 0,4-6-922,-3-1 1702,-1-7 0,-4-3 0,1-5 0</inkml:trace>
  <inkml:trace contextRef="#ctx0" brushRef="#br0" timeOffset="3178">1381 1584 7569,'-14'10'2549,"-3"-1"-1305,-2-1-1002,7-6 0,13 2 192,10-8 1,5 2 287,7-6 0,1 4-846,2-3 0,-1 3-668,5-3 0,0 4 792,3-1 0,1-2 0,0 0 0</inkml:trace>
  <inkml:trace contextRef="#ctx0" brushRef="#br0" timeOffset="3733">1842 1393 6657,'0'-11'0,"0"0"202,0 0 0,0 3 2485,0 1-2025,5 4 1,-4 1-92,3 9-220,-3 6 1,-1 15-1,0 6 559,0 6-754,-5 9 1,2 2 0,-3 4-15,1-3 0,0 2-215,1-5 1,3-2 215,-3-6 1,3 0 51,1-7 0,0 1-291,0-9-314,0-4 1,0-6 0,1-5-255,3 0 0,-1-4 160,4-4 491,1-6 1,3-9 0,1-8-90,3-5 0,3-7 159,4-6 1,1-3-166,-1 4 1,-1 4 49,-2 7 0,-3 4 229,-4 3 1,-6 6 140,-2 6-133,-3 4 0,-1 1 0,0 11 202,0 9 0,-5 10-34,-3 9 1,2-2-197,-1 3 0,0-1-121,0-3 1,2 2-102,5-6 1,1-4-572,3-3 504,2-6 0,5-6 0,1-1-772,-1-2 0,5-3-287,3-5 1,2-1 420,2-3 776,4-2 0,-3-11 0,3 0 0</inkml:trace>
  <inkml:trace contextRef="#ctx0" brushRef="#br0" timeOffset="4041">2460 1686 7569,'-20'7'499,"-3"-1"1338,-1-1-1551,6 4 1,-2 1 0,4 6 196,-2 2 1,3 0 122,-4 5 0,6-1-301,-2 1 0,6 3-238,1 0 36,6 0 1,-3-3 0,5-1-16,0 1 1,5-1 50,2 1 0,0-2-124,0-2 0,2-3-268,6-5 0,-3-3 161,3-1 1,2-6-38,-2-1 0,3-6-36,-3-9 0,4-6-24,-4-5 0,4-5 67,-4 1 1,-4-3-50,-4-1 0,-4 6 89,1 2 0,-3 3 24,-1 4 0,-1-1-279,-3 5 0,1 4-431,-4 4 370,-1 4 0,1-2-706,-1 5-418,6 0 1522,-3 0 0,0 0 0,-1 0 0</inkml:trace>
  <inkml:trace contextRef="#ctx0" brushRef="#br0" timeOffset="4533">2707 1764 7569,'-11'4'1579,"-1"0"0,6 4-1127,2 0 1,2 2 156,-2 1 1,3 4 0,-3 1-50,3 2 1,2-2-494,3 7 1,-2-7-239,6 6 1,-6-2 255,2 3-345,-3-6 0,-1-1 77,0-4 190,0-1 36,0-5 1,0-3 0,0-11-55,0-7 1,0-6-6,0-5 0,0-3 17,0-5 0,5-3 33,3-1 1,2 2 5,1 6 1,-3 3-45,-1 4 1,2 6 88,6 2 0,-3 7-45,3 5-70,3 1 0,-6 5 1,2 3 78,-5 5 1,-1 9 94,-4 3 1,1-1-81,-1 4 0,-3 2 68,3-2 1,-2-1-61,2-6 0,-3-3 71,3-5-502,2 0 152,1-4 121,4-12 0,1-8 1,2-10 63,1-4 1,5-1-7,-1-6 0,2 0-145,1 0 1,1 6-192,-1 2 1,0 3 189,-4 4 0,-2 8 211,-4 7 0,-1 3 303,0 1 0,-5 3-100,-2 4-12,-3 6 1,-1 9 0,0 2 99,0 2-395,0-2 1,-1 7-1,-1-4 1,-2 2 1,0-4-166,4 1 1,0-3-260,0-5 1,1 1-575,3-8 1,2 2-1432,6-9 2495,-1-1 0,0-3 0,0 0 0</inkml:trace>
  <inkml:trace contextRef="#ctx0" brushRef="#br0" timeOffset="4869">3673 1450 9526,'-26'3'360,"0"1"0,1 1-317,6-1 1,3-2 361,4 6 1,2-4 587,3 3 0,-2-3-839,5 3 1,-1-4 56,2 1-1344,1 2 923,-3 0 46,5 5 1,5-3 115,3-1 275,-3-4 0,4 7 1,-4-3-82,1 3 0,-2 1-52,3 1 1,1 0 149,3 3 1,-1-1 129,-3 5-360,3-6 1,-3 9 0,4-4 256,0 3-376,-5-3 1,-1 2 0,-5-4 135,0 2-105,-5 0 0,-6 5 0,-8-2 28,-2-2 1,-6 6 7,-3-3 1,-3-1-99,0-2 0,5-6-62,6-2 1,0-1-551,7-6 569,0-1 1,9-5-860,2-6 0,9-5 1,7-15 1037,5-6 0,9-4 0,3-7 0</inkml:trace>
  <inkml:trace contextRef="#ctx0" brushRef="#br0" timeOffset="5086">4077 1113 7569,'-15'0'0,"0"0"0,2 1 3002,5 3-1996,3 7 1,0 8 0,-2 8-160,-3 7 1,-1 6-538,-1 8 0,1 7-137,0 5 1,-4 9-57,0-2 1,0 2-88,4-5 0,1-1-66,2-7 0,3 2-227,5-10 1,1-4-385,3-6 0,2-10-134,6-5 1,-1-6-445,0-5 0,4-7 388,0-5 0,4-12 837,-4-10 0,5-6 0,-3-5 0</inkml:trace>
  <inkml:trace contextRef="#ctx0" brushRef="#br0" timeOffset="5228">3853 1506 7569,'0'16'1183,"-5"-4"1,8 3 176,1-7-1092,10 2 0,7-8 0,5 5 250,-1-2-1275,4-2 0,-1-1 1,2 0 756,-4 2 0,-3-5 0,0-6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59.263"/>
    </inkml:context>
    <inkml:brush xml:id="br0">
      <inkml:brushProperty name="width" value="0.08571" units="cm"/>
      <inkml:brushProperty name="height" value="0.08571" units="cm"/>
    </inkml:brush>
  </inkml:definitions>
  <inkml:trace contextRef="#ctx0" brushRef="#br0">101 35 7569,'-17'0'452,"-5"-5"1,14 0 0,-3-3 621,1 4-608,0-2 1,2 5 152,1-3 119,4 3-340,-2 1-215,15 0 1,3 5 273,9 2 0,7 0 192,4 0-338,6 1 1,11 5 0,4 1 31,4 0 0,5-4-117,4 5 0,2 2-41,2 2 1,3 3-249,4 5 1,5-2 109,-1 5 0,4-1 41,-3 5 0,3 0-248,-4 0 1,1-1 177,-5 1-463,-4-5 1,1 3-1,-7-2 204,-1 3 1,-3-1 88,4-2 0,-3-1-253,2-3 0,-7-2-216,4 2 0,-8-7 228,-7-4 1,-7-4 167,-12-4 1,-4-2 452,-7-5 1,-4-1-37,-8-3 1,-4-3 195,-11-8 0,-5 1 210,-13-5-462,-3 1 0,-5-5 0,0 1 88,1-1 0,0 1-126,3-1 1,3 1-135,4-1 0,2 1 70,2-1 1,3 2-47,5 2 0,0 3 103,-1 5 217,6 0-266,1 0 42,5 4-237,0 2-81,0 5 0,5 2 452,3 1 0,2 4-47,1 4 0,5 0 87,3 0 1,3 2-65,5 2 1,-2-2-114,5 6 0,-6-1-73,3 0 1,-5 4-80,-3-4 1,-3 5 158,-5 3 1,-1-2 21,-2 2 0,-3-1-151,-5 1 1,-6-1 9,-6 5 0,-5-1 372,-9 1 1,-1 1-145,-6-5 1,0 4-156,-8-4 0,1 4-69,-1-4 1,1 1-139,3-5 1,3 1 216,0-1 0,5-1 49,7-2 0,4-3-641,4-4 1,5-3-97,1-1-268,6 2 1,3-9-6,10 3 0,5-4-138,7-4 1,-1-2 387,1-5 659,-6 0 0,5-6 0,-5 0 0</inkml:trace>
  <inkml:trace contextRef="#ctx0" brushRef="#br0" timeOffset="1087">270 1439 8118,'0'11'1092,"-2"3"-712,-1 5 1,1 4-60,-1 11-5,1 5 0,2 4-26,0 6 1,2 0-39,1-4 1,0-5-115,4-3 1,-4-7-124,1-4 0,-3-3 469,-1-5 1,0-1-262,0-11 1,-5-2 91,-3-8 1,2-4-129,-1-7 1,4-7-5,-1-8 1,3-2 11,1-2 0,5-5-70,3-2 0,7-11-118,3-5 1,5-1 115,3 2 1,-1 6-57,5 5 1,-4 2-68,4 10 1,-5 3-176,1 11 1,-2 3-306,-1 4 1,-1 6 261,1 2 1,-2 8-121,-3 4 246,-1 7 0,-6 2 1,0 7 22,0 2 1,-4 6 140,-4 6 0,-1 4 267,-2 0 0,0 6-115,0 5 1,-9-2 113,-2 1 1,-3-4-264,3 0 0,-4 2 52,0-1 0,1-2-421,7-5 0,2-7 127,5-5 1,5-7 17,2 0 1,9-7 33,7-9 1,5-2 11,10-5 0,2-6 62,5-5 0,3-5 98,1-7 1,0 1-240,-4-1 1,-2-4 93,-1-3 1,-5-3-88,-7 0 1,-2 0 80,-6 3 0,-1-2 38,-2 2 1,-7 1 28,-4-1 1,-6 5-20,2-1 1,-9 4-97,-6 3 316,-5-2 1,-7 12-1,-1-1 143,-2 4 0,1 3-137,-5 7 0,4 7 98,-4 8 1,5 7 99,-1 4-103,2 3 1,7 4 0,3 0 83,5 0 0,1 3-127,4 1 1,5-3-51,7 0 1,7-3 16,3-1 1,5-2-135,3-2 0,5-6 79,10-6 0,2-9-355,9-1 0,3-7 111,9-5-404,0-7 0,9-8 1,-3-7 129,1-4 1,-3-4 30,-5-3 1,-9 1 70,-2-5 0,-9 8 30,-6-1 1,-8 7 301,-7-3 0,-9 5-101,-9-1 1,-4 3 479,-4 5 1,-12-1-109,-10 8 36,-6 2 1,-10 10-1,-2 4-83,2 6 0,1 7-52,3 8 0,4 3 142,1 4 0,5 2 167,9 3 0,5-3-255,6 2 1,3-1-104,5 2 1,6-3 65,6 2 0,5-2-233,9-1 1,4-4-211,8 0 1,3-6 254,7-2 0,4-6 81,4-8 0,5-3-667,3-5 1,-2 0-967,2 0 0,-11-9-577,0-2 0,-8-8 2068,-8 0 0,-4-2 0,-11-1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56.783"/>
    </inkml:context>
    <inkml:brush xml:id="br0">
      <inkml:brushProperty name="width" value="0.08571" units="cm"/>
      <inkml:brushProperty name="height" value="0.08571" units="cm"/>
    </inkml:brush>
  </inkml:definitions>
  <inkml:trace contextRef="#ctx0" brushRef="#br0">34 2351 7569,'-5'6'293,"-1"-1"1,-4-6 236,3-3 1,2 2-353,5-6 1,2 5-1,4-5 157,6-1 0,8-4 93,2-2 0,3-7 248,9 0 1,-1-6-65,12-5-276,8-6 0,4-1 1,4-5 259,1 0 1,5-1 14,8-3-597,7 3 1,-40 19-1,1 1 1,2 0 0,0 2 83,0-2 1,0 0 0,-1 3 0,0-1-259,3 0 0,0-1 0,42-21-731,-41 24 1,1-1 452,-2 1 1,-1-1 0,38-17 0,-1 2-32,-3-1-149,-2 4 1,-5-8 0,-6 6-207,-6 1 565,-8 1 0,-5 2 0,-6 3 3,-5 4 1,-9 4 175,-10 3 0,-3 3 637,-11 5 1,-8 1-483,-11 2 0,-7 4 1046,-12 8 0,-5 2-794,-2 6-160,-8-1 0,3 4 0,-1 0 76,4-1 1,5-2-180,4-1 1,3 0 6,5 1 0,1-2-207,10-3 153,5-2 0,3-4-233,4 3-907,1-3 874,-3 4 0,10-6 174,3-3 1,2 2 68,1-6 0,2 1 156,2-4 1,-2-1-81,6 1 1,-4 0 159,4 0 0,-1 0-130,5-1 1,-4 2-46,-1 3 0,-3-3 18,4 2 1,-4 3-71,4 2 0,-5 1-231,1 2 275,-3 0-131,-1 0 1,0 5 184,1 3 70,-6 2 0,-1 1-172,-5 0 0,-1-3 93,-3-1 0,-6 1 246,-5 3 1,-6 0-86,-2 0 0,1 1-112,-4-1 1,3 1-48,4 3 1,-1-2-4,5 2-34,5 2 0,2-3 1,4 4-84,2-2 1,5 3-35,5-5 0,-2 5-129,1-4 0,1 0 2,3-4 125,0 1 0,-1 0-196,-2 3 1,1-2-1,-6 3-105,0 0 1,-2-3-243,-1 2 385,0-3 0,-1 3 1,-3 0-341,-3-1 1,-3 1 246,-2-4 1,1 3-145,0-7 396,0-2 1,-1 1-128,1-2 65,5-3 123,1 4 0,0-10 0,-1-1 0</inkml:trace>
  <inkml:trace contextRef="#ctx0" brushRef="#br0" timeOffset="875">562 362 7569,'0'-11'886,"0"0"356,-5 5-519,4-4-455,-4 9-127,5-4 1,1 5-126,3 0 0,2 0 1,6 0-1,-1 0 209,0 0-185,5 0 0,2 0 0,4-2 249,1-1-321,-1-9 0,1-5 1,-1-6 151,1 1-72,-1-6 1,-4 5-1,-3-5 151,-3 1 0,-2 3 206,-3-2-237,3 2 1,-8 7-1,1 2 267,-1 2-385,-2 7 1,0-2 232,0 8-356,0 13 0,-4 16 0,-1 14 160,-1 9 15,3 10 1,-2 12-1,5 4 22,0 1 1,0 0-236,0-1 0,0 0 233,0-4 0,-1-2-35,-3-9 0,-3-2-251,-8-4 0,-3-7-15,-4-5-9,-1-1 1,-3-14-1,-1 0-5,-2-5 1,0-8-103,-1-6 1,3-5 11,4-6 88,6 0 1,1-6-1,4-5-498,1-7 0,5-1 196,2-3 0,5 2 497,7-6 0,4-8 0,11-1 0</inkml:trace>
  <inkml:trace contextRef="#ctx0" brushRef="#br0" timeOffset="1284">1383 486 7618,'-22'-1'283,"4"-3"-125,-4 3 0,10-8 1,-3 4 802,2-1-761,-3 3 1,4-2-42,-3 5 1,2 0-32,2 0 0,3 5-141,1 3 1,0 7 101,-5 4 1,5 3 231,-1 4-224,1-2 1,1 7 0,1-5 15,0-1 0,3-2-102,-1-4 0,6-3 42,5-5 1,2-5 19,1-2 0,5-4 1,3-4 0,7-7-7,4-8 0,1-3-59,-1-4 0,2-3 109,-6-5 1,0 2-8,-4 2 0,0-1 29,-4 4 1,-5 6 122,-6 6 0,-4 6-71,1 2 0,-3 6-3,-1 1 0,-10 13 2,-5 10 1,-1 7-6,-3 0 1,5-1 0,-1 0 1,4 0-11,3 1 0,4-2-393,4-6 1,1-4-192,2-3 0,4-3-428,4-1 0,5-1-70,3-2 1,2-3 905,2-5 0,-6-5 0,-1-2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08.927"/>
    </inkml:context>
    <inkml:brush xml:id="br0">
      <inkml:brushProperty name="width" value="0.08571" units="cm"/>
      <inkml:brushProperty name="height" value="0.08571" units="cm"/>
    </inkml:brush>
  </inkml:definitions>
  <inkml:trace contextRef="#ctx0" brushRef="#br0">45 57 8388,'-3'-11'771,"-1"-1"1,0 1-23,4 0-170,0 5-538,0 1 222,0 5-89,0 10 0,0-2-7,0 11 0,0 0-102,0 3 1,-1 6-75,-3 2 0,2-2 118,-6 2 1,6-5 6,-2 1 1,3-3-485,1-4 1,-4-3-485,0-5-532,0 0 468,4-4 258,5-2 1,0-8 300,3-4 1,2-2 356,-3-10 0,8 0 0,3-3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09.135"/>
    </inkml:context>
    <inkml:brush xml:id="br0">
      <inkml:brushProperty name="width" value="0.08571" units="cm"/>
      <inkml:brushProperty name="height" value="0.08571" units="cm"/>
    </inkml:brush>
  </inkml:definitions>
  <inkml:trace contextRef="#ctx0" brushRef="#br0">23 1 9260,'0'11'1129,"0"0"0,-4 2-908,0 2 1,1 6-39,3 5 1,-4 1-1,0 0 1,0-7-399,4 2 0,0-3-151,0 0 0,0-7-209,0-5-355,0 1-652,0-2 1032,0-1 0,0-4 550,0 3 0,0-3 0,0 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09.712"/>
    </inkml:context>
    <inkml:brush xml:id="br0">
      <inkml:brushProperty name="width" value="0.08571" units="cm"/>
      <inkml:brushProperty name="height" value="0.08571" units="cm"/>
    </inkml:brush>
  </inkml:definitions>
  <inkml:trace contextRef="#ctx0" brushRef="#br0">237 1 7569,'-11'6'-1459,"-1"-1"1291,1-5 0,1 5 168,3 2 0,-2 3 1659,5 1 0,-3 6-836,3 1 0,-1 4-463,1 0 1,3 2-155,-3 2 1,3-2-24,1 2 1,4-2-87,-1-2 0,5-1-108,-4-2 1,3-3 75,-3-4 1,3-5-238,-3 1 429,0-6 126,-4 3 0,0-6-365,0-3 1,-1-3 60,-3-8 0,3-3 46,-3-4 1,-1-6-100,1-2 0,0 1-158,4 0 1,0 4 182,0-2 0,-1 4 18,-3 0 1,3 6 612,-3 2-290,3 2 0,7 7-453,6 2 1,4 3 13,6 1-14,1 0 1,1 1 0,2 3 96,4 3 0,1 2-107,-1-1 0,-3 5 29,-4-1 0,-6 6-172,-2 1 1,-7 7 104,-5 4 1,-4 8 76,-6 3 0,-7 8 98,-12 3 1,-7-2-47,-4-1 7,-1-3 0,1-6 1,0-4-97,0-5 1,4-7-80,3-5 1,-2-9 150,6 1 0,4-7 20,3-1-680,5-1 1,-1-7-821,8-3 776,2-2 0,11-2 0,7-3 701,8-4 0,6-7 0,7-3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09.961"/>
    </inkml:context>
    <inkml:brush xml:id="br0">
      <inkml:brushProperty name="width" value="0.08571" units="cm"/>
      <inkml:brushProperty name="height" value="0.08571" units="cm"/>
    </inkml:brush>
  </inkml:definitions>
  <inkml:trace contextRef="#ctx0" brushRef="#br0">45 0 7569,'-6'0'1437,"0"0"-951,2 0 1,3 1 116,-3 3-196,3 2 0,2 6 1,2 1 311,0 6-352,1 0 0,-5 12 0,-2-4 44,0 2 1,-2-4-177,1 1 0,3-2-281,-3-2 0,3-4 124,1-3-1267,0-3 856,0 0-835,0-6 1,-4-2 297,0-8-1301,0-2 2171,4-11 0,5-5 0,2-7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0.135"/>
    </inkml:context>
    <inkml:brush xml:id="br0">
      <inkml:brushProperty name="width" value="0.08571" units="cm"/>
      <inkml:brushProperty name="height" value="0.08571" units="cm"/>
    </inkml:brush>
  </inkml:definitions>
  <inkml:trace contextRef="#ctx0" brushRef="#br0">57 0 7569,'-17'0'1863,"0"0"-492,6 0-1361,5 0 137,1 0-1874,5 0 1245,5 0 536,1 0 0,2 4-54,-1 0 0,-4 4 0,2-1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0.352"/>
    </inkml:context>
    <inkml:brush xml:id="br0">
      <inkml:brushProperty name="width" value="0.08571" units="cm"/>
      <inkml:brushProperty name="height" value="0.08571" units="cm"/>
    </inkml:brush>
  </inkml:definitions>
  <inkml:trace contextRef="#ctx0" brushRef="#br0">124 1 7569,'-1'15'408,"-3"0"1,-2 5 590,-6-2 1,0 9-366,-3 3 0,2 3 141,-1 5 0,1 2-431,2 5 1,1-2-118,2-2 1,3 2 156,5-6 0,0-3-88,0-4 1,0-5-766,0 1 0,4-6-307,0-1 198,5-5 0,-7 1 42,6-8 1,-1 2-410,4-5 0,0-1 194,1-3 1,0-5 750,3-2 0,-2-8 0,3-3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0.527"/>
    </inkml:context>
    <inkml:brush xml:id="br0">
      <inkml:brushProperty name="width" value="0.08571" units="cm"/>
      <inkml:brushProperty name="height" value="0.08571" units="cm"/>
    </inkml:brush>
  </inkml:definitions>
  <inkml:trace contextRef="#ctx0" brushRef="#br0">52 35 7569,'-23'5'1168,"10"-4"1621,1 3-2071,9-3 0,3-5 48,7 0 0,7-3-707,1 3 1,5 0-417,-2 4 0,4-3-242,0-1 1,1 0-820,-1 4 0,-3 0 1418,0 0 0,-6-5 0,4-1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10.784"/>
    </inkml:context>
    <inkml:brush xml:id="br0">
      <inkml:brushProperty name="width" value="0.08571" units="cm"/>
      <inkml:brushProperty name="height" value="0.08571" units="cm"/>
    </inkml:brush>
  </inkml:definitions>
  <inkml:trace contextRef="#ctx0" brushRef="#br0">169 169 7569,'-16'-6'255,"-1"-3"1,-1 4 0,1 0-1,2 0 539,0 2 1,0 1-518,4-2 0,0 3 0,0-3 146,-1 3 510,6 1-617,1 0 0,11-5-41,6-3-119,4-7 1,9 2 0,4-5 130,4 2 0,4 1-309,-4 4 0,1 3 60,0 1-119,-6 4 1,0-2 0,-7 5 215,-2 0-120,-3 0 0,-10 5 0,-2 4 53,-3 5 1,-7 8-30,-5 8 0,-5 3 203,-7 0 0,-3 2-6,0 3 0,-4 0-187,3 4 0,1-2 55,4-3 1,1-3-29,2-1 1,4-5-344,7-9 0,3-3-1327,5-5 859,0 0 0,7-4-626,4-4 0,1-3 1361,7-3 0,0-9 0,3-5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1.482"/>
    </inkml:context>
    <inkml:brush xml:id="br0">
      <inkml:brushProperty name="width" value="0.08571" units="cm"/>
      <inkml:brushProperty name="height" value="0.08571" units="cm"/>
    </inkml:brush>
  </inkml:definitions>
  <inkml:trace contextRef="#ctx0" brushRef="#br0">257 169 7487,'-7'-4'-59,"-1"1"389,6-6 0,-5 6 130,4-4 1,0 1-118,-4-2 220,4 3-247,-2 0 1,4 3 138,-3-6-224,3 6 1,-4-5 467,5 4-637,-5 1 0,-1-2 81,-5 4 0,-2 4-189,-2 4 1,1 6 18,-4 1 59,-1 5 1,0 1 0,2 5 104,0-1 1,2 3-66,4-2 1,4 4 40,-1-4-168,6 0 1,-2-5 0,8-1-94,3-1 1,4-6 87,4-2 0,3-1-29,4-6 0,1-2 38,-1-6 58,1-2 0,-2-10 0,-1-3-32,-1-2 0,-6-3-21,2-2 1,0 1 141,-3-5 0,1 0 210,-5-4 0,2 1-38,1-1 1,-3 1-67,-1 3 0,-1 3-177,2 5 121,2 4-295,-9 2 0,9 10 175,-2 2-65,2 3 1,1 3 0,0 4 84,0 6 0,2 3-35,2 0 0,-4 3 148,0 8 0,-1-2-93,-6 2 0,0 2 108,-4-2 1,0-1 69,0-6-338,0-3 1,0-5 178,0 0-347,0-4 1,1-2 234,3-5 1,-2-10 131,6-5 0,-1-5-132,4-3 0,4-3 1,0 0 1,5-4 227,-1 4 0,2-4 58,2 4-160,-1 4 1,-3 4 0,-2 6-67,0 6 1,1 4-61,-3 2 0,0 2 148,-3 6 1,-6 4 79,-3 11 0,-1 4-31,-2 3 1,0-1-49,0 1 1,0-4-189,0 4 1,-4-6-3,0-2-623,-4 0 0,6-9 245,-1 2-1024,1-8 1,4 2 647,1-5 1,4-10-118,4-9 938,5-5 0,1-3 0,6 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2.244"/>
    </inkml:context>
    <inkml:brush xml:id="br0">
      <inkml:brushProperty name="width" value="0.08571" units="cm"/>
      <inkml:brushProperty name="height" value="0.08571" units="cm"/>
    </inkml:brush>
  </inkml:definitions>
  <inkml:trace contextRef="#ctx0" brushRef="#br0">169 303 7569,'-6'-5'1187,"1"-1"1,5-2-401,0 1-443,0 4 0,-5-2 313,-3 5-542,-7 5 0,3 3 0,-4 6 103,-1 1 1,5 4-42,-3 0 1,2 6-13,2 1 1,1 1-31,3-5 1,-2 3-90,5-2 0,1 0 100,3-8 0,0 0-24,0-4 1,4-4-674,4-4 0,3-3 169,4-3 1,3-10 21,4-9 0,6-6 236,2-5 0,2-6 49,2-2 1,-2-4 110,-2-4 0,1 3 266,-4-3 1,-2 4-33,-7 4 1,-2 5-131,-4 10 1,-6 3 527,-2 8-425,-3 8 1,-6-2-64,-3 13 0,-5 7-34,-2 8 1,-5 7-157,1 4 0,2 6 111,-2 1 1,5 6-85,-1-2 0,3 3 80,0 1 1,5-2-2,-1-1 1,6-1-107,-2-7 1,8 0-42,3-7 0,8-6-139,4-6 0,2-4 99,2-3 1,6-5-122,4-6 0,2-7 64,6-5 0,-4-9-67,0 1 0,-2-6-65,-1-1 1,-7-2 56,-4 2 1,-6-1 197,-6 5 0,-4 0 6,-4 3 0,-1 6 170,-2 2 1,-3 2 2,-4 2 1,-1 1 144,-7 3 0,1 2-135,-1 5 1,3 6 5,-3 5 1,-1 2-8,1 5 1,0 6-15,4 6 1,3 2 52,1 2-137,4 0 0,-2 3 1,5 0-22,0-5 0,0 0-16,0-5 0,5-1-102,3-4 1,2-5 71,1-6 0,5-1-124,3-6 1,-1-7-60,5-8 1,-2-7 80,9-8 1,1-4-148,7-7 1,-2-3 74,5-5 0,-5 1 107,2 3 1,-8 3 16,-4 8 0,-4 4 189,-3 8-17,-3 1 179,-4 11 0,-6 11 418,-2 10 1,-7 6-315,-1 5 1,-3 3-62,3 5 0,-1 0-155,1-1 1,3 0-109,-3-3 1,3-3-229,1-4 1,4-2-434,0-2 0,4-4 30,0-8 1,2-2-636,1-5 1,0 0-449,1 0 1,-1-5 1634,0-2 0,0-8 0,1-3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2.832"/>
    </inkml:context>
    <inkml:brush xml:id="br0">
      <inkml:brushProperty name="width" value="0.08571" units="cm"/>
      <inkml:brushProperty name="height" value="0.08571" units="cm"/>
    </inkml:brush>
  </inkml:definitions>
  <inkml:trace contextRef="#ctx0" brushRef="#br0">45 158 7569,'-11'-5'101,"5"3"1,0-6 0,3 3 711,-1-2-676,-4 0 1,6-1 774,-1 1-469,1-1 1,2-3 0,2 0-56,1 0 0,5-2-205,7-2 1,2 4 7,6 0 1,-5 1-24,1 6 1,-1 0-254,0 4 1,2 0 129,-5 0 1,-1 5-149,-6 3 0,0 7 86,-4 4-77,0 2 1,-8 6 0,-2 3 10,-4 3 1,1 0-64,-6 1 0,1-4 55,-1 0 0,2-5 28,-6 1 0,4-2 137,-4-2 0,6 0-91,-2-4 0,3-2 166,5-4-162,2-1-393,5 0 0,6-3 173,5-1 0,6-4-246,5 0 0,5-8 0,2-5-47,0-3 1,6-7-366,-5 1 891,0-2 0,-3-2 0,2 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3.736"/>
    </inkml:context>
    <inkml:brush xml:id="br0">
      <inkml:brushProperty name="width" value="0.08571" units="cm"/>
      <inkml:brushProperty name="height" value="0.08571" units="cm"/>
    </inkml:brush>
  </inkml:definitions>
  <inkml:trace contextRef="#ctx0" brushRef="#br0">169 429 7560,'0'-12'1788,"0"1"-1385,0 5-170,0 1 1,-1 5-12,-3 0 0,-2 1 40,-6 3 1,-4 7-68,-3 8 0,-2 3 46,-1 4 0,4-2-111,3 2 1,3-2-97,1-1 1,4-2 8,4-2 0,1 1-141,2-5 1,2-4 73,1-4 1,4-4-118,4 0 0,1-1 86,3-2 1,3-9 60,4-2 0,1-9-148,-1-3 1,1 0 46,-1-7 0,1 5 54,-1-2 0,-6 4 76,-4 0 0,-2 6 102,-7 2 0,1 2 73,-4 2 0,-1 5 236,-3 2 0,-2 4-233,-5 4 0,-1 2-98,1 5 1,1 4 87,3 0 1,-2 4-59,5-4 0,0 4-167,4-4 1,2 0 57,1-4 1,4 4-119,4 0 0,0 0 45,0-4 0,1 0-69,-1 1 0,5-1 84,3 0 1,1-5-65,-2-2 0,4-3-226,-4-1 0,2 0 121,-1 0 0,1-3 127,-5-1 0,0-6 87,-4-1 1,-1-2 166,-2-6 0,0 1-123,-4-5 0,4 1 94,-5-1 0,5 2-102,-4 2 0,-1-1-23,-3 5 1,0 0-36,0 4-1,-5 5 0,-1 1-136,-5 5 1,-4 6 188,0 5 0,-1 3 142,1 9 0,2-3-24,-2 6 1,0 1 195,4-1 1,-1 4-140,8-3 0,0-1-112,4-4 0,1-1-91,3-2 0,6 1 29,5-5 0,4-1-204,-4-7 0,9 2 82,-2-5 1,4-3-159,0-8 1,3-6 87,5-9-120,0-6 1,-1-6 0,0-7 6,-3-2 1,2-4 137,-2-1 1,1-3-12,-1-6 1,1 2 186,-4 3 1,-1-2 320,-4 6 1,0 4-279,-4 7 0,-5 8 103,-6 6-51,-4 6 1,2 8 145,-5 5 0,-6 8-26,-6 15 1,-4 6-116,-6 12 0,-1 4 102,1 8 0,3 2 5,0 6 0,4-4-93,-3 3 0,9-7-67,1 3 0,6-9-81,2-6 0,5-4-61,2-7 1,7-1-218,1-10 0,6-5-19,2-6 1,4-9 156,7-7 0,-4-9-340,0-9 1,-2-2 113,2-2 1,-3 4-2,-9 0 1,-1 3 170,-6 1 0,-5 1 138,-2 10 81,-3 0 1,-6 8 318,-2 4 1,-3 6-48,-2 5 1,1 8-159,0 7 1,1-1 190,2 4 0,0-2-146,4-2 0,0 0-65,4-4 0,1 2-209,3-5 1,2 0-310,6-3 0,3-1-347,0 0 0,0-3-737,-4-1 1,1-5 1455,3 2 0,-2-8 0,3-2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4.241"/>
    </inkml:context>
    <inkml:brush xml:id="br0">
      <inkml:brushProperty name="width" value="0.08571" units="cm"/>
      <inkml:brushProperty name="height" value="0.08571" units="cm"/>
    </inkml:brush>
  </inkml:definitions>
  <inkml:trace contextRef="#ctx0" brushRef="#br0">203 11 8350,'0'-7'4300,"0"4"-3930,0 6 1,0 7 121,0 5 1,-5 7 154,-2 0-606,-3 6 0,-1 10 90,-1 3 1,0 3-1,-2 2 121,-1 3 1,-5-2-165,1 6 1,3-6-143,1 2 0,-1-7 12,1 0 0,5-6 19,6 1 0,3-7-504,1-4 0,1-7-29,3-4 0,7-4-281,8-3 0,2-3 325,2-5-653,-1-5 0,2-3 1165,2-7 0,-2-2 0,3-6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4.427"/>
    </inkml:context>
    <inkml:brush xml:id="br0">
      <inkml:brushProperty name="width" value="0.08571" units="cm"/>
      <inkml:brushProperty name="height" value="0.08571" units="cm"/>
    </inkml:brush>
  </inkml:definitions>
  <inkml:trace contextRef="#ctx0" brushRef="#br0">54 11 7569,'-21'0'1600,"2"0"-1052,8 5 1,8-4-1,11 3 300,7-3 1,10-1-637,5 0 0,3 0-344,5 0 1,2-4 205,5 1 1,-6-2 120,-6 1 0,-2 3-1330,-8-3 0,1 4 203,-9 4 932,0-3 0,-4 14 0,0-3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4.820"/>
    </inkml:context>
    <inkml:brush xml:id="br0">
      <inkml:brushProperty name="width" value="0.08571" units="cm"/>
      <inkml:brushProperty name="height" value="0.08571" units="cm"/>
    </inkml:brush>
  </inkml:definitions>
  <inkml:trace contextRef="#ctx0" brushRef="#br0">202 34 7777,'-29'8'523,"3"-1"0,7-4 515,4 1-694,3-3 1,4-1 481,1 0-333,4 0-508,-2-5 1,7 0 426,1-3 80,-1 3-352,3 5 1,-12 7-75,-4 4 0,0 5 129,-4 6 0,2 1-143,2-1 1,4 5 356,-1-1 1,6 3-226,-2-7 1,4 2-272,4-9 1,2 0 57,5-4 0,2-5-218,2-2 0,2-4 73,6-4 1,3-7-157,0-8 1,0-3-154,-3-4 1,-2 1 169,-2-5 0,-4 5 75,-8-2 1,-2 4 143,-5 0 0,0 2 203,0 2 0,-5 3-84,-2 5 1,-8 5 132,-4 2 1,-6 3-191,-1 1 1,0 8-154,3 4 1,1 1-256,-1-1 0,6-1-78,2 0-534,7 0 508,3 0 0,8-1 544,4-2 0,6-3 0,9-5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5.561"/>
    </inkml:context>
    <inkml:brush xml:id="br0">
      <inkml:brushProperty name="width" value="0.08571" units="cm"/>
      <inkml:brushProperty name="height" value="0.08571" units="cm"/>
    </inkml:brush>
  </inkml:definitions>
  <inkml:trace contextRef="#ctx0" brushRef="#br0">214 147 7569,'-11'0'673,"-1"0"-350,1 0 1,-4 0-1,0 0 394,1 0 1,2 0-224,1 0 1,-4 0 42,0 0 1,3 1-207,5 3 0,0-2-37,-5 6 1,5 0-241,-1 7 1,2 3 85,-1 4 1,-2 1-87,5-1 0,0-2 32,4 3 0,0-7-43,0 6 1,5-7-33,3 0 1,6-2-326,1-2 0,4-5 143,0-2 0,2-4-74,2-4 0,1-4-167,2-11 1,-1-1 149,5-10 0,-9 5 45,1-1 0,-10-2 118,-1 2 0,-7 4 52,-1 3 1,-3 5 50,-3-1 0,-4 4 256,-4 3 1,-5 3-158,-3 5 1,-1 2 18,2 1 1,-2 0-71,5 4 1,0 1-14,3 3 0,2-3 31,3-1 0,2-3-45,5 3 1,0-3-36,0 4 0,1-6 7,3 2 1,6-3-14,5-1 1,4 0 66,-4 0 0,5-5 19,-2-2 0,3-3 5,2-2 0,-1 1-43,1 0 0,-1 0 100,1-1 1,-2 5-11,-2-1 11,2 6 1,-8-3-1,3 5 23,0 0 0,-5 5 28,0 2 1,-1 3-36,-6 2 1,0 4 128,-4 3 1,0-2 137,0 2 1,-4-1-95,0 5 0,-4-1 57,0 1 1,-1-2-99,2-2 1,-2-3 85,5-5-238,1-4-421,3 3 200,0-14 0,6 0 1,4-13-549,4-6 1,6-3-21,-2 0 1,0-2 306,1-2 1,-1-2 54,5 2 0,-1 1 46,1-1 361,-1 5 0,1-1 0,-1 7-194,1 4 1,-2 4-24,-2 4 1,-3 2 625,-5 5-276,0 0 1,-1 6 239,-2 5 0,-3 5-209,-5 7 1,-4-1 111,0 1 1,-5-1 105,2 1-518,-3 4 0,3-7 0,0 3 182,2-2 1,0-4 2,2 2 0,1-5-978,-1 1 0,0-3 149,-1-1 0,3-3-429,-3-1 1,3-3-134,1 4-1539,0-6 2772,0 3 0,10-10 0,3-1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5.907"/>
    </inkml:context>
    <inkml:brush xml:id="br0">
      <inkml:brushProperty name="width" value="0.08571" units="cm"/>
      <inkml:brushProperty name="height" value="0.08571" units="cm"/>
    </inkml:brush>
  </inkml:definitions>
  <inkml:trace contextRef="#ctx0" brushRef="#br0">259 0 7569,'6'11'334,"-6"1"1,-2 0 0,-6 2 714,-1 1 1,-1 5-251,-1-1 0,-4 7 73,0 4 1,0-2-490,4 2 1,-5 0-163,-3 4 0,3 4 202,1-1 0,-2 0-216,3-3 1,-1 4-172,3-1 1,1-3 109,0-4-1,3-7-487,1 0 1,4-1-117,0-3 0,1-3-453,2-1 1,2-2 312,1-2 1,4-5-164,4-2 1,5-3 119,3-1 0,2-5-910,1-2 1551,6-8 0,-4-3 0,3-4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6.091"/>
    </inkml:context>
    <inkml:brush xml:id="br0">
      <inkml:brushProperty name="width" value="0.08571" units="cm"/>
      <inkml:brushProperty name="height" value="0.08571" units="cm"/>
    </inkml:brush>
  </inkml:definitions>
  <inkml:trace contextRef="#ctx0" brushRef="#br0">39 23 7569,'-17'6'94,"0"-1"1,12-5 1295,5 0 0,7 0-758,8 0 0,6-3-57,5-1 0,4-4-265,-4 5 0,1-1-221,-5 4 1,0 0-1062,1 0 0,-6 0 398,-2 0 574,-2-5 0,-2 4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10.939"/>
    </inkml:context>
    <inkml:brush xml:id="br0">
      <inkml:brushProperty name="width" value="0.08571" units="cm"/>
      <inkml:brushProperty name="height" value="0.08571" units="cm"/>
    </inkml:brush>
  </inkml:definitions>
  <inkml:trace contextRef="#ctx0" brushRef="#br0">57 11 7569,'-23'18'575,"6"-7"2370,6-1-1845,6-9-431,5 4-508,0-10 0,0 2-161,0-9 0,5-1 0,1-10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7.536"/>
    </inkml:context>
    <inkml:brush xml:id="br0">
      <inkml:brushProperty name="width" value="0.08571" units="cm"/>
      <inkml:brushProperty name="height" value="0.08571" units="cm"/>
    </inkml:brush>
  </inkml:definitions>
  <inkml:trace contextRef="#ctx0" brushRef="#br0">259 113 6422,'-5'-6'-183,"4"-4"1,-5 7 343,2-4 0,3 3-12,-3-4-82,3 6 74,-4-3-224,3 0 179,-8 4 15,9-4-77,-9 5 0,9-2 48,-3-1 1,3 0 155,1-4-110,0 4 0,0-7 239,0 3 0,0 1 109,0-2 478,0 6-553,0-3 1,-5 5-125,-3 0 0,2 1-127,-1 3 0,3 1-1,-4 2 0,5 2 14,-5-5 1,4 3 157,-3-3-299,-1 4 0,1-5 0,-1 4 285,0 2-288,-2 6 1,-3 0-1,0 6 224,-2 3-165,0 6 1,3-1 26,1 4 0,1 0-43,3-3 1,2-3-1,5-5-87,0-4 1,6-1 16,5-6 0,2-5-69,5-2 1,1-4 76,3-4 1,1-7-50,-1-8 0,1-2 43,-1-2 0,-5 5-37,-6-1 38,0 0 0,-10 0 0,3 2-7,-3 1 1,-1 1 93,0 4 0,-1 3-62,-3 1 0,2 4 40,-6-1-48,6 3 11,-8 1 18,9 0-17,-4 0 0,5-1-73,0-3 0,5-1 61,2-2 0,1-3-104,3 2 0,-2-1 82,6 2 0,-3-2 2,-1 5 1,0 1-7,1 3 91,-6 0 0,4 1-18,-3 3 0,2 6 112,-1 5 1,0 3-112,-4-3 1,4 4-19,-5-4 1,5 1 20,-4-1 1,4-2-44,0 2 1,-2-7-106,2 0 0,-5-6 45,5 2 0,-4 1-150,3-1 0,-3 1 135,3-1 1,-4 2 5,1 5 1,-3 2-8,-1 2 1,0 2 110,0 6 0,0-2-4,0-3 0,0-1-195,0-6 1,0 0 0,1-5 242,3-2 1,-2-5 152,6-7 0,1-4-110,5-11 0,0-3-77,5 0 1,-4-4-89,4 4 1,-1-4 63,5 4 0,-4-1-76,-1 5 0,1 1 43,3 2 0,-4 7-101,-3 4 1,1 6 213,-1-2 1,0 8 107,-4 3 0,1 4-202,-1 4 0,0 3-18,0 4 1,-4 4 332,-4 1 0,-1 3-108,-2-4 1,0 0-95,0-3 0,0-2-23,0-3 1,0-1-1858,0-6 14,0-5 441,5 4 0,1-10 537,5 0 0,-1-5 748,-3-6 0,8-5 0,-2-2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7.942"/>
    </inkml:context>
    <inkml:brush xml:id="br0">
      <inkml:brushProperty name="width" value="0.08571" units="cm"/>
      <inkml:brushProperty name="height" value="0.08571" units="cm"/>
    </inkml:brush>
  </inkml:definitions>
  <inkml:trace contextRef="#ctx0" brushRef="#br0">271 46 7569,'-17'0'-541,"10"0"0,-8 0 1858,7 0 0,0-2-769,0-1 1,3 0-220,5-4 1,-4 3 10,1-4 1,-1 5-20,4-5 1,-5 6-100,-3-2 1,-2 3-7,-1 1 0,0 5-1,0 2 1,-2 7-33,-2 1 1,3 5 11,-3-1 0,2-2-137,2 2 0,0-1 36,0 5 0,1-4-96,2-1 1,-1 0 54,6 1 0,-1-3 56,4-5 1,1 0-279,3 1 1,2-2-334,5-3 0,2 2 258,2-6 1,-1 0-102,4-7 0,1-6 97,4-5 1,-5-5 137,1 2 1,-5-7 71,1-2 0,-8 2-173,-3 7 283,-3-4 0,-1 10 0,0-3-107,0 3 6,-5 5 1,-1 2-186,-5 5 1,3 0-690,1 0-886,4 0 1286,-2 0 1,6-1-473,3-3 975,2 3 0,11-14 0,0 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8.454"/>
    </inkml:context>
    <inkml:brush xml:id="br0">
      <inkml:brushProperty name="width" value="0.08571" units="cm"/>
      <inkml:brushProperty name="height" value="0.08571" units="cm"/>
    </inkml:brush>
  </inkml:definitions>
  <inkml:trace contextRef="#ctx0" brushRef="#br0">12 21 7569,'-5'6'1601,"3"-1"-1239,-3-10 1,5 5-23,0 0 1,0 10 120,0 9 0,0 3 120,0 4-435,0 3 0,0 1 0,0-1 106,0-2 1,0-1-70,0-3 1,0-2-127,0-2 0,4-3-214,0-5-119,0-5 246,-4-1 1,1-6-24,3-3 0,-2-3 73,6-8-170,-1-2 0,4-10 0,1 0 17,-1-2 17,0 4 1,4-2-1,-1 5 13,-4 4 1,1 3 15,-3 7 1,-2 3 137,1 5 0,-3 2-113,3 1 0,-3 4 368,4 4 0,-6 5-62,2 3-54,2 2 1,-1 0-1,4-2 77,-2-4-236,-4 2 0,6-8 0,-4 1 112,1-4-67,1 3 0,6-13-75,2 1 1,-1-11 37,4-5 0,-3-3-350,4-5 1,0 2 53,3-5 85,1 1 0,-2 0 1,-2 4-74,-4 5 200,-3 4 0,-1 6 26,1 2 1,-6 6 109,-2 9 1,-3 3 489,-1 13 0,0-3-306,0 6 1,4-1-14,-1 1 0,1-5 97,-4 5-462,5-9 1,-2 8 0,3-9-93,-1 1 1,2-2-358,-3 4 1,3-5 55,-3 1 1,4-3-469,-5-1 0,5 1 70,-4-1 0,4-5 894,0-2 0,2-3 0,1-1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8.837"/>
    </inkml:context>
    <inkml:brush xml:id="br0">
      <inkml:brushProperty name="width" value="0.08571" units="cm"/>
      <inkml:brushProperty name="height" value="0.08571" units="cm"/>
    </inkml:brush>
  </inkml:definitions>
  <inkml:trace contextRef="#ctx0" brushRef="#br0">203 119 7569,'-12'0'195,"1"0"1,1-1 347,3-3 1,2-2-258,5-5 0,1-2-103,3-2 1,1 3-180,2-3 1,-1 2 30,-2 2 1,-3 4 276,3-1-138,-3 6 1,-9 2-24,-4 7 0,-6 8 135,-1 4 1,-1 2 143,1 1 1,-2 2-215,2 2 1,3-6 3,1 3 0,4-8 690,3 0-671,3-3 0,7-2-301,1-2 1,4 0 134,4-4 1,5 1-66,3-1 0,-2-2-67,2 6 1,-4-4-298,4 3 0,-6 1 15,2 3 0,-6 0 144,-1 0 1,-6 1 184,2-1 1,-4 0 68,-4 0 1,-3 4 231,-8 0 1,-1 0-264,-3-4 0,-2 4-83,2 0 0,1-3-198,0-5 0,8-4-1013,-2 0 79,4 4 0,1-11 541,4 0 1,6-10 647,5-4 0,7-4 0,2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9.117"/>
    </inkml:context>
    <inkml:brush xml:id="br0">
      <inkml:brushProperty name="width" value="0.08571" units="cm"/>
      <inkml:brushProperty name="height" value="0.08571" units="cm"/>
    </inkml:brush>
  </inkml:definitions>
  <inkml:trace contextRef="#ctx0" brushRef="#br0">91 1 8605,'-7'0'2191,"2"9"-1880,5 2 1,-3 11 36,-1 1 1,-5 11 179,2-1 1,-3 8-99,-2 1 0,5-2 35,-1 1 1,2 0-349,-1 4 1,2-6 45,5-6 0,0 0-508,0-7 1,1-1 128,3-6 0,1 1-16,2-5 1,3-4-139,-2-4 0,5-4-520,2 1 0,4-8 114,-4-4 0,4-7-1065,-4-3 1841,5-4 0,-8-5 0,4-2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9.262"/>
    </inkml:context>
    <inkml:brush xml:id="br0">
      <inkml:brushProperty name="width" value="0.08571" units="cm"/>
      <inkml:brushProperty name="height" value="0.08571" units="cm"/>
    </inkml:brush>
  </inkml:definitions>
  <inkml:trace contextRef="#ctx0" brushRef="#br0">12 46 7660,'-5'6'1658,"4"-1"-1198,-4-5 1,11-1-211,5-3 1,4-1-56,4-2 0,1-2-205,-5 5 0,4-3-409,-4 3 0,4 0 419,-5 4 0,1-5 0,-3-1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19.945"/>
    </inkml:context>
    <inkml:brush xml:id="br0">
      <inkml:brushProperty name="width" value="0.08571" units="cm"/>
      <inkml:brushProperty name="height" value="0.08571" units="cm"/>
    </inkml:brush>
  </inkml:definitions>
  <inkml:trace contextRef="#ctx0" brushRef="#br0">258 102 7569,'0'-11'-410,"-2"3"693,-1 1 1,0 4 69,-4-1 347,-1-2-385,-3 5 0,0-5-31,-1 2 0,5 2 1,-1-5 61,0 2 1,2 0 77,-2 2 55,6 1-66,-8-3-422,3 5 1,-4 3 53,0 4-102,-5 1 0,3 9 1,-3-2 121,0 4 0,3-2-84,-2 2 0,4 0 77,3 3 1,0 1-10,4-1 0,1 0-179,7-4 1,-1-2 67,4-4 1,6-1-112,5 0 0,0-5 30,1-2 0,-1-5 36,5-7 102,-1 1 1,1-14-1,-1 2-14,1-2 0,-6-3-53,-2-2 22,-2 2 1,-2-3 0,-1 4 86,-3 1 1,-2 3-59,-5 0 1,0 8-238,0-4 122,-5 10 1,-1-5-182,-5 10 1,0 0-263,-1 0-159,6 0-205,-4 0-306,9 0 1249,6 0 0,7-5 0,11-1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0.192"/>
    </inkml:context>
    <inkml:brush xml:id="br0">
      <inkml:brushProperty name="width" value="0.08571" units="cm"/>
      <inkml:brushProperty name="height" value="0.08571" units="cm"/>
    </inkml:brush>
  </inkml:definitions>
  <inkml:trace contextRef="#ctx0" brushRef="#br0">79 23 7756,'-5'-11'977,"3"4"-119,-6 4 401,6 1-946,-3 2 1,5 7-256,0 4 1,0 10 124,0 9 1,-1 7 22,-3 5 1,1 4-143,-4 6 0,1 1 51,-2 7 0,-2-8 5,3-3 1,2-4-59,1-4 1,3-4-201,1-7 1,0-4-146,0-7 1,1-3-282,3-4 0,2-6-289,5-2 0,0-3 396,1-1 0,0-5-534,3-3 991,-2-7 0,8-2 0,-4-6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0.370"/>
    </inkml:context>
    <inkml:brush xml:id="br0">
      <inkml:brushProperty name="width" value="0.08571" units="cm"/>
      <inkml:brushProperty name="height" value="0.08571" units="cm"/>
    </inkml:brush>
  </inkml:definitions>
  <inkml:trace contextRef="#ctx0" brushRef="#br0">80 79 7569,'-23'6'0,"2"3"717,2-5 1058,8-1-1059,6-3-521,5 0 0,10-5-195,5-2 0,5 1-276,2-2 1,2 2-383,2-1 1,3-3 187,5 2 0,-4-1 470,0 2 0,0-8 0,3 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0.758"/>
    </inkml:context>
    <inkml:brush xml:id="br0">
      <inkml:brushProperty name="width" value="0.08571" units="cm"/>
      <inkml:brushProperty name="height" value="0.08571" units="cm"/>
    </inkml:brush>
  </inkml:definitions>
  <inkml:trace contextRef="#ctx0" brushRef="#br0">23 219 7569,'0'7'-399,"-2"1"864,-1-4 766,1 5-653,-3-3-441,10 5 1,-2-4-12,4-4 24,1-1 0,3-2-162,0 0 0,1-5 70,-1-3 0,4-6-36,0-1 0,3-5 31,-3 2 1,4-7-148,-4-1 0,-1-1 111,-7 5 0,2-1 132,-5 1 0,0 4 159,-4 3 0,-5 7-79,-3 0 0,-6 7-236,-1 1 0,-5 6 90,2 9 1,-2 3 63,1 4 0,-1 6 36,5 2 0,-4-2-6,4 2 0,4-4 6,4 4 0,4-5 74,-1 2 0,3-4-390,1 0 1,6-6 99,6-2 1,0-2-404,7-2 1,0-5 113,3-2-256,1-3 0,-1-2 1,0-3 13,1-3 0,-1-7-45,1-1 1,-6-1 79,-2 1 529,-2-3 0,3-4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09.728"/>
    </inkml:context>
    <inkml:brush xml:id="br0">
      <inkml:brushProperty name="width" value="0.08571" units="cm"/>
      <inkml:brushProperty name="height" value="0.08571" units="cm"/>
    </inkml:brush>
  </inkml:definitions>
  <inkml:trace contextRef="#ctx0" brushRef="#br0">67 55 7569,'6'-11'193,"-1"0"1,-4 1-1,3 2 745,4 5 1,-2 1 0,0 5-282,-1 4 0,0 12-237,-1 15 1,-3 6 401,3 8-601,-3 9 1,-2 5-1,-2 5 219,0 1 1,-6-6-249,1-2 1,-2-7-57,-1-5 0,0-4-113,0-7 1,1-2-148,2-12 0,-2-1-759,3-10-320,2 1-87,-5-11 0,8 0 315,-1-9 1,3-11 974,3-12 0,4-7 0,4-3 0</inkml:trace>
  <inkml:trace contextRef="#ctx0" brushRef="#br0" timeOffset="561">303 280 7569,'-21'1'1313,"2"2"975,4 0-1893,7 1 1,5-4-314,6 0 1,0 0-166,4 0 125,6 0 0,1-1 0,3-2 90,-1 0 1,4-7 32,-1-1 0,-2-2-111,2-6 0,-1-1-50,0-6 0,2 1 17,-5-5-89,0 5 0,-7-2 0,-2 6 117,-1 2 0,-1 3 30,-4 4 1,-1 6 7,-3 2 1,-7 6 3,-8 5 1,-2 7-77,-2 12 0,4 5-8,1 10 0,3-3 284,-4 7 1,9-3 111,-1 3-182,7-5 1,-1-1-1,5-7 27,0-2 0,10-2-68,5-6 1,1-1-17,3-2 1,3-8 48,5-7 1,4-3-486,-1-1 0,-1-2-354,0-6 1,-2 0-1052,3-11 1,-5 0 203,1-3 1473,-2-1 0,3-4 0,2-2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1.004"/>
    </inkml:context>
    <inkml:brush xml:id="br0">
      <inkml:brushProperty name="width" value="0.08571" units="cm"/>
      <inkml:brushProperty name="height" value="0.08571" units="cm"/>
    </inkml:brush>
  </inkml:definitions>
  <inkml:trace contextRef="#ctx0" brushRef="#br0">158 1 7569,'-11'0'1290,"-1"0"-807,6 0 1,-4 1 95,3 3 1,0 7-1,0 9-83,-2 5 1,-1 4-166,-1 4 1,4 2-101,-1 3 1,1 3 97,-5 8 0,6-7-290,2 3 1,2-10 88,-2 3 0,3-10-428,-3 6 0,3-12 234,1 1-367,0-8 1,0 1 0,0-5-47,0 1 176,-5-6-839,4 4 83,-4-9 0,5 3 101,0-8 1,6-2 957,5-5 0,5-6 0,7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1.374"/>
    </inkml:context>
    <inkml:brush xml:id="br0">
      <inkml:brushProperty name="width" value="0.08571" units="cm"/>
      <inkml:brushProperty name="height" value="0.08571" units="cm"/>
    </inkml:brush>
  </inkml:definitions>
  <inkml:trace contextRef="#ctx0" brushRef="#br0">46 23 7569,'5'-11'1174,"-4"4"253,4 2-807,-5 5 1,0 5 81,0 3 1,0 8-197,0 7-207,-5-1 0,-1 9 0,-5-5-12,-1-1 1,2 3-138,3-2 1,2 0-204,5-3 1,0-2 80,0-2 0,0-3-187,0-5 1,1-1 205,3-2-199,2-3 1,5-5 0,2 0 30,2 0 0,-1-7 6,4-4 0,2-5 7,6-6 0,3-2-163,5-2 0,0 1-79,-1-5 0,0 1 101,-3-1 1,0 3 304,-8 4 0,-2 7 380,-9 5 71,-4 4 0,-4 11-129,-6 7 1,-6 6 317,-10 16 1,-1 3-343,-10 9 0,4 4-123,-4 0 0,5-1 448,-1-3 0,7-1-280,4-3 1,4 2-423,3-6 1,0-3-287,4-4 0,0-5-331,4 1 0,1-7-579,3-4-39,-3-3 0,6-6 421,-4-2 1,-1-4-145,1-4 1,0-4-607,1-11 1587,-3-5 0,9-14 0,-4-2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1.921"/>
    </inkml:context>
    <inkml:brush xml:id="br0">
      <inkml:brushProperty name="width" value="0.08571" units="cm"/>
      <inkml:brushProperty name="height" value="0.08571" units="cm"/>
    </inkml:brush>
  </inkml:definitions>
  <inkml:trace contextRef="#ctx0" brushRef="#br0">66 34 7569,'0'-12'1026,"-1"6"0,-2 1 702,0 0-1197,-1 4 0,9-4 10,2 5 1,3 5-179,2 3 0,-5 6-119,1 5 0,-6 7-101,2 4 1,-3 4 10,-1 4 1,-4 1 61,1 6 1,-6-1-34,1-3 1,-2 3-48,-1-3 0,0 2 9,0-2 0,-1 1-12,1-4 1,5-1-162,2-3 1,-1-5-225,2-3 1,0-4-137,7-3 0,-2-8-357,6-7 0,3-4 254,4-4 0,9-8 177,-2-11 0,3 0-43,-2-7 1,-2 1 148,-2-1 0,1 2 118,-6 6 0,1 0 6,-3-1 0,-2 6 167,-3 2 0,-2 6 107,-5 1 623,5 6-550,-4-3 0,4 6-136,-5 3 1,-3 3 34,-1 8 0,-5-1-4,2 5 0,-2 0 76,1 3 0,-2 0-127,3 1 0,2-1-82,1 1 1,3-1-41,1 1 0,0-2-179,0-2 0,0-3-621,0-5 0,5-1 426,2-2 0,5-3-820,3-5 0,1-5 1209,3-3 0,7-7 0,-2-2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2.579"/>
    </inkml:context>
    <inkml:brush xml:id="br0">
      <inkml:brushProperty name="width" value="0.08571" units="cm"/>
      <inkml:brushProperty name="height" value="0.08571" units="cm"/>
    </inkml:brush>
  </inkml:definitions>
  <inkml:trace contextRef="#ctx0" brushRef="#br0">270 32 7767,'-7'-5'1310,"1"4"-195,3-3-802,1 3 8,-8 1-215,9-5 0,-9 4 80,3-3 0,0 3-83,0 1 1,-2 1 5,-6 3 1,3-2-112,-3 6 1,-2 3-60,2 4 1,-3 5 33,3-2 0,-4 7-29,4 2 0,-2 3 163,5-4 4,-1 5 1,8-7-1,-3 2-6,4-2 0,3-6-45,1 1 1,6-9-139,6 1 0,5-7-189,9 0 0,-1-13-55,5-6 0,0-6 143,4-5 0,0-1-14,-1-6 0,0 5 22,-3-5 260,2 1 0,-8 0 0,1 2 16,-5 4 1,-5 7 486,-8 4-405,3 3 83,-8 5 0,-2 5 1,-9 8 24,-5 5 0,0 8-117,-4 0 1,3 2 45,-4 1 0,5 5 25,-1-1-291,3 0 0,5-7 0,4 0 176,1 1 0,2-4-11,0-1 1,3-3-1118,4-1 0,2-3 60,10-1 1,-4-4-165,4 1 0,-1-3 1098,5-1 0,4-10 0,2-3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3.338"/>
    </inkml:context>
    <inkml:brush xml:id="br0">
      <inkml:brushProperty name="width" value="0.08571" units="cm"/>
      <inkml:brushProperty name="height" value="0.08571" units="cm"/>
    </inkml:brush>
  </inkml:definitions>
  <inkml:trace contextRef="#ctx0" brushRef="#br0">201 91 7725,'-10'-1'733,"3"-3"0,-2 1-402,5-4 1,1 3 500,3-3-228,-5 4-251,3-7-267,-3 9 1,4-4-174,-3 5 0,-2 2 63,-5 6 1,0 1-65,-1 9 0,0 0 29,-3 1 1,2 2 38,-1-3 0,1 4 92,2 0 1,1-3-88,2 0 1,2-6 28,2 2 1,3-2 7,-3-2 1,8-1 32,4-2 0,2-3-587,1-5 0,5-2 40,3-1 1,-2-9 251,2-6 1,0-4 59,3 0 1,1-1 211,-1 1 0,-3-2 110,0-2 0,-4 4 217,3-1 1,-8 2-115,1 6 0,-7 0 719,0 4-343,-3 4-190,-1 2 0,-5 12-145,-2 4 1,-3 1-104,-2 7 1,1 4-139,0 3 0,4 0-54,-1-4 1,6 0-68,-2-4 1,3 2 166,1-5 0,3 4-17,1-4 0,5-4-380,-2-3 0,5-6 57,2 2 0,0-4 170,5-4 1,1-2-17,6-5 0,-2-5-93,2-3 0,-1 0 65,1-3 1,-2 3-33,2-4 0,0 1 130,-3 3 0,1 4 113,-9 4 0,-4 1 252,-4 6 155,-4 1 0,2 4 83,-5 3 0,-9 3-241,-2 8 1,-3-1-111,3 5 0,2-5-85,-2 5 1,3 0-168,-3 3 0,0 0 241,3-4-33,-2-1 1,3-2-604,-1 0-178,6 0 49,-3-4 398,5-5 1,9-6 130,2-7 0,8-5-73,-1-3 1,4-2-84,0-6 0,4-4 85,0-3 1,9-6-5,-1-2 1,-1 5 229,-3 3 1,-5 10 284,1 1 1,-4 6-170,-3 6-210,-3 2 1,-11 15 16,-5 5 1,-6 10 79,-9 5 0,-8 7 164,-6 4 0,1-2-115,2-1 0,3-3-53,5-2 0,1-4-441,6-3 1,5-3-337,2-5 0,3-1-2325,1-6 1393,0-5 1575,5-1 0,1-15 0,5-2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4.504"/>
    </inkml:context>
    <inkml:brush xml:id="br0">
      <inkml:brushProperty name="width" value="0.08571" units="cm"/>
      <inkml:brushProperty name="height" value="0.08571" units="cm"/>
    </inkml:brush>
  </inkml:definitions>
  <inkml:trace contextRef="#ctx0" brushRef="#br0">225 281 7665,'-6'0'1879,"1"0"799,5 0-2311,0-5-280,-5 4-22,-1-9 0,-6 9-119,1-3 0,-1 3 55,-3 1 0,2 0-105,-2 0 1,2 1 106,-2 3 0,-2 3-2,-1 8 0,1 3-49,6 4 0,0 1 32,0-1 0,4 6-29,4 2 1,1-3-11,2-1 0,2 2-121,1-2 0,4-5 54,4-6 0,4-4-107,0-3 1,4-3 156,-4-5 1,5-10 104,-2-5 1,4-9 84,0-2 1,-3-9-67,-1 1 1,1-7 68,4 0 0,-5-3 16,1-1 1,-5 2 119,1 1 1,-3 1-151,0 8 0,-2-2-104,-3 8 0,-2 6 194,-5 6 14,0 3 252,0 5-185,-5 2-357,4 5 0,-4 5 63,5 3 0,0 3 35,0 4 0,0-1 48,0 5 1,0-1 4,0 5 1,0-1-47,0 1 1,0 4-10,0 3 0,0 3-69,0 0 0,0-1 80,0 1 1,0-2 15,0 7 1,1-7-289,3-1 1,-2-5-466,6 1 0,-1-7 233,4-4 0,1-4-240,-1-3 0,4-3 358,0-5 1,4-2 134,-4-1 0,3-4 223,-3-4 0,10-5 0,-1-1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4.914"/>
    </inkml:context>
    <inkml:brush xml:id="br0">
      <inkml:brushProperty name="width" value="0.08571" units="cm"/>
      <inkml:brushProperty name="height" value="0.08571" units="cm"/>
    </inkml:brush>
  </inkml:definitions>
  <inkml:trace contextRef="#ctx0" brushRef="#br0">281 1 7569,'-17'6'308,"-1"3"129,3-6 0,3 2-206,-3-1 1,1-1-37,-1 4 0,3-3 222,-3 3 0,-2 0-89,3 0 1,-1 3-197,3-2 1,1 2 6,0 1 1,3 0 18,1 0 0,-1 5-11,-3 3 0,4 2-7,-1 2 0,4 1 3,-3 2 0,4-2-9,0 2 1,1-6-107,2-2 1,5-4-177,3 1 1,6-7-124,1-5 0,5-4 159,-2-6 1,7-7 93,1-12 0,2-4-90,-2-8 1,-3 5-172,-1-1 0,-1 0 79,-6 4 0,-1 3 47,-6 1 1,-3 7 740,-5 4 420,0 2-756,0 7 0,-5 7 35,-3 11-258,-2 4 0,-1 6 0,1 1 88,2-1 0,-2 1-13,3-1 0,2 1-60,1-1 1,3-1-127,1-2 0,0-3-642,0-4 0,2-1 364,6 0 1,1-5-580,9-2 1,-3-4 46,4-4-503,5-2 1395,-1-10 0,10-7 0,-4-5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5.146"/>
    </inkml:context>
    <inkml:brush xml:id="br0">
      <inkml:brushProperty name="width" value="0.08571" units="cm"/>
      <inkml:brushProperty name="height" value="0.08571" units="cm"/>
    </inkml:brush>
  </inkml:definitions>
  <inkml:trace contextRef="#ctx0" brushRef="#br0">90 45 7569,'0'-11'528,"0"0"1704,0 0-1457,0 4-592,0 2 1,-1 15 230,-3 5 1,2 7 146,-6 4-240,1 2 1,-4 10 0,1-1 244,2 0-380,-2 3 1,4-4-1,-4 2-14,3-3 1,2 0-151,5-8 1,0-3-957,0-5 810,0 2 0,5-9-852,2-1 1,4-5 135,4-6-145,3 0 0,0-9 1,1-3 984,1-4 0,-4-8 0,1-5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5.310"/>
    </inkml:context>
    <inkml:brush xml:id="br0">
      <inkml:brushProperty name="width" value="0.08571" units="cm"/>
      <inkml:brushProperty name="height" value="0.08571" units="cm"/>
    </inkml:brush>
  </inkml:definitions>
  <inkml:trace contextRef="#ctx0" brushRef="#br0">46 11 7569,'-15'10'717,"0"-2"1058,5-3-1036,5-5 0,6-2-632,3-1 0,6 0-541,5-4 0,4 4 435,-4 0-1148,5 1 1,-7-1 1146,6-1 0,0 0 0,3 4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5.668"/>
    </inkml:context>
    <inkml:brush xml:id="br0">
      <inkml:brushProperty name="width" value="0.08571" units="cm"/>
      <inkml:brushProperty name="height" value="0.08571" units="cm"/>
    </inkml:brush>
  </inkml:definitions>
  <inkml:trace contextRef="#ctx0" brushRef="#br0">56 1 7569,'-11'3'1251,"0"1"-545,0 5 0,3-7 1248,1 6-1377,4-6-533,-2 8-8,5-8-201,5 3 0,2-5 224,4 0 1,-4 0 307,1 0-2597,-6 0 293,8 0 166,-4 0 1771,1 0 0,3 0 0,-4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14.507"/>
    </inkml:context>
    <inkml:brush xml:id="br0">
      <inkml:brushProperty name="width" value="0.08571" units="cm"/>
      <inkml:brushProperty name="height" value="0.08571" units="cm"/>
    </inkml:brush>
  </inkml:definitions>
  <inkml:trace contextRef="#ctx0" brushRef="#br0">224 34 7569,'-11'-1'148,"0"-3"1,-4 2 0,0-4 825,1 1 1,1-3-425,2 4 0,0 1 100,0 3 0,-1 0 638,1 0-951,5 0 0,0 0-4,2 0-86,3 0 1,-3 1 59,8 3 1,-2-2-17,6 6 1,4-1 185,7 4 0,7 4-121,4 0 1,5 4 94,6-4 1,0 4 1,8-4 1,2 5 82,2-2-400,7 4 1,2 0 0,6 2 115,-1 2 0,-2-1-69,2 5 1,-3 0-323,3 4 0,-1-2-96,-6-2 1,0-1-2,-4-3 0,-1-4-270,-2 1 1,-7-2 118,-5-6 1,-10-1 160,-1-7 1,-6 2-254,-5-5 58,-3 5 43,-10-8 350,-1 4 399,-15-20 0,7 5-524,-9-13 0,4 7-429,-4-3 1,5 2-164,-1-2 0,1-2 403,-4 2 1,-1-1 307,1 2 1,-1-4-288,-3 4 612,7 1 1,-7 1-1,8 5-122,-3 0 1,-1-1 137,-1 1 270,6 5 757,-4-4-1037,9 9-87,-4-4 16,5 10 0,5 0 1,2 5 254,3 1-150,2-7 0,4 14 0,3-6 56,2 0 1,2 6-128,4 0 0,-4 0-116,4 1 0,-4-1-79,0 5 1,-6-2-168,-2-2 0,-2 2 131,-2-2 1,-5 2 77,-2 1 1,-5 5 158,-7-1-173,-4 5 0,-12-6 0,-2 5 11,-4 1 0,1-3-39,-1-2 0,5-4-27,-1-3 0,6 1-17,1-5 0,6-4-1124,-2-3 668,2-6-2442,2 3 1695,5 0-249,1-4 1,5 6-1,0-4-206,0 5 1637,0-3 0,5 10 0,1-3 0</inkml:trace>
  <inkml:trace contextRef="#ctx0" brushRef="#br0" timeOffset="1027">44 1079 7569,'-7'0'298,"-1"0"0,1 3 425,1 4 0,1 11 0,5 14-295,0 8 1,0 7-7,0 13 1,1 2-151,3 1 1,2 2 263,5-5-415,-5 0 1,4-13 0,-3-4 95,-1-7 0,-1-5-19,-5-8-20,0-6 1,-1-2-12,-3-7 0,-1-10-97,-3-9 0,-2-8-185,3-10 1,-2-4 35,2-12 0,0-2-51,4-9 1,1-6 132,-1-1 0,4-8-48,6-4 1,2 7-136,10 5 1,-4 15 68,4 11 0,-2 4-20,2 11 0,2 3 122,-2 12 0,2 2 113,1 5 1,1 10-39,-1 5 0,-3 6 284,0 5-136,-6 8 1,2 8 0,-7 11 365,-4 6-364,-3 6 0,-1-1 98,0 0 0,0-2 0,-1 2 265,-3-4 1,3-5-415,-3-7 0,8-2-268,3-12 1,4-3-51,4-8 0,3-6-213,4-2 0,1-7 121,-1-4 0,6-13 128,2-6 0,6-10-14,1-5 0,0-3-101,-7 0 1,2-8-127,-2-1 1,-6-3 97,-2 8 1,-3-4 78,0 3 0,-3 1 116,-5 3 0,-5 2 79,-2 2 1,-3 2 170,-1 6 1,-1 4-124,-3 3 0,-2 7-161,-5 0 0,-2 7 85,-2 1 0,2 7 123,-6 12 1,1 5 35,0 10 1,-2 0 160,5 4 1,0 2-21,4 5 0,4-4 80,4 0 1,3-5-265,3 2 0,5-1 22,7-3 0,2 1-187,6-9 1,-1-1 34,1-6 1,4-7-14,3-4 1,3-7 83,0-1 0,5-10-143,-1-9 1,6-12-8,-2-6 0,1-7-53,-1-5 0,-2 2-13,-5-6 1,-5 2 29,-3-1 64,-13 2 0,1 9 1,-10 1 33,-2 1 0,-2 4 13,-3 9 0,-5 5 57,-7 9 0,-2 6 147,-6 2 0,1 9-120,-1 7 1,1 10 68,-1 12 0,5 10 440,-1 8 1,5 3-44,-1 1 0,3 5 0,5-3 0,4 0-46,2-4 0,7-4-200,5-5 0,1-5-156,7-3 0,4-8-118,3-6 0,5-6-98,-1-6 1,2-6-255,2-5 1,0-10-1051,0-8 0,-1-5 683,1-3 1,-4 2-1336,0-2 0,-6 2 2056,-2 2 0,1-1 0,-6 1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5.851"/>
    </inkml:context>
    <inkml:brush xml:id="br0">
      <inkml:brushProperty name="width" value="0.08571" units="cm"/>
      <inkml:brushProperty name="height" value="0.08571" units="cm"/>
    </inkml:brush>
  </inkml:definitions>
  <inkml:trace contextRef="#ctx0" brushRef="#br0">57 0 7874,'-15'12'696,"0"-1"0,3 0-146,5 0-360,4 0 1,-2-3-1,7-2-183,1-1 1,4 3-381,4-5 37,0 1 1,0-4-155,1 0-458,-1 0 213,0 0-179,0 0 914,1 0 0,-1-5 0,0-1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6.010"/>
    </inkml:context>
    <inkml:brush xml:id="br0">
      <inkml:brushProperty name="width" value="0.08571" units="cm"/>
      <inkml:brushProperty name="height" value="0.08571" units="cm"/>
    </inkml:brush>
  </inkml:definitions>
  <inkml:trace contextRef="#ctx0" brushRef="#br0">34 1 7569,'-1'17'999,"-3"-2"-639,-3-2 1,-2-2-47,1 0 1,3 0 643,5 1-621,0-1-583,0 0-173,0-5-54,5-1 0,2-5-1328,4 0 1801,-5 0 0,4-5 0,-4-1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6.568"/>
    </inkml:context>
    <inkml:brush xml:id="br0">
      <inkml:brushProperty name="width" value="0.08571" units="cm"/>
      <inkml:brushProperty name="height" value="0.08571" units="cm"/>
    </inkml:brush>
  </inkml:definitions>
  <inkml:trace contextRef="#ctx0" brushRef="#br0">34 0 7825,'-6'0'777,"-4"0"1,7 0-558,-4 0 0,4 5 0,-1 3 9,3 2 1,1 1-172,0 0 0,0 0-171,0 1 0,0-1-187,0 0 299,0 0 1,0 1-279,0-1 1,0-4 105,0 1-1675,0-6 1848,0 8 0,0-8 0,0 3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26.722"/>
    </inkml:context>
    <inkml:brush xml:id="br0">
      <inkml:brushProperty name="width" value="0.08571" units="cm"/>
      <inkml:brushProperty name="height" value="0.08571" units="cm"/>
    </inkml:brush>
  </inkml:definitions>
  <inkml:trace contextRef="#ctx0" brushRef="#br0">124 1 7269,'-21'12'-581,"2"3"1,3 1 3060,5 3-1784,0 2 1,-1-3-1,2 4-339,3 1 1,-2-5-142,5 1-1219,1-5 0,3 2 1003,0-5 0,5 1 0,1-1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34.930"/>
    </inkml:context>
    <inkml:brush xml:id="br0">
      <inkml:brushProperty name="width" value="0.08571" units="cm"/>
      <inkml:brushProperty name="height" value="0.08571" units="cm"/>
    </inkml:brush>
  </inkml:definitions>
  <inkml:trace contextRef="#ctx0" brushRef="#br0">34 0 7540,'-1'12'90,"-3"-1"1,3 0 227,-3 0-248,3 1 183,1-6-248,0 4 0,0-8 102,0 6 1,0-4 68,0 3-84,0-4 0,0 7-48,0-3 1,0-1 23,0 2 1,3-5 33,1 5 1,0-4-105,-4 3 0,0 2 127,0 6-213,0-3 1,-4 8 0,0-3 98,2 0 1,-3-3 40,1 1 1,-1 0-223,2-4 1,1 3-835,-1-7-49,1-2 547,2 5 506,0-9 0,5-1 0,2-6 0</inkml:trace>
  <inkml:trace contextRef="#ctx0" brushRef="#br0" timeOffset="240">236 45 7569,'-11'2'38,"0"1"-88,0 4 0,1 4 0,2 0 668,4 0-357,3 1 0,1-1-187,0 0 0,0 0 0,0 0 32,0 1 0,4-5 75,0 1-170,4-1 0,-3 1-137,3-1 1,-2-4-388,-2 0 278,-3-1-693,4 3 499,-5-4 429,-5 4 0,-1 0 0,-5 1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36.120"/>
    </inkml:context>
    <inkml:brush xml:id="br0">
      <inkml:brushProperty name="width" value="0.08571" units="cm"/>
      <inkml:brushProperty name="height" value="0.08571" units="cm"/>
    </inkml:brush>
  </inkml:definitions>
  <inkml:trace contextRef="#ctx0" brushRef="#br0">34 376 7732,'-7'5'572,"2"-3"0,5 8-274,0-3-187,0 3 0,0 2 0,0 2 132,0 1 1,0 5-38,0-1 1,0 2-78,0 2 0,0 3 11,0 0 1,0 4-29,0-4 0,0 2-153,0-2 0,-3-4 138,-1 1 0,-1-6-19,1-5-452,3-1 259,-4-5 1,5-3 29,0-11 0,0-4 49,0-11 1,4-1 2,0-2 0,4-3 14,0-4 0,0-1 5,0 0 0,2 1 171,-3-1 0,3 1-100,2 3 0,-1 8-34,0 7-1,0 3-10,1 5 1,-2 11 67,-3 7 1,2 8 108,-5 0 0,3 6-128,-3 1 0,3 4-1,-3-4 0,4 2-78,-5-2 0,2-4 75,-1 1 0,-3-2-70,3-6 1,-3 0-51,-1-4-297,5 0 283,-3-4 0,4-7 20,-3-8 1,0-7-12,4-4 1,1-7-46,3-4 91,0-2 1,1-1 0,-1 2-32,0 1 0,0 1 1,1-1 1,-1 3 140,0 5 1,0 4 203,1 3 0,-5 8 90,1 3-197,-1 3 0,4 2-38,0 3 0,-3-1 70,-1 9 1,1-2-118,3 8 0,-3-3 17,-1 4 1,-1 1 7,2 6 0,-2-1-70,-2 5 0,-3-1-148,3 1 0,-3 1 91,-1-5 0,4 0-61,0-3 0,1-2 36,-2-2 1,0-3-116,4-5 0,1-1-21,3-2 0,5-3 101,3-5 0,2-5 67,2-3 1,-1-3-30,1-4 0,0-2 5,4-6 0,-4-3-22,4 0 1,-8-4 3,0 4 1,-5-2-27,1 2 0,-3 2 0,0-2 0,-5 3 9,1 5 0,-6 1 19,2 6 1,-3 0 68,-1 0 0,-1 5-112,-3 2 0,-3 4 2,-8 4 1,1 7 46,-5 7 1,4 7-2,-4 2 1,5 5 109,-5 2 0,5 0 158,-1 3 1,8-6 14,3-1 0,3-4-84,1 4 1,2-6-217,6-1 0,0-2 91,11-6 1,-4 0 59,4-4 1,3-1-295,4-3 0,2-3-437,-2-8 0,3-3 124,5-8 0,-5-1-345,1-3 0,-3-2-916,3 2 1763,-5-2 0,2-2 0,-4 1 0</inkml:trace>
  <inkml:trace contextRef="#ctx0" brushRef="#br0" timeOffset="254">1292 185 7785,'-22'5'418,"-1"3"1,2 7 113,2 3 1,-1 5 472,5 3 0,-4-1-314,5 5 1,-1 0-102,3 4-410,6-1 1,-3 1 0,6 0 232,0 0-636,2-6 1,6 5 0,2-5 238,3 1 1,3-1 189,2-6 1,-2-1-432,6-2 1,-5 1-615,1-5 0,1-4-16,-1-3 1,0-6 373,-4 2 0,1-3-94,-1-1 1,-4-2-14,1-6-572,-1 1 1160,5-14 0,-1 3 0,0-4 0</inkml:trace>
  <inkml:trace contextRef="#ctx0" brushRef="#br0" timeOffset="428">1112 567 7569,'-6'7'1189,"-3"3"-1096,6-3 0,4-2-159,6-1 1,5-3-128,3-1 0,2 0-70,5 0 0,5 0-319,-1 0 0,1-5 582,0-2 0,-4-8 0,5-3 0</inkml:trace>
  <inkml:trace contextRef="#ctx0" brushRef="#br0" timeOffset="761">1483 286 7569,'-4'13'1117,"1"2"0,-1 2-692,4 6 1,0 4-42,0 3 0,0 3 29,0 0 0,0 1-108,0 0 1,0-4 50,0 0 0,0-5-140,0 1 0,1-4-22,3-3 1,-3-3-452,3-4 1,-2-6 214,2-2 0,-1-3-190,4-1 1,-3-5 24,3-3 1,-3-2-128,3-1 0,0-4 152,0 0 1,3-4-19,-2 4 0,2-1 50,1 1 1,-4 3 48,1-3 0,-1 6 49,5 2 1,-1 4-28,0-1 1,0 3 159,1 1 1,-1 1-31,0 3 1,0 6 73,1 5 1,-5 5-161,0-1 1,-3-2-34,4 2 0,-6 0-148,2 3 0,1 1-314,-1-1 0,-1-3-20,-3 0 1,0-6-145,0 2 694,5-2 0,7-2 0,5 0 0</inkml:trace>
  <inkml:trace contextRef="#ctx0" brushRef="#br0" timeOffset="1133">2090 556 7569,'-23'4'669,"1"0"1474,4-1-1654,2-3 1,9 0 172,-1 0-558,6 0 1,-3 2-181,5 1 0,-5 0 63,-3 4 0,-2 6-58,-1 5 1,3 0 262,1 1 0,1-1-9,-2 5 1,-1-4-106,6-1 0,-1 0-47,4 1 30,0-3 1,5-6 8,2-3 0,5-2-63,3-5 1,2-6-25,6-5 1,-1-3-229,1-8 1,-2 2-264,-2-7 0,0 0 221,-4 1 0,0-1 44,-3 5 1,-6 1-82,-2 2 307,-3-2 1,-7 13-192,-6 1 0,0 6-8,-7 4 1,2 5 222,-2 7 0,-1-3-117,5 3 0,1-2-1144,7-2 631,-3 0 623,9 0 0,-4-4 0,5-2 0</inkml:trace>
  <inkml:trace contextRef="#ctx0" brushRef="#br0" timeOffset="1942">2494 534 7141,'0'-12'1509,"0"1"-979,0 0-178,0 0-160,0 4 0,-1 2 184,-3 5 0,-2 0-237,-5 0 0,-4 3 136,0 4-287,0 1 0,0 8 1,-1-3 67,-2 2 1,4 2-148,-1 6 1,3-1 179,1 0 0,4 0 71,4-4-304,1 4 1,2-10-91,0 3 150,10-7 0,-1-5 0,10-8 26,1-6 39,6 0 0,-1-14 0,5 0 17,1-6 1,-2-2 4,1-8 0,0 0 72,4-4 1,-4-5 137,-1-2 0,1 0-125,4 0 1,-5 2 60,-3 1 1,-7 6-109,-4 9 1,-8 6 40,-3 6 287,-3 5 1,-2 12 9,-3 5-317,-7 10 1,-3 13 0,-3 12 113,1 9 1,-1 2-52,2 7 1,4-5 247,0 5 1,1-2-4,6 1 0,0 1-308,4-8 0,0 2 85,0-6 1,2-3-680,1-5 0,4 0 129,4-7-271,5-5 0,-3-4 0,2-7-86,-3-3 1,1-2-80,2-5 1,-2-5 366,6-2 0,-4-8-337,4-4 809,-6-2 0,9-2 0,-5 1 0</inkml:trace>
  <inkml:trace contextRef="#ctx0" brushRef="#br0" timeOffset="2279">3146 477 7569,'-16'5'0,"2"-2"1026,-5 4-637,5-4 0,-6 3 0,4-2 348,-1 3 1,3 3-335,-1 2 1,3-1-34,0 0 0,1 2-168,0 2 1,3-3-98,1 3 1,4 2-19,0 2 1,1-1 12,2 0 1,0-4-143,0 1 1,5-2 33,3-2 0,2-5-190,1-2 0,2-3 162,2-1 1,-2-1-31,6-3 0,0-7-247,3-8 0,1-2-95,-1-2 1,1-3 15,-1 0 0,-4-4 124,-3 4 0,-4 0-88,-4 3 1,-2 6 147,-5 2 1,-5 3 255,-2 5 0,-8 2-83,-4 5 0,-2 1 174,-2 3 0,1 2-87,-1 5 0,2 1 61,2-1 1,-1 0-269,6 0-326,4 1-141,0-1 1,10-5 201,0-2 0,8-3 420,7-1 0,5-10 0,-2-2 0</inkml:trace>
  <inkml:trace contextRef="#ctx0" brushRef="#br0" timeOffset="2571">3550 118 7569,'-11'-5'542,"0"-3"159,0 3 0,3 0-337,1 5 0,4 7-181,-1 4 1,2 9 275,-2 6 0,-1 7-21,-2 0 1,-3 2-6,2 6 1,-1 1-118,2 3 0,-3-2-12,2-2 0,0 2-219,0-6 1,-1 0-137,6-8 0,-5 3-21,4-6 1,0-4-602,0-3 8,3-5-779,-4 2-357,5-10 1269,0-1 1,0-6 204,0-3 0,5-2 327,2-5 0,-2-5 0,0-2 0</inkml:trace>
  <inkml:trace contextRef="#ctx0" brushRef="#br0" timeOffset="2946">3831 511 7569,'-22'0'760,"-1"0"0,6 0 82,2 0 0,2 0-382,2 0 1,4 0-255,-1 0 1,4 4-24,-3 0 1,3 1-1,-3-2 1,3 4-54,-4 4 1,0 5-351,-7 3 1,1 2 268,-5 1 0,5 5 126,-1-1 0,3 0 12,1-3 0,3-1-98,1 1 1,4-2 110,0-3-241,6-1 1,5-7-173,7-3 1,2-7 229,6-7 0,-1-8 72,1-4 0,-1-7-777,1-4 1,-2 1 304,-2-1 1,-3 5 106,-5-1 1,-5 2 149,-2 2 0,-3 4-6,-1 3 0,-1 4 26,-3 4 0,-2 2 112,-5 5 1,-2 0 88,-2 0 0,3 1-154,-3 3 1,2-2-741,2 6 266,0-6-1159,5 8 1692,1-4 0,15 1 0,2-2 0</inkml:trace>
  <inkml:trace contextRef="#ctx0" brushRef="#br0" timeOffset="3509">4224 500 7569,'-11'0'111,"0"0"1,-4 0 425,0 0-260,0 0 1,4 1 0,-2 3 263,-2 3 1,2 1-304,-6 3 1,1-2-101,0 6 0,-2-1-68,5 1 0,-4-2 26,4 6 1,-4-4-131,4 4 0,-1-4 59,1 3 0,6 0 74,-2 1 1,4-3-163,-1-5 1,3 0-111,5 1 82,0-1 1,5-1 32,3-3 1,7-2-104,3-5 0,5-6 126,3-5 0,-1-2 15,5-5 1,-5-1-200,1-4 1,2 0 22,-2-4 0,0 4 339,-4-4 1,0 5-90,-4 3 0,-3 3 454,-7 5-240,-3 0 0,-5 7 109,0 8 1,-5 7-74,-3 11 0,-5 7 35,-2 5 0,-4 1-90,4 6 0,-5 4-17,1 3 0,-2 2 83,-1-1 0,0 1-219,4 2 0,1-3-226,6-8 0,1-2-183,3-5 0,2-7-463,5-4 1,0-6 345,0-6 274,0-4 1,8-4-1755,4-6 1910,6-9 0,0-10 0,4-7 0</inkml:trace>
  <inkml:trace contextRef="#ctx0" brushRef="#br0" timeOffset="3730">4483 511 7569,'-16'0'891,"3"0"178,-2 0 1,4 5-454,3 3 1,0 7 115,4 3 1,-4 4-250,5 0 1,-2 2-163,1 2 0,3-2-220,-3 2 1,3-2-76,1-2 0,-4-4-223,0-3 0,0-3-256,4-1-506,0-5 318,0 4 1,0-13-687,0-1 0,2-10 1327,1-4 0,9-4 0,5 0 0</inkml:trace>
  <inkml:trace contextRef="#ctx0" brushRef="#br0" timeOffset="3883">4573 388 7569,'-29'11'0,"1"-5"284,6-2 1,8 1 1127,3-2-1356,7 6-689,-1-8 0,12 8-834,4-5 1467,0 0 0,15-9 0,-2-2 0</inkml:trace>
  <inkml:trace contextRef="#ctx0" brushRef="#br0" timeOffset="4317">5033 522 7569,'-28'0'112,"1"0"1,7 0 237,2 0 0,3 0 273,-4 0 1,5 0-232,-1 0 1,2 0 53,-2 0-153,2 0 1,-3 0 107,5 0 0,3 0-233,1 0 0,3 2-111,-4 1 1,5 0-387,-5 4 1,1 1 268,-5 3 1,5-3-97,-1-1 1,5 1-64,-5 3 267,6-5 0,-3 4-17,5-3 0,1 0 61,3 0 1,3-3 6,8 3 0,-1-3 194,5 4 0,-1-6-283,5 2 0,-2 1 95,-2-1 1,1 4-325,-5 0 0,-4-2 61,-4 2 121,-4-1 1,2 4 0,-6 1 122,-3-1 1,-7 4 80,-8 0 1,-3 5-65,-5-2 0,-3 0 128,-7 1 1,4-4-122,-4 3 1,10-4-19,-3 1 1,6-6-333,5-2 108,3-4-786,5 2 1,7-6 555,8-3 1,3-4 170,12-7 0,0 3-118,3-3 309,6-3 0,0 1 0,6-6 0</inkml:trace>
  <inkml:trace contextRef="#ctx0" brushRef="#br0" timeOffset="4592">5359 567 7569,'-11'0'395,"-5"0"0,2 0 0,-4 0 152,2 0 1,1 0-6,4 0 1,-4-3 265,0-1-222,0 0-671,4 4 1,1 5 126,2 3-161,3 2 0,0 6 0,-1 2 233,0 4 38,-4 5 1,5 1 0,-4 3-7,2-1 0,4-4-96,-1 4 1,3-5-382,1 1 1,0 2 185,0-2 0,5-5-709,3-6 1,7-4 148,3-3-281,4-3 1,1-8 985,4-4 0,1-11 0,6-10 0</inkml:trace>
  <inkml:trace contextRef="#ctx0" brushRef="#br0" timeOffset="5158">5618 376 7569,'-22'12'0,"4"-1"0,0 1 911,3 3-607,3 3 1,-5 5 0,6 4 233,0 3 1,0 0-145,-1 3 0,2-2 22,3 7 1,1-4-115,2-4 1,3 1 30,-3-5 0,3 0-259,1-3 0,0-6-141,0-2 1,1-4-64,3-3 1,2 1 158,5-6 0,4-5-316,0-9 0,5-6 29,-1-5 0,3-4-58,5 0 0,-2-6 201,4 2 0,-2-1 55,3 1 1,-2-1-2,2 5 0,-2 5 142,-6 6 0,1 3-108,-1 5 1,-4 2-2,-3 5 1,-4 1 245,-4 3 0,-2 6 14,-5 5 0,0 5 87,0-2 1,0 4-65,0 0 1,0 1 20,0-1 0,0 1-71,0-1 0,0 2-22,0 2 1,0-2 1,0 2 1,4-6 39,0-1 0,1-7-690,-1-1 0,-2-1 189,6-6 0,3-1 50,4-7 1,6-7 11,2-8 0,4-7-76,7-4 0,-2-3 61,-2 0 0,3 0-31,-3 3 0,-3-1 189,-1 5 1,-3-1-70,-5 5 0,-6 1 117,-9 2 0,-1 3 73,-2 5 0,-3 4 130,-4 4 0,-7 1-15,-12 2 1,-3 7 140,-5 4 0,1 6-42,-1 10 0,5-3 171,3 6 1,3 0-31,5 4 0,3-1-75,7-3 0,3 2-141,5-2 0,10-1-71,5 1 0,6-4-87,6 4 0,-2-6 131,5-2 0,0-1 21,3-6 1,0-1-754,-3-7 0,2-2-2347,-2-5 1851,3 0 0,-5-6 1066,-2-5 0,3-5 0,0-7 0</inkml:trace>
  <inkml:trace contextRef="#ctx0" brushRef="#br0" timeOffset="6210">1292 1646 7569,'-6'-11'719,"-4"-1"1,7 2 195,-4 3-534,4 2-426,-2 5 1,5 1-1,0 3 251,0 3-124,0 8 0,0 3 0,0 4 140,0 1 1,2 4-70,1 3 0,-1 6-100,1 2 0,0 4 30,1 0 0,-3 4-143,3-1 1,-3 1 12,-1-9-132,5 1 0,-4-10 0,3-3 32,-3-5-562,-1-3 549,0-11 1,0-2 114,0-8 1,0-4-4,0-7 0,0-7-62,0-8 1,-4-4 213,1-3 0,-6 1 21,1-6 44,3 1 0,-5 1 1,4 2-70,0-1 1,-3 8-44,5-3 0,1 8 125,3 0 0,0 2 153,0 1 1,1 5-242,3-1 1,2 5 131,5-1-235,0-2 1,6 4-1,0-1-125,1 6 1,3-1-11,-3 5 0,4 1 107,0 3 0,-3 1-57,0 2 0,-6 4 53,2 4 1,-6 5 4,-1 3 0,-6 2-32,2 2 1,-8-1 136,-3 1 0,-5 3 373,-3 0 1,2 0-343,-6-3 1,4-6-218,-4-2 0,5-4 0,-1-3 0,3 1-265,1-6 1,3 1-559,1-4 168,4 0 1,0-6-345,6-5 1116,4-1 0,9-14 0,1 2 0</inkml:trace>
  <inkml:trace contextRef="#ctx0" brushRef="#br0" timeOffset="6563">1753 1534 7814,'-5'6'837,"3"-1"0,-3-4-247,5 3 1,0 2-281,0 5 0,0 0-108,0 1 1,0 4-8,0 3 0,-3 1-44,-1-2 1,-5 2-111,2-5 0,-3 4 102,-1-4 0,3-4 33,1-3 1,3-6 157,-4 2-182,6 2 0,-3-6-133,5 0 1,0-2-200,0-10 0,0 2-33,0-8 0,4-5 150,-1-3 0,6-5-3,-1 1 1,2-3 130,1 0 0,-4 3 109,1 0 1,-1 5-118,4-1 0,-1 7 88,-2 4 1,2 4-246,-3 3 1,3-1-167,2 6 1,-1 0 34,0 7 0,0 1 101,1 2 0,0 5-62,3-1 0,-2-4-149,1 5 1,0-4-217,1 4 0,-1-5 27,5 1 1,-2-6-206,2 2 1,1 1 734,-5-1 0,5-1 0,-3-3 0</inkml:trace>
  <inkml:trace contextRef="#ctx0" brushRef="#br0" timeOffset="6926">2326 1455 8344,'-18'4'35,"3"-1"0,-1 1 285,1-4 0,0 0 465,4 0 0,0 4-491,-1 0 0,5 1-120,-1-2 0,1 2-49,-4 3 1,-1 6-117,1-3 1,-1 9 237,-3 2 0,2 1-26,-2 3 0,3-2-96,0-2 0,6-3-12,3 0 1,1-6-118,2 2 1,5-2 44,3-2 1,5-5-148,2-2 0,5-3 57,-1-1 0,4-1-143,3-3 0,-2-2-57,2-5 1,-4-4 59,-3 0 1,1-5 136,-5 1 1,0-2 24,-4-2 0,-5 6 10,-2 2 1,-3-1 22,-1 1 0,-5 3 121,-2 5 0,-4 4-157,-4 0 0,-3 2-11,-4 1 0,3 0-187,0 0 0,6 3-82,-2 1-752,2 0 422,7-4 388,1 0 1,14-2-21,2-1 272,8-3 0,-2-11 0,5 0 0</inkml:trace>
  <inkml:trace contextRef="#ctx0" brushRef="#br0" timeOffset="7388">2696 1185 8345,'-11'6'388,"0"-1"428,0-5 0,3 0-374,1 0 1,4 3-331,-1 4 0,2 3 75,-2 13 0,2 2 0,-6 9 0,5 4 120,-5 3 0,4 4-124,-3 4 1,3-3 66,-3 3 1,4-7 70,-1 0-358,3-6 1,1 1-1,0-7 107,0-4 1,0-3-76,0-4 0,0-7-180,0-4-556,0-6 519,0 3 222,0-15-52,0-2 1,0-11-1,0 1-33,0-1 118,0 1 1,5-4 0,3-1-65,2 2 1,1 3 32,0 3 0,5-1 37,3 5 1,2 0-1,2 4 1,-1 1-177,1 2 1,3 4 33,0 4 0,0 0-22,-3 0 0,-6 4 73,-2 4 111,3 2 1,-10 2 0,2 2-85,-3 1 280,-4 5 1,-9-2 0,-5 5-50,-7 4 1,-4-4-130,-4 3 1,-2-1-179,-2 2 0,-5-4 87,5 4 1,-5-9-462,5-3 0,3-2 85,1-2-400,7-5 1,-1-1 381,5-5 0,1-1 100,7-3 1,3-6 307,8-5 0,7-10 0,7 2 0</inkml:trace>
  <inkml:trace contextRef="#ctx0" brushRef="#br0" timeOffset="7659">3213 1208 7569,'-15'0'0,"0"0"0,5 5 0,7 2 305,1 3 1,-1 6-1,-1 3 1551,1 2 0,2 3-1133,1 2 1,0 4-363,0 8 1,0-2-264,0 5 1,-5-5 79,-2 2 0,0 0 17,0 0 0,1-4-176,-2-4 0,2-2-202,2 2 0,3-7-380,-3-8-730,3 2 104,1-4 527,0-2-249,0-6 1,0-6 12,0-3 898,0-2 0,0-11 0,0 0 0</inkml:trace>
  <inkml:trace contextRef="#ctx0" brushRef="#br0" timeOffset="8087">3269 1691 7569,'-11'17'0,"4"-4"0,-1-6 0,6 1 552,-2 3-140,3-5 0,2 3-94,3-5 0,2 3-135,5-3 1,4 0 47,0-4 0,5-2-124,-1-1 0,2 0-143,2-4 0,-1-1 86,0-3 0,1-2-114,-1-1 1,-4 0 13,-3-5 0,-3 5 14,0-1 0,-6-1 200,-2 1 0,-3-4-121,-1 4 0,0 0 59,0 4 0,-5 1-37,-3 3 1,-7 2 13,-3 5 1,0 0-33,-1 0 1,1 6-103,-5 5 1,1 2 152,-1 5 0,6 5-11,2 3 0,2 0 275,2-3 1,5 3-114,2 0 0,3 0-68,1-3 0,2-1-138,6 1 1,1-4-127,9-1 0,-3-4-79,4 1 1,-4-3-354,4 0 1,1-2 115,6-3 1,-1-2-384,5-5 1,-1-1-219,1-3 1,2-3 999,-2-8 0,7-3 0,3-4 0</inkml:trace>
  <inkml:trace contextRef="#ctx0" brushRef="#br0" timeOffset="8684">3854 1646 7569,'-12'0'2143,"2"1"-1368,3 3-336,2-3-231,5 9 0,0 0 13,0 5 1,1 0-1,3-4 1,-3 5 64,3 3 0,-3 2 166,-1 2 1,-1-4-206,-3-1 1,3-3-65,-3 4 1,3-5-269,1 1 94,-5-3 67,4-1 229,-4-4-265,5-2 1,0-14-127,0-2 0,5-9-269,2-3 0,4-3 12,4-4 0,-1-2 158,5 2 1,0-1 162,3 1 0,-4 3-45,-4 9 1,1 1-114,-3 6 94,1 5 155,-6 1 1,-1 14 211,-2 2 0,-2 6 335,2-2 0,-3 5-179,3-1 1,-3-1-147,-1 0 1,1 0-326,3 0 1,-3 2 6,3-5-460,-3 0 1,1-7-74,1-1-59,-1-4 407,8 2 0,-4-14-69,5-2 0,0-8-13,1 0 1,0-3 59,3-4 0,-2 2 199,1-2 1,3 2-14,-2 2 247,5-1 0,-7 4 0,5 2-137,-2 1 1,0 2-84,-1 6 0,-2 4 327,2 4 1,-3 0 12,-1 0 1,1 9 148,-1 6 0,-5 5-179,-2 3 1,1 4 86,-1 3 1,-1-1 111,-3 1-532,0-5 1,0 6-1,0-6 209,0-4 1,0 1 11,0-7 1,0 0-642,0-4-2955,0 0 248,0-5 3171,0-1 0,5-15 0,2-2 0</inkml:trace>
  <inkml:trace contextRef="#ctx0" brushRef="#br0" timeOffset="9568">4618 1668 7569,'-10'12'419,"6"-6"-136,-7-2 0,3-2 366,1 2 1,0-2 27,4 6-471,1-1 1,-3 4-55,5 1 0,0-1 31,0 0 1,2-1-149,1-2 1,4 0 46,4-4 1,1 4 52,3-5 1,-1 1 64,5-4 1,-4-1-96,4-3 1,-2-2-248,2-5 0,1-1-5,-5 1 0,0 0 72,-4 0 1,0-4 128,0 0 0,-1-4-101,-2 4 0,-3-1 15,-5 1 0,0 1 29,0-5 0,0 6-13,0-2 1,-1 3 3,-3 5 1,-4-2-78,-7 5 0,-1 1-160,-3 3 0,-2 5 174,2 2 0,-2 8 30,-1 4 1,3 2 250,0 2 1,6-1 43,-2 1 0,7 3 68,4 0 1,-1 1-174,2 0 0,0-4-62,7 4 1,-2-4 38,6 0 1,1-6-36,6-2 0,-2-2 10,6-2 0,0-5-123,3-2 1,6-5 17,2-7 0,3-4-256,5-11 0,1-5-26,2-6 0,-3 1 94,-4 0 1,-1-1-132,-3 4 314,-8 3 1,-2-1 0,-5 8 159,-1 5 1,-6 0-210,0 8 102,-6 2 1,3 2 434,-5 11 0,-3 3-137,-1 8 1,-1 2 94,1-2 0,-1 3-165,-2 4 1,-2-2 2,5 2 1,-3-2 22,3-2 0,-4-4 80,5-3-739,-1 2 0,4-4 165,0 2 1,0-8 1,5-3 20,2-8 1,5-7-87,3-8 1,-2-2-19,6-1 1,0-6-174,3-2 1,1 3 256,-1 1 1,1-2 194,-1 2 0,4 0 194,1 3 1,0 6-149,-1 2 1,-3 7-33,-1 4 0,-1 3 210,-6 1 1,-5 6 47,-6 6 0,-3 4-138,-1 6 1,-1 2 44,-3 2 1,-2 3 457,-5 5 0,3-4-103,1 0 0,5-5-649,-2 1 0,3-6 152,1-1 0,0-6 132,0 2 1,3-2-512,1-2 1,6-5-796,1-2 1,2-5 421,5-7 0,5-1-257,3-9 0,0 3 348,-3-4 627,4 5 0,-3-12 0,3 2 0</inkml:trace>
  <inkml:trace contextRef="#ctx0" brushRef="#br0" timeOffset="10022">6011 1298 7807,'6'0'1372,"3"5"-888,-6 2 1,5 3-98,-4 1 0,-1 1-90,-3-1 1,0 4-326,0 0 1,0 1 36,0-1-113,0-3 0,0 1 0,-1-7 74,-3-1 0,2 3-267,-6-5-192,6 1 1,-4-4 488,2 0 0,3 0 0,-4 0 0</inkml:trace>
  <inkml:trace contextRef="#ctx0" brushRef="#br0" timeOffset="10192">6269 1286 7569,'-11'12'1129,"0"4"1,-1-4-552,1 3 0,4 3 0,0 0-113,2 4 0,-2-4-282,3 1 1,0-5-719,4 1-129,0-3-1339,0 0 1297,0-6 706,0-1 0,0-5 0,0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48.280"/>
    </inkml:context>
    <inkml:brush xml:id="br0">
      <inkml:brushProperty name="width" value="0.08571" units="cm"/>
      <inkml:brushProperty name="height" value="0.08571" units="cm"/>
    </inkml:brush>
  </inkml:definitions>
  <inkml:trace contextRef="#ctx0" brushRef="#br0">57 1 8043,'-11'6'0,"-1"-1"1267,1 0-1027,5-4 1,0 6-143,2-4 1,3 0 157,-3 4 1,3 1 137,1 3-214,0 0 1,0-3-1,0-1 127,0 2 0,0 1-69,0 1 0,0 2-112,0 2 0,0 1-92,0 3 1,0 2-422,0-2 1,0 2 250,0 1 0,0-3 193,0 0 0,0-6-1021,0 2-1478,0-2 1599,0-7 843,0-1 0,5-15 0,1-2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48.489"/>
    </inkml:context>
    <inkml:brush xml:id="br0">
      <inkml:brushProperty name="width" value="0.08571" units="cm"/>
      <inkml:brushProperty name="height" value="0.08571" units="cm"/>
    </inkml:brush>
  </inkml:definitions>
  <inkml:trace contextRef="#ctx0" brushRef="#br0">1 22 7569,'6'-5'2577,"-1"-1"-2115,-5 0 1,0 2-93,0 8 1,0 3-30,0 8 0,0-1-214,0 5 1,0-1-114,0 5 0,0-4-25,0-1 0,1-4-182,3 1 0,-3-1-414,3 1 1,-3-7 27,-1 4-1479,0-4 1112,0 4 946,0-6 0,0 4 0,0-4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7:49.776"/>
    </inkml:context>
    <inkml:brush xml:id="br0">
      <inkml:brushProperty name="width" value="0.08571" units="cm"/>
      <inkml:brushProperty name="height" value="0.08571" units="cm"/>
    </inkml:brush>
  </inkml:definitions>
  <inkml:trace contextRef="#ctx0" brushRef="#br0">12 618 7569,'-7'-11'86,"2"5"0,5-4 501,0 2 0,0-2 130,0-1-403,0 5 7,0 1-199,0 5 0,0 10 1,0 3 217,0 4 0,0 8-97,0-3 1,0 8-32,0 0 0,0 4-97,0 3 1,0-2-80,0 3 0,0-2-35,0 1 1,0-6-171,0 3 1,0-8 200,0 1 1,0-9 71,0-3-915,0-7 298,0-3 475,0-25 1,2 4-24,1-18 1,-1 1 91,1-4 1,0 1 40,1-5 0,-3 1 176,3-2 1,1 0-32,-2 5 0,2 0 83,-1 7 1,-3 7 177,3 4-127,2 5-341,0-2 0,6 10 94,-1 2 0,0 4 34,0 4 1,1 7-54,-1 8 1,0 3-117,0 4 1,1 3 71,-1 5 0,-4-1-123,1 1 0,-6 0 57,2 0 1,-3-6 72,-1-1 0,4-9-465,0-3-89,0-2 192,-4-7 1,3-2 280,1-8 0,1-9 240,-1-9 0,2-7-197,5-8 1,2-1 42,2-7 0,-2 3-92,6-7 1,-4-1 59,4 2 1,0 0 326,3 7 0,1 4-199,-1 7 1,-1 7-168,-2 8 1,-3 8 154,-5 3 0,1 5 89,-1 7 0,-4 5-18,1 14 0,-6 6 117,2 9 1,-3 3-24,-1 3 1,0 3-101,0 6 0,2-10-97,1-2 0,1-4-21,7 0 1,-1-2-113,9-5 0,-3-9 14,7-3 0,0-8-212,7-3 0,7-5 74,-4-6 0,4-5-157,-4-2 0,5-9-55,-1-7 1,1-4 127,-5-7 0,-4-5-51,-3-2 1,-2-1-11,-2 0 1,-4 0-19,-3 5 0,-8 0 253,-3 7 1,-3 3 197,-1 4 1,-5 6-32,-2 2 1,-3 3 203,-1 0 1,-4 6-74,0 2 0,0 4-119,3 4 0,1 7 25,0 8 0,0 4 65,0 3 0,4 4 142,4 7 0,1-1-102,2 6 0,2-6 32,1 1 1,4-3-150,4-4 1,5-1-160,3-3 0,7-8-578,4 1 0,-1-5 376,1-3 1,0-5 180,3-2 1,-3-3-666,0-1 0,-4-5-994,4-2 1,-5-8 1708,1-4 0,3-7 0,0-3 0</inkml:trace>
  <inkml:trace contextRef="#ctx0" brushRef="#br0" timeOffset="249">1562 315 8243,'-22'5'1630,"2"2"-588,5 3 0,0 5-435,7 0 0,-1 5-175,2-1 1,-2 3-113,5 5 0,1 1 96,3 6 0,0 0-223,0-1 1,3 1-147,1 0 0,4 0-80,-5-1 1,5 0 90,-4-3 1,3-3-410,-3-4 0,5-2 229,-2-2 0,-1-3 38,2-5 0,-1-1-519,5-3 1,-1 2-743,0-5 1,0-2 519,0-5 1,1-5 824,-1-7 0,0-7 0,0-7 0</inkml:trace>
  <inkml:trace contextRef="#ctx0" brushRef="#br0" timeOffset="424">1416 652 7569,'-16'11'763,"3"0"0,2 1 0,8-1-170,6 0 0,3 0-248,5 0 1,4-3-303,0-1 1,9-4-269,-1 1 1,8-4-635,3-4 0,-1-7 532,5-8 0,0-2 327,0-2 0,-1 1 0,-3-1 0</inkml:trace>
  <inkml:trace contextRef="#ctx0" brushRef="#br0" timeOffset="763">1910 304 7569,'-11'11'1614,"0"0"-995,0 0 0,1 2 0,1 3-130,1 6 0,6 5-294,-2 3 0,3 6 81,1-2 0,0 3 109,0 0 0,1 0 177,3 4 0,-3-5-204,3 1 1,1-5 41,-1-2 0,3-5 96,-3 1-749,5-7 1,-7-3 332,6-5 115,-6-5 0,7-3-192,-5-11 0,4 0-302,0-11 1,0-4 19,0-3 0,4 1 134,-4 6 1,8-2-50,-5 2 0,3 3-62,-3 1 231,6 8 1,-5 2-1,3 5-69,-2 0 248,-2 0 1,3 1 0,-2 3-4,-2 3 0,-6 8 69,-1 4 1,-1 2 32,-2 2 1,0-1-62,0 1 0,0 3-507,0 0 0,-2-3 111,-1-5-1124,1-4 1,-3 2 790,5-5 0,2-4 159,1-4 378,4-1 0,9-12 0,1-3 0</inkml:trace>
  <inkml:trace contextRef="#ctx0" brushRef="#br0" timeOffset="1425">2697 798 7569,'-5'-11'635,"-2"-1"-180,-4 6-205,0-4 1,1 8 272,3-6 0,-3 6 1,2-2-43,-2 3 0,3-3-228,-1 0 1,1 0 64,-5 4 1,1 0 2,0 0-133,5 0 0,-4 4 0,2 0 23,-2-2 0,-1 3-23,0-1 0,-1 4 87,1-5-346,0 6 0,0 1-27,0 5 0,-1 1 0,2-1-54,3 4 0,-2 1 77,5-1 0,1 2 39,3-2 0,0-3-69,0-1 1,6 1 29,5-1 0,3-5-62,8-6 1,-1-3 49,9-1-91,0-5 1,8-6 0,-1-8-169,0-2 0,-4-7 126,-3-1 1,-2-3 86,-6 2 1,-6-1-120,-4 5 314,-6 0 0,-6 5 0,-1 2-47,-3 4 0,-4 4 167,-7 3 1,2 3-199,-6 5 0,0 0-35,-3 0 0,3 4-676,0 0 503,6 4 0,-2-5 137,7 4-363,3-4 1,11 2-499,6-5 1,4 0 947,6 0 0,1 0 0,-1 0 0</inkml:trace>
  <inkml:trace contextRef="#ctx0" brushRef="#br0" timeOffset="1892">3236 629 7569,'-11'0'615,"5"0"1,-4 0-1,2 0 658,-2 0-844,-1 0 0,0 0 44,-1 0 0,5 0-153,-1 0 0,1 0 330,-4 0-357,-1 0 1,1 5-78,0 3 1,0 2-132,-1 1 0,1 4 110,0 0 1,1 5-12,3-1 0,0 2-27,4 1 0,1-3-78,-1 0 1,3-5-72,3 1 1,0-4-244,4-4 0,2 2-68,6-5 1,2-3 151,6-8 1,1-6-228,2-9 1,1-6 148,3-2 1,3-7 64,-3-4 1,2-4-8,2-4 1,-2 3 1,-2-3 0,1 2 226,-4-2 0,-2 4 281,-7 0 1,-1 1 58,-6 7 1,-1 4-215,-3 7 1,-2 8 1229,-5 3-990,0 7 0,-1 4-73,-3 8 0,-2 11-214,-5 7 1,0 10-214,-1 1 0,1 5 168,0 3 0,1 3 65,2-3 0,0 1-146,4 0 0,-4 0 21,5-5 0,-1 1-756,4-4 0,0-6 142,0-1-417,5-4 1,1-2 0,5-3 110,1-7 1,-1-1 178,0-6 1,2 0 709,2-4 0,2-10 0,6-3 0</inkml:trace>
  <inkml:trace contextRef="#ctx0" brushRef="#br0" timeOffset="2288">3899 483 7569,'-11'7'600,"-1"-2"0,1-4 0,0 1-96,0 2 1,-1 4-279,1-5 1,0 5 685,0-4 0,-1 4-156,1 0 0,0 2-122,0 1 0,0 0-263,-1 0 1,5 1-44,-1-1 1,5 4-31,-5 0-339,6 0 0,-3 0 0,5 0 200,0-1 0,1-1 36,3 2 0,-2-2-244,6 2 1,-1-4 53,4-4 0,4 2-549,0-5 1,5 0 272,-1-4 0,2-3-281,2-4 0,0-2 85,4-10 0,-4-3-90,4-4 0,-5-4 2,-3 3 540,-3 1 1,-6 4-1,-3-1-101,-3 1 0,-3 4 112,-1 3 0,-8 3 380,-4 1 0,-10 4-273,0 4 0,-5 1 159,1 2 1,2 5-200,-2 3 0,0 1-57,3-2 0,0 2 65,8-5 0,0 3 150,4-3-686,4-1-261,2 2 0,8-3-2130,4 1 2856,1-1 0,13-12 0,-4-3 0</inkml:trace>
  <inkml:trace contextRef="#ctx0" brushRef="#br0" timeOffset="2709">4281 0 7569,'-6'9'1562,"2"2"-735,3 8 0,-1 5 1,0 9-208,-2 7 0,-3 5-296,3 4 0,-1 1 452,1 2 0,-1 1-336,-2-1 1,-2-3-90,5 7 0,-5-11-198,2 0 0,1-6-187,-2 2 0,4-5-37,-3 1 1,1-7-196,-2-3 0,-2-5-346,3-3 1,1-4 328,-2-8 0,6-1-286,-2-2 1,3-4-162,1 0 0,1-5-275,3-6 0,6-4 570,5 0 1,4-5 434,0 1 0,2-2 0,2-1 0</inkml:trace>
  <inkml:trace contextRef="#ctx0" brushRef="#br0" timeOffset="3113">4573 562 7569,'6'-5'1121,"-1"4"0,-5-6-70,0 4-411,0 1-457,-5-7 1,3 7 498,-6-1-182,6-4-370,-8 6 1,3-3 52,-4 8 1,-1 4 22,-3 6 0,2 0 39,-2 5 0,-1 1 91,1 6 1,0-1-81,4 5 1,5-4-54,2 4 0,-1-6-122,1-2 1,2 0-131,5-7 0,4 0-362,4-4 0,1-1 290,3-3 0,2-3-289,1-8 1,4-3 100,-4-8 1,3-6-47,2-6 0,-6-4 44,-2 1 0,-2 2 83,-2-2 0,-5 0 26,-2-4 0,-3 4 190,-1 0 1,-1 5 399,-3-1 1,-2 7-160,-5 4-95,-5 3 0,3 5 0,-3 4-132,0 1 1,3 2-148,-2 0 0,3 5-32,1 3 1,-1 2-327,1 1 0,5-3 6,2-1 0,-1-3-272,1 3 1,2 0-904,6 0 1672,2 3 0,5-9 0,0 4 0</inkml:trace>
  <inkml:trace contextRef="#ctx0" brushRef="#br0" timeOffset="3759">4989 596 7569,'-12'0'232,"1"0"169,0 0 0,0 0 0,-1 0 12,1 0 1,-4 0-231,0 0 1,0 0 228,4 0 0,0-2 28,0-1 1,-1 1-302,1-1 0,0 3 25,0 3 0,-2 0-183,-2 4 1,3 5 21,-3 3 1,2 1 28,2-1 0,4 1 26,-1 3 1,6 2-96,-2-2 1,3-3 17,1-1 1,1-3 20,3 0 0,3-2-169,8-3 1,1-2 70,3-5 1,6-5-133,-3-2 0,5-8 39,-1-4 0,-2-2 94,2-2 0,-4 1 5,-3-1 0,1 1-27,-5-1 0,2 2 510,-5 2 1,1 1-111,-5 6 1,-3 2 33,-1 7 0,-3 3-45,-1 0 0,-1 10 14,-3 8 1,-2 5 12,-6 3 0,1 7 73,0 4 0,-4 5-10,0 0 1,-5 1 103,1 2 0,-2 0-233,-1 0 1,4-5 29,3-2-478,3-3 1,4-3 0,2-3-138,1-7 0,1-4-1783,4-7 1080,0 0 0,5-6-264,3-5 1,5-6 882,2-9 0,5-3 436,-1-4 0,2-6 0,2 0 0</inkml:trace>
  <inkml:trace contextRef="#ctx0" brushRef="#br0" timeOffset="3971">5348 495 7569,'-6'0'1550,"-3"1"0,4 4-719,-1 6 0,2 3-396,-3 8 0,3-1 10,-4 9 0,6-3-214,-2 3 0,2-2-48,-2 2 1,3-6-249,-3-5 1,3-6-169,1 2 1,0-6-172,0-1 391,0-6-1994,0 3 972,0-20 0,0 5-1271,0-12 2306,5 2 0,1-8 0,5 0 0</inkml:trace>
  <inkml:trace contextRef="#ctx0" brushRef="#br0" timeOffset="4109">5404 259 7569,'-16'10'0,"-3"-3"0,3 2 900,1-5 148,3-1 1,2 2-502,2 3 1,2 2-583,2 1 0,4-3-1147,0-1 0,5-3 1182,6 3 0,6-4 0,0 2 0</inkml:trace>
  <inkml:trace contextRef="#ctx0" brushRef="#br0" timeOffset="4530">5831 371 7569,'-11'6'145,"0"-2"0,0-3 215,-1-1 0,1 0 30,0 0 0,0 0 250,-1 0 0,5 1-471,-1 3 1,1-1 13,-4 4 1,-1-3-261,1 3 0,0 1 118,0 3 0,-1 0 129,1 1 0,-4-1-40,0 0 0,0 3-24,4-3 1,5 3 36,2-7 1,3 0 58,1 0 0,0-3 73,0 3 0,6-4-73,5 0 0,7 0-211,8 1 0,3-3 179,4 3-369,-4 2 0,2 0 0,-4 4 92,-2-2 1,-3 5-7,-3-1 0,-4 6 61,-8 1 1,-2-1-91,-5 0 1,-7 1 281,-8 3 0,-4-3-79,-11 0 1,0-2 50,-4 2 1,-3 1-138,-1-5 1,-4 4-134,1-4 0,6-4 100,1-3 0,9-6-56,3 2 1,4-3-75,7-1 0,5-1-302,2-3 0,8-6-702,3-5 0,12-5 121,3 1 1071,3-2 0,3-1 0,1-1 0</inkml:trace>
  <inkml:trace contextRef="#ctx0" brushRef="#br0" timeOffset="4830">6180 506 7569,'-12'0'0,"1"0"748,0 0-353,5 0 1,-3-1 85,5-3 0,0 1 22,4-4-342,-5 4 0,3-2 114,-6 5-223,1 0 0,-1 2 1,0 1 186,-5 5 1,1 3 61,-7 4 0,0 2 65,-3 6 1,3-1-81,0 1 0,6 3-88,-2 0 0,6 4 100,1-3-396,6-1 0,-3-4 1,5 1 244,0-1-633,0-4 0,6-2 1,4-5 74,4 0 1,6-4-142,-1-4 1,6-6-682,1-5 1,5-11 125,-1-3 1107,2-3 0,2-8 0,0-2 0</inkml:trace>
  <inkml:trace contextRef="#ctx0" brushRef="#br0" timeOffset="5384">6494 169 7569,'-12'5'2406,"-2"2"-1380,-1 3-890,0 6 1,4 3 0,-1 7 142,1 4 0,0 3 65,0 1 1,0 4-25,-1 3 1,5 2-96,-1-2 1,1 3 152,-4-3 1,-1-2-167,1-2 1,4-2-262,-1-1 1,2-7 5,-2-4 1,3-2-197,5-6 0,-1-5-67,-3-6-23,3-3 0,1-4 3,8-4 0,7-7 86,3-12 1,5-3-427,3-5 0,-1 1 273,5-1 1,-1 2 208,1 2 1,-2 6 95,-1 5 1,-9 7 161,1 1 0,-5 4 173,-3 7 169,-5 0 1,-1 7 18,-5 4 1,-2 5-209,-6 6 1,1 6 324,-8 2 1,2-3-95,2 0 0,-3 0-68,3-1 1,-1 0-210,8-3 1,0-1-153,4 1 1,5-2 14,3-2 0,7-4-162,3-8 1,4-2 172,0-5 0,9-5 23,3-2 0,3-9-1058,1-7 0,1-3 350,2-4 1,1-6 177,-4 2 0,-1-2 174,-3 2 0,-2 0 116,-2 1 1,-7 3 56,-8 0 1,-8 9 95,-3-2 1,-5 8 303,-7 0 1,-7 4-205,-15 3 1,-5 10 173,-10 9 1,-1 6 197,-3 10 0,-1 5 371,-2 5 1,7 6-374,8-2 0,8 2-7,6-2 1,7 1-365,9-4 0,3-1-217,8-3 0,3-4-339,8 0 0,4-5 371,7 1 1,-1-4-286,5-3 1,0-4-366,4-7 0,-1-3-639,1-5 1,-1-9 1383,-3-2 0,-3-13 0,-4 0 0</inkml:trace>
  <inkml:trace contextRef="#ctx0" brushRef="#br0" timeOffset="6417">472 1528 7569,'-6'-5'1048,"-4"4"-284,2-3-489,3 3 6,-5 1 1,9 2 313,-3 6 1,3 1-290,1 9 0,0 4-82,0 8 1,0 0-183,0 7 1,1-1 130,3 2-175,-3 2 1,8 1 0,-4-1 169,1-2 1,-3 4-68,1-5 1,1-3-233,-2-4 1,1-9-263,-4 1 1,4-7 60,0 0 1,-1-6 142,-3-1 1,0-7 85,0-1 0,0-11 10,0-12 54,0-4 1,0-13-1,0-3-128,0 0 304,0-10 1,0 7 0,-1-9-43,-3 3 0,-2-1 66,-5 8 1,0 0 201,-1 12 1,2-2-143,3 8 1,-2 5 245,6 3 1,-5 9-12,4-1-568,1 7 1,4-1 301,3 5-175,7 0 0,7 4 1,7 1 103,2 1 1,4 2-131,-1 3 1,-1-1-263,1-3 0,-7 3 146,0-2 0,-2 2-74,-6 1 1,-5 5 119,-6 3 1,-4 2 203,-4 2 0,-4 3-165,-7 0 1,-1 0-40,-3-3 0,-2-4 46,3-1 0,0-8 16,-1 2 0,6-9-830,-2 1 1,6-3 381,1-1 0,6-1-611,-2-3 0,4-3 1078,4-8 0,7-3 0,7-4 0</inkml:trace>
  <inkml:trace contextRef="#ctx0" brushRef="#br0" timeOffset="6776">910 1494 7569,'-12'4'454,"-3"0"1,6 0 1721,-2-4-1690,2 0 1,3 1-32,2 3 0,-1-2-208,1 6 0,1 0-120,3 7 1,0-1-101,0 5 0,0 0 163,0 3 1,0-1-12,0-2 1,0 1 5,0-5 0,0 0 185,0-4-15,0 0-54,-5 1 8,3-6 1,-6-2-251,4-8 1,0-4-270,4-7 1,0 0 89,0-7 0,5-2-108,3-6 1,2 2 58,1 1 1,0 5-65,0-1 0,1 2 116,-1 6 1,0 0-123,0 4 1,1 4-465,-1-1 404,5 6 0,-3-3-10,2 5 0,-3 0-268,-1 0 119,0 0 0,1 3-553,-1 1 360,0 5 1,-1-7-81,-2 6 0,2-6 731,-3 2 0,3 2 0,1 0 0</inkml:trace>
  <inkml:trace contextRef="#ctx0" brushRef="#br0" timeOffset="7140">1315 1494 7569,'-15'7'832,"0"-4"0,0 2-341,4-1 1,3 0 82,1-4 1,-1 0-165,-3 0 1,3 0-43,1 0 0,1 1-255,-2 3 0,-2-2 57,3 6 1,0 3 12,0 4 1,1 5-4,-2-1 0,0 3 23,4 5 0,0-8-83,4 4 0,1-4-95,3-1 0,2-1-11,6-6 1,4-1-142,2-3 1,4-2-90,0-5 1,1-1 117,-1-3 0,4-3 141,1-8 0,2-4-219,-2-7 1,-5 2-205,-3-2 1,-7 2 226,0 2 1,-6 3 114,-6 0 0,0 6 55,0-2 0,-9 3 201,-2 5 0,-8 1-180,0 2 1,-1 3-39,2-3 0,-2 3-442,5 1 54,0 0 15,4 0 45,4 0 1,2-2-419,5-1 0,2 1 164,1-1 1,4-2-681,4 1 1262,5-5 0,-3 3 0,3-5 0</inkml:trace>
  <inkml:trace contextRef="#ctx0" brushRef="#br0" timeOffset="7601">1775 1180 7872,'-21'0'587,"2"0"0,0 0-91,4 0 1,0 0 899,3 0-1075,6 5 1,-3 1 0,6 7 152,0 2 1,-2 2-326,1 6 0,1 0 126,3 3 59,0 3 0,0 5 0,0 0 76,0-1 0,0 0-47,0-3 1,0 1-178,0-5 1,0 0-60,0-3 1,0-4-386,0-1 358,0-4-283,0 2 134,0-10 115,0-1 1,0-6-1,0-3-15,0-3 0,0-4-190,0-4 0,0 1 191,0-5 0,1 6 91,3-2 1,1 2-75,2 2 0,3 1 4,-2 2 0,3 3-104,4 5 0,-3 0 47,3 0-199,3 0 1,-5 0 0,5 0 100,-2 0 1,-1 5 101,-4 3 0,-3 2-120,-1 1 1,-4 4-183,1 0 0,-8 5 421,-4-1 0,-7 6-69,-3 1 1,-4 0 75,0-3 1,-1-6 50,1-2-326,0 3 1,4-10 0,3 2 108,3-3 0,0-4 101,1-3 0,4 0-1288,-1 0-378,6-5 0,-2-5-54,8-5 1,2-1 1638,5 1 0,0-2 0,1-6 0</inkml:trace>
  <inkml:trace contextRef="#ctx0" brushRef="#br0" timeOffset="8110">2068 1259 10085,'0'11'1328,"0"1"-1001,0 3 1,0 4-1,1 6 321,3 1 0,-3 9-218,3-1 1,-3 3 16,-1 1 1,0-3-279,0 2 1,0-2 25,0-1 0,0-6-509,0-1 0,0-4-96,0 0 0,4-4-367,-1-1 0,1-8-512,-4 2 135,0-4 1,1-1 426,3-4 0,-3-3 727,3-3 0,-3-4 0,-1-4 0</inkml:trace>
  <inkml:trace contextRef="#ctx0" brushRef="#br0" timeOffset="8506">2214 1618 7569,'-12'6'602,"5"-1"961,-1-5-1205,6 5 1,-3-2-34,5 4 0,6-4 25,5 1 1,2 1-81,6-2 0,-1 1-161,5-4 0,0 0 43,4 0 1,-4-1-132,4-3 0,-4-1 99,0-2 0,-6-3-84,-2 2 1,-2-2-8,-2-1 1,-1-2 24,-3-2 1,2 3 99,-5-3 0,0 2-69,-4 2 1,0 0-48,0 0 1,-4-1 27,0 1 1,-5 4-130,2-1 76,-3 6 1,-1-3-125,0 5 0,1 6 60,2 5 1,-2 5 18,3 7 0,0 1 448,0 2 1,4-1-191,0 5 0,1-1-146,2 0 1,0 3 48,0-6 0,2 0 104,1-3 1,4-5-250,4 1 1,1-5-222,3 1 0,-1-7-129,5 0 1,-1-6-1028,5 2 604,-1-3 1,1-6 0,1-3-1564,2-6 2352,-2-3 0,3-6 0,-5 1 0</inkml:trace>
  <inkml:trace contextRef="#ctx0" brushRef="#br0" timeOffset="9839">2843 1517 8133,'-11'0'2587,"4"0"-2320,2 5 1,2-3 0,-1 6 81,1 1 0,2 6-96,1 3 0,0 4-119,0 0 0,0 2 0,0 2 0,0 3-31,0 4 0,0-4 46,0-3 0,0-2-194,0-1 65,0-6-718,0-1 481,5-5 225,-4-4 1,4-7-116,-5-8 0,4-3 56,0-4 0,3-2 52,-3-6 0,4-1-37,-5-2 1,6 1 95,-2-5 1,3 5-66,2-1 0,-1 4-14,0 3 0,0 0 33,1 8-67,-1 2 0,-4 5 0,1 1 95,1 0 0,-1 7 203,0 3-139,2 3 0,-9 7 0,4 0 148,0 1 1,-4 3-68,3-3 0,-3 4 1,-1 0-77,0-4 0,0-2 0,0-5 43,0 0 0,2-4 29,1-4 0,0-1-489,4-2 1,2-7 141,6-4 0,-1-6-42,4-10 0,2-1 61,7-6 0,-4 2-49,4 2 1,-4-2 46,0 6 1,-2 1 115,-2 6 0,-3 3-5,-5 5 1,0 4 102,1-1 0,-6 7 16,-2 1 1,-3 6 165,-1 9 1,0 2 406,0 6 0,0 3-308,0 0 1,0 4 47,0-3 0,0 3-188,0-4 0,0 0-242,0-4 1,1-3 185,3 0 1,-2-2 42,6 2 0,-1-4-242,5-7 0,4 0-407,3-4 1,-2 0-63,2-4 0,1-6 232,6-6 1,-2-4 117,2-6 1,1-1 14,0 1 0,-1-6-54,-4-2 0,-4 3 139,-3 1 1,-4 2 73,-4 1 1,-2 1 47,-5-1 1,0 5 412,0-1 78,0 5-274,-5-2-58,-1 10 0,-5 2-81,0 8 1,3 3-224,1 8 1,0 0 223,0 8 1,-3-3 8,2 6 0,3 1-114,2 0 1,-2-1 138,1-4 0,2-1-135,5-2 1,4 1 6,4-5 0,1 3-74,3-7 0,3 3-58,4-7 1,6-2-179,2-1 1,2-4-4,2-4 0,-1-7-212,1-8 0,0-2 264,0-2 0,-4-3 45,-1 0 1,-7 0 196,0 3 1,-7 2-105,0 2 0,-7 3 473,-5 5 1,-1 3 444,-2 1 512,0 4-1048,-5-2 1,-2 10 28,-4 3 1,4 7 28,-1 4 0,2 6-148,-2 1 1,0 4-16,4-4 0,0 4-47,4-4 0,0-1-177,0-6 1,0 1-375,0-5-64,5 0 0,1-9 275,6-2 1,-5-3-83,1-1 0,3-11 84,4-8 1,5-3-29,-1-8 1,2 0 136,1-4 0,4-1 22,1-2 1,3 3 101,-4 0 1,1 5-10,0 7 0,-4 1 129,3 2 1,-7 8-132,-4 7 0,-2 3-25,-2 1 0,0 6 537,0 5 0,-3 7 94,-1 8 0,-4-1-452,1 5 1,1-4-15,-2 4 0,6-4-89,-1 4 0,0-5-235,0 1 1,2-6-929,-3-1-52,3-5-1241,1 2 1340,-4-5 0,-2-6-1608,-5-5 2641,0-5 0,0-11 0,0-1 0</inkml:trace>
  <inkml:trace contextRef="#ctx0" brushRef="#br0" timeOffset="10484">4888 1326 7858,'0'-6'2430,"0"1"-2270,0 15 0,0-2-42,0 11 0,0-5-66,0 1 0,0 1-91,0-1 1,-2 0 64,-1-4 1,1 1-544,-1-1 350,-4 0-1751,6 0 1055,-4-5 863,5-1 0,0-5 0,0 0 0</inkml:trace>
  <inkml:trace contextRef="#ctx0" brushRef="#br0" timeOffset="10664">5123 1236 7569,'-5'11'933,"-6"-4"0,2 3 0,-2-2-249,1 6 0,4 3-287,-1 6 0,4-4-153,-1-1 1,3-4-50,1 1 0,0-2-12,0-2 1,1-1-2495,3-3 478,-3-2 1833,4-5 0,0 5 0,2 2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1.609"/>
    </inkml:context>
    <inkml:brush xml:id="br0">
      <inkml:brushProperty name="width" value="0.08571" units="cm"/>
      <inkml:brushProperty name="height" value="0.08571" units="cm"/>
    </inkml:brush>
  </inkml:definitions>
  <inkml:trace contextRef="#ctx0" brushRef="#br0">348 33 7569,'0'-12'1185,"-5"1"0,2 5-921,-4 2 0,-2 10 160,-6 9 1,1 5 249,-4 14 0,0 2-385,0 9 1,-4 4-84,4 0 1,1 2-63,2 1 1,3-1 130,1 5-230,-1 1 0,6-12 0,2 1-25,3-4 0,1-6-292,0 2 1,0-8 91,0-4 0,5-2-92,3-2 0,2-4-492,1-3 1,0-4 336,0-4 1,2-2-1337,2-5 1763,2-5 0,6-6 0,-1-6 0</inkml:trace>
  <inkml:trace contextRef="#ctx0" brushRef="#br0" timeOffset="187">33 549 7569,'-11'4'1013,"0"0"-503,5 0 0,2-4 189,8 0 1,3 3-514,8 1 0,3 0-297,4-4 1,2 0-260,2 0 0,3 0-502,4 0 1,2 0 871,3 0 0,-3 0 0,3 0 0</inkml:trace>
  <inkml:trace contextRef="#ctx0" brushRef="#br0" timeOffset="533">516 561 7569,'-21'-2'301,"2"-1"1,3 0 1043,5-4-909,5 4 0,0-2 700,2 5-909,3 0 1,-4 5-221,5 3 0,0 5 84,0 2 0,3 5 115,1-1 1,1 2 64,-1 2 0,-2-1-56,6 1 0,-1-5 23,4 1 0,-3-5-168,-1 1 0,1-4-146,3-3 0,0-3 139,1-5 0,-1 0-109,0 0 1,4-9 131,0-2 1,4-12 18,-4 1 0,4-5-711,-5 1 0,0 2 230,-6-2 1,-3 4 99,-5 3 0,0-1-193,0 5 177,0 0 0,-5 8-44,-3-1 0,-2 6-146,-1-2 1,0 3-54,0 1 1,3 3-162,1 1-28,4 0 272,-7-4 452,9 5 0,1-4 0,6 4 0</inkml:trace>
  <inkml:trace contextRef="#ctx0" brushRef="#br0" timeOffset="1210">876 493 7569,'-11'-5'3700,"-1"-1"-1649,6 0-1732,1 1 1,4 6-270,-3 3 1,-1 3 65,-2 8 0,-3-1-130,2 5 1,-2 1 183,-1 6 0,0-4 128,0 1-182,4 4 1,-1-9 0,4 4 14,1-6 1,2 1-157,1-2 53,5 0 1,5-8-73,5 1 0,4-7-13,-4-1 1,5-5-190,-2-6 0,4-6-191,0-1 0,-3-2 203,0 1 1,-9-2 81,1 2 1,-7 2 73,-1-2 1,-1 4 95,-2-4 1,-2 5-12,-1-1 1,-4 7 187,-4 0 1,0 4 182,0-3 316,-1 4-59,1-2-132,5 5-581,1 0 186,5 0 0,5 0 56,2 0 1,7 0-5,1 0 1,4 0 0,-4 0 0,4 4-9,-4 0 0,3 1 72,-3-1 0,0 2-59,-4 5 1,-1 0-15,-2 1 0,2 0-29,-3 3 1,-2-1 45,-1 5 0,1-6-7,-1 2 1,0-1-176,-4 1 1,0-6-444,0 2 273,0-2-57,-5-3 126,3-1 1,-3-6 65,5-3 1,0-6-229,0-5 1,7-5-83,4 1 185,0-2 0,10-3 1,-2-1 32,2-1 0,2 4 56,-1 3 1,1 5 113,-1-1 0,-4 3 203,-3 0 1,-3 6 448,-1 3-522,1 1 0,-6 4 0,-2 1 219,-3 5 0,-1 3-39,0 4-210,0 2 1,-1 6 0,-3-1 18,-4 1 1,2-1-91,-1 1 1,3-4-117,-4-1 0,6-4-336,-2 1 1,3-3-1070,1 0 1,1-6 701,3-2 0,2-3-769,5-1 1,1-5 194,-1-3 1335,0-2 0,0-6 0,1-1 0</inkml:trace>
  <inkml:trace contextRef="#ctx0" brushRef="#br0" timeOffset="1467">1483 167 7569,'-7'-5'1231,"2"4"1,10-4-1,3 5 0,2 0 1,2 1-229,3 3-627,-2 7 0,3 8 0,-6 7 10,-2 4 0,0 4-180,-4 3 1,0 2 100,-4 2 1,0 3-28,0-3 0,0 3 103,0 1 0,5-1-94,2-3 1,3 1-592,1-4 1,1-1-216,-1-3 1,-4-6-555,1-1 1,-1-9-633,5-3-1271,-1-7 2115,-5-3 859,4-10 0,-9-6 0,4-7 0</inkml:trace>
  <inkml:trace contextRef="#ctx0" brushRef="#br0" timeOffset="1654">1528 516 7569,'-7'0'4224,"2"0"-3653,15 0 248,3 0 0,7 0 1,1 0-205,3 0 1,8 0-387,-2 0 0,5 3-562,-5 1 0,-1 0 247,1-4 0,-5 1-1502,1 3 1,-6-3 1587,-1 3 0,-6-3 0,4-1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22.161"/>
    </inkml:context>
    <inkml:brush xml:id="br0">
      <inkml:brushProperty name="width" value="0.08571" units="cm"/>
      <inkml:brushProperty name="height" value="0.08571" units="cm"/>
    </inkml:brush>
  </inkml:definitions>
  <inkml:trace contextRef="#ctx0" brushRef="#br0">79 175 8822,'0'11'1117,"0"0"0,0 2-524,0 2-413,-5 2 1,4 11-1,-4 2 121,0 2 1,2 7-70,-4 2 0,3 7-19,-3 0 1,3 5 22,-4-5 1,5 1-106,-5-4 1,6-4-1,-2 0 0,-1-9-202,1-2 1,0-6 3,4-1-504,0-6 1,0 0 316,0-6 76,0-5-893,0-1-171,0-15 0,2 3 582,1-8 0,0 2 660,4 2 0,1-5 0,3-2 0</inkml:trace>
  <inkml:trace contextRef="#ctx0" brushRef="#br0" timeOffset="423">483 579 7569,'-7'-3'240,"-1"-2"693,0-2-672,-2 0 1,3-1 448,4 1 1,-3 4-320,-2 0 1,2-2-1,-2 1 175,0 1-469,-2 2 1,-7 2-1,-1 3 270,-4 4-230,5 7 1,-4-2 0,2 5 148,-2-2 0,-2 3 102,1-4-225,4 0 0,6-4 1,6 0 241,1 0-470,1 1 0,4-5 1,1 1 269,3 0-205,2-3 1,10 2 0,3-5 225,2 2-270,7 0 1,-3-3 0,3 1 60,0 2 1,2 1-154,-4-1 9,0 2 0,-5 7 1,-1 0-269,-1 2 407,-10 5 1,5-2-1,-11 3-35,0-2 275,-7 2 1,-3-4-1,-8 6-95,-4-1 0,-2-4-144,-2-3 1,-4-3 20,-3 0 151,2-6 1,1 0-1,4-3-557,1 0 64,0 1 0,0-4 0,4 0-2039,3 0 480,2 0-657,2-5 2524,5-1 0,1-5 0,5-1 0</inkml:trace>
  <inkml:trace contextRef="#ctx0" brushRef="#br0" timeOffset="1383">1349 602 7569,'-12'0'271,"1"-1"1,0-3-1,0-2 1297,-1-1-1432,1-3 1,4 4 80,-1-5 0,6 3-69,-2 1 1,3 3 203,1-3 47,0 4-375,0-2-26,-5 5 1,2 0 0,-4 1-107,-2 3 1,-1 7 126,-1 8-177,-6 2 0,4 8 0,-5 4 8,2 3 136,-4 6 1,9-7-1,-2 1 32,5-4 1,5-1 51,-1-5-123,3-5 1,6-5 0,4-6-28,5-2 0,4-6 83,9-9 1,2-8 16,9-15 0,2-10-22,5-12 14,0-8 0,-2-2 1,0-4 84,-2-1 1,-5 6-133,2-7 477,-8 3 1,-3 3 0,-4 2 247,-1 3-612,-4 5 1,-7 13 0,-7 10 183,-3 8 1,-4 6-71,-4 7 1,-7 11-13,-12 12 0,0 15 161,-8 18-219,8 3 1,-14 16-1,10-5-40,2 0 0,5 1-263,4-3 0,4-7 309,7 4 1,3-5 16,5 0-73,0-7 0,9-6 0,5-6 72,6-3 1,6-4-10,12-8 1,-1-3-143,8-7 0,0-4-227,11-8 1,-3-9 89,3-9 0,-1-5-78,-7-7 1,1-5 52,-4-2 0,-6-7 35,-6 0 139,1-1 1,-15 5 0,-1 3-43,-4 4 0,-9 7 16,-5 4 0,-10 3-30,-9 4 0,-7 8 56,-4 7 0,-2 4 366,-2 4-177,-5 7 1,5 12-1,-4 9 221,3 8 1,3 3-2,2 9-25,2 1 0,11 3 1,3-1 289,5-3-535,4-2 0,14-10 0,5-4 103,6-5 0,5-4-165,8-9 0,7-6-81,5-9 1,1-4-407,7-6-231,-1-6 1,0-9 0,-4-1-1500,-2 1 647,-6-6 0,-6 8 0,-9-2 1488,-5 1 0,1-1 0,-3 0 0</inkml:trace>
  <inkml:trace contextRef="#ctx0" brushRef="#br0" timeOffset="2226">68 1725 7569,'-11'0'163,"1"2"478,2 1-455,-2 4 1,8 8 0,-5 1 210,2 1 1,-2 2-100,3 3-181,0 1 1,4 3-1,2 0 250,1-1-230,4-1 1,4-3 0,0-2-128,0-4 0,4-3-5,0 0-22,5-6 0,-6-2 0,3-8 112,0-4-111,3-7 1,-3-6 0,4-6 36,-2-2 1,2-5-101,-2-3 1,5-4 111,-2 3 1,2 1-2,-9 3 0,0 10-42,-4 6 1,-3 5 319,-1 6 238,-4 2-407,2 15 0,-7 6 1,0 11 235,-2 2 0,-3 1-227,3 4 1,0-2-158,4-2 85,0 3 1,0-8 0,1 2-70,3-3 1,-1 1-26,4-7 1,1-1-10,3-2 1,4-8-151,0-3 0,5-3 33,-2-1 75,4-10 0,0-4 0,2-12-109,2-4 1,3-7-141,4-4 1,-3-7 145,0-1 1,-6 7 77,-1 8 1,-6 6 71,-6 5 173,1 6 191,-6 5 1,-2 19-90,-8 11 0,-6 7 108,-5 5 1,0 5-80,4-5 1,1 5 427,2-5-547,-2-2 1,9 3 0,-3-4-14,3 2 0,5-4 123,-1 1-331,6-7 1,1-3-1,5-5-818,-1 1 0,3-2 512,2-3-678,2-2 0,2-6 0,-1-4 1040,1-6 0,-1-11 0,1-6 0</inkml:trace>
  <inkml:trace contextRef="#ctx0" brushRef="#br0" timeOffset="2407">1090 1242 7569,'-22'0'0,"4"5"1244,3 3-997,8 2 1,-2-3 0,5 1-1129,2 0 430,0 2 1,2-2-971,0-1 1421,5-4 0,2 2 0,4-5 0</inkml:trace>
  <inkml:trace contextRef="#ctx0" brushRef="#br0" timeOffset="2609">1214 1209 7569,'0'22'1176,"-5"4"-801,-3 0 0,-2 9 1,-1 2 266,0 5 1,0 2-248,-1 8 1,2 1 56,3 3 0,-2 0-228,5 0 1,-3-6-149,3-5 0,0-5-525,4-6 372,0-6 0,0-4-730,0-5 0,5-7 9,3-1 261,2-4 1,2-15 196,3-7 1,-2-3 339,2-12 0,2 0 0,1-4 0</inkml:trace>
  <inkml:trace contextRef="#ctx0" brushRef="#br0" timeOffset="2767">1101 1635 7569,'-22'5'529,"4"-3"620,3 1-623,8-1 1,2-1 1082,5 3-1200,0-3 0,10 4 0,5-5-3,5 0 0,6 1-200,0 3 1,4-3-309,-4 3 0,1-3-356,-5-1 0,1-1 458,-1-3 0,1-2 0,-1-5 0</inkml:trace>
  <inkml:trace contextRef="#ctx0" brushRef="#br0" timeOffset="3392">1652 1186 7569,'6'-11'131,"-1"3"0,-6 1 1149,-3-2-692,3 4-177,-4 0 0,0 8-22,-3 4 0,-2 7-268,-1 12 1,0 8 51,0 7 1,3 6 125,1 2-300,-1 10 1,-2-3 0,2 9 293,0-2-334,6-4 0,-7 1 0,5-7 115,2-5 1,-3-8-52,1-6 1,0-5 8,4-7 1,5-4-265,3-4 33,7-6 0,-2-6 1,7-9-39,4-8 1,0-7 175,6-8 1,-2-5 0,2-10 0,1 1 2,-4 3 1,-2 0 55,-7 7 1,-1 3 6,-6 8 1,-1 9-70,-3 3 143,-2 7 0,-5 7 309,0 12 0,-5 7-106,-2 12-54,-3 5 0,-1-4 1,-1 1-49,1-5 0,4 0-108,-1-4 0,6-1 77,-2-4 0,3-4 37,1-3 1,5-3-1132,2-1 1,8-4-186,4-4 1,3-1 249,5-2 1,0-9 879,3-2 0,2-8 0,-3 2 0</inkml:trace>
  <inkml:trace contextRef="#ctx0" brushRef="#br0" timeOffset="3697">2292 1624 7933,'-22'0'318,"1"0"1,1 0 0,2 1-251,2 3 0,0 6 805,1 5 1,-2 9-416,-1-2 1,-2 8-173,5 0 1,0 1-141,4-1 1,-1 2-110,1-6 0,5 0 238,2-3-222,3-1 0,1-4 0,0-4 42,0-1 0,5-7-204,2-2 0,7-3 82,1-1-37,5-10 1,-1-4 0,6-10-248,1-3 0,0-4 154,-3 1 0,-2-2-136,-2-2 242,-3 0 1,-6 6 0,-3 3-234,-3 5 121,-3 3 21,-1 6 1,-6 5-157,-5 2 0,0 8-319,-4 3 1,2 3-467,2 2 696,0-6 1,3 3 386,1-6 0,4 6 0,-2-3 0</inkml:trace>
  <inkml:trace contextRef="#ctx0" brushRef="#br0" timeOffset="4197">2494 1669 7569,'-9'11'0,"1"6"271,-8 0 0,5 9 0,1 2 1386,2 0 0,-2 2-899,3 4-636,2-5 1,-4 6-1,5-4 107,2 0 1,-1-8-242,-1-1-622,3-7 590,-4-4 0,6-7 131,3-8 1,-3-8-71,3-11 1,2-4 2,2-7 0,2 1-120,1-1 1,-2-1 153,2-3-107,-2 3 1,8-3-1,-3 4 56,1 0 1,4 6 7,-4 1 1,1 9 5,-1 3 0,-6 7-67,2 5 0,-4 5-229,1 9 0,-3 8 550,-5 15-163,0-1 1,0 1 0,0 0 323,0 0-243,0-1 1,0-4-1,0-3-41,0-2 1,1-7-71,3-2 49,-3-2-315,4-7 1,0-8 143,3-13 1,3-4-199,4-11-244,-3 0 1,9-3 197,-2 3 0,2-4 72,2 4 0,-6 0 0,0 7-9,-1 1 1,-7 4-134,2 3 72,-2 8 179,2 2 0,-4 10 623,1 2 1,-6 8 130,2 4 1,-3 2-263,-1 2 0,1 4-51,3 3-274,-3 3 0,4 4 1,-5 0 221,0 0-593,0-2 1,0-5 0,0-3-46,0-3 1,0-1-136,0-8 0,2-5-1801,1-6 2292,9-3 0,5-11 0,6-2 0</inkml:trace>
  <inkml:trace contextRef="#ctx0" brushRef="#br0" timeOffset="4517">3315 1512 7569,'-23'0'883,"1"0"0,-1 5-482,1 2 1,3 3-1,2 3 161,0 2-362,2-3 0,4 5 0,0-6-40,0 0 0,3 3-271,1-3 1,4 3 131,-1-7-117,3-2 1,1 1-1,1-3 280,3 1-39,-3 4 0,9-6 0,-2 3-93,2 0 1,2 0-57,3 2 1,-1 3 140,5-2 0,-2 0-10,2 0 0,-3 6-472,-5-3 1,-4 4 176,-4 0 1,-1 1 39,-2 3 0,-7 6 226,-4-3 0,-6 4 111,-9 1 0,-2-4-245,-2 3 1,1-6-154,3-1 0,6-6-105,-2-2 0,11-1-60,-1-6-627,4-1 1,1-13 980,4-5 0,11-10 0,5-3 0</inkml:trace>
  <inkml:trace contextRef="#ctx0" brushRef="#br0" timeOffset="4750">3674 1164 7569,'-29'11'1016,"3"5"0,8 3 1,3 3-643,2 4-76,2 3 1,0 6 0,1 3 1095,2 3-1057,-2 2 0,8 7 0,-5 3-32,2 2 1,2 1-254,3 0 1,3-8 142,1-4 0,5-10 0,-2 0 0,3-9-1138,2-3 0,-2-4-1246,-3-7 499,3-5 894,-4-1 1,4-15 795,-2-5 0,2-10 0,-4-3 0</inkml:trace>
  <inkml:trace contextRef="#ctx0" brushRef="#br0" timeOffset="4907">3337 1658 7569,'-17'6'0,"0"4"0,17-9 2794,8 3-2013,12-3 1,5-1 0,5 0 250,1 0-1245,1 0 1,2 0 0,-1 0-3725,-3 0 3937,-3 0 0,-4-5 0,-1-1 0</inkml:trace>
  <inkml:trace contextRef="#ctx0" brushRef="#br0" timeOffset="5574">450 2759 7569,'-12'0'301,"-1"-1"0,0-2 109,3-1 0,3 2 0,-2 6-127,2 3 1,0 13 0,0 8-69,3 7 0,2 6 19,-2 7 1,3 0-24,-3 4 1,3 3-182,1 1 0,0 2 188,0-9-301,0-6 1,3-5-1,1-8 205,-1-4-320,-2-7 227,-1-3 20,0-15 1,0-8 0,0-16-68,0-6 0,0-9-172,0-7 0,5-6-59,2-9 1,-2-3-18,-1-4 254,-3-1 1,3-1 0,1 1-72,1 6 247,-3 13 0,6 2 0,-6 10-41,0 5-159,3 3 0,-3 10 60,4 1 0,0 9 176,5 2 1,4 4-297,3 3 1,2 5 68,1 2 0,-4 8 1,3 3 0,-5 6 68,-2 2 33,1 8 0,-14 2 1,2 5-67,-6 1 1,-4 1-35,-8-2 1,1 2-46,-5-6 1,1-3-72,-5-4 0,6-8-275,2-3 0,2-3 22,2-8-83,0-3 0,4-2 0,4-6-194,1-5-295,2-7 966,5-2 0,7-11 0,5-1 0</inkml:trace>
  <inkml:trace contextRef="#ctx0" brushRef="#br0" timeOffset="5914">1056 2613 8392,'-15'7'411,"0"1"0,0-4-411,4 3 0,0-1 737,0 2 0,0 2 64,-1-3-604,1 8 1,0-1 0,0 3 214,-1 0-417,1 3 0,1-3 0,1 6 250,2-1-193,4 1 0,-2-1 0,5 1 143,0-1 1,2-1-91,1-2 1,0 1-220,4-5 1,5-5 8,3-6 0,1-3-130,-1-1 268,-3-5 1,10-8-108,-4-9 1,-2-2-1,1-6-37,-1-1 1,-2-3-319,4-3 300,-4 2 0,1-4 1,-6 7-167,-2 2 0,-4 4-79,1 7 183,-3 3 1,-7 9-303,-6 4 313,1 6 0,-9 9 0,4 5-289,-2 1 0,5 2 186,-2-5 0,6-4-48,1-4 1,6-3-50,-2 4 93,8-6 1,2 2 286,5-8 0,6-7 0,0-7 0</inkml:trace>
  <inkml:trace contextRef="#ctx0" brushRef="#br0" timeOffset="6240">1506 2523 7569,'-18'0'779,"-3"4"0,2 1-29,-2 1 0,-1 1-403,-1 5 1,1 0-126,-1 3 0,5-2-67,-1 2 1,5 1-91,-1-1 1,3 1 324,0-1-264,6-2 1,1 3-198,5-5 0,1-1 147,3-3 1,4 2 52,7-5 0,3 3-117,9-3 0,-4 4 48,4-5 0,-1 2-72,-4-1 0,6-3-331,-10 3 202,6 2 0,-13 1 92,1 4 1,-6 0 69,-6 0 0,-8 6-104,-7 1 0,-3 5-126,-12 3 1,0-2-4,-4 2 1,2 1-108,2 0 0,2-6 24,6-6 1,0-3-598,4 0 166,1-6 0,12-7 242,5-11 1,10-5-133,9-9 616,7-3 0,8-10 0,6-1 0</inkml:trace>
  <inkml:trace contextRef="#ctx0" brushRef="#br0" timeOffset="6417">1731 2579 7569,'-5'16'399,"-3"6"0,-6 5 0,-1 2 991,2 2 1,-2 5-847,3 2 1,0 3-45,8-4 0,0 0-556,4-8 0,0-2 79,0-9 0,5-1-1237,3-6 525,2-5 360,1-1 0,-5-14-206,-2-2 0,-3-8 535,-1 1 0,0-9 0,0-1 0</inkml:trace>
  <inkml:trace contextRef="#ctx0" brushRef="#br0" timeOffset="6581">1899 2321 7569,'-29'4'0,"4"1"1358,5 1-604,9-4-1060,6 3-27,5 0 0,1-4-211,3 3 0,2-3 13,6-1 531,-1-5 0,5-6 0,2-6 0</inkml:trace>
  <inkml:trace contextRef="#ctx0" brushRef="#br0" timeOffset="6801">2023 2231 7740,'0'11'465,"-4"0"0,0 2 1340,2 2-1475,-5 2 1,6 7 130,-3 2 0,-1 4 1,2 8 235,0 3-449,-3-2 1,0 8 0,-4-2 97,2 1 0,-2 4-40,3-1 0,-2-4-428,2-4 133,2 0 1,1-6-510,0-5 0,0-6 0,4-6 311,0-3-578,0-7 1,2 1-1,1-7 95,5-3 0,2-8 64,1-6 0,1-5 606,3 1 0,-2-7 0,3-2 0</inkml:trace>
  <inkml:trace contextRef="#ctx0" brushRef="#br0" timeOffset="7076">2079 2669 7569,'-1'10'1085,"-3"-2"-275,3-3-636,-9 0 0,8-3 0,0 4 239,4-1-498,5-1 0,4-5 0,1-2 211,3 0 0,-2-5 80,2 4 1,-3-4-190,-1 0 0,1 2-227,-1-2 0,-4 5 294,1-5 0,-6 4 92,2-3 5,-3 4 1,-1 0 64,0 6 1,0 5 138,0 7 0,-1 2 10,-3 6-154,3-1 0,-4 3 1,5-1-14,0-3 1,0-1-187,0 3 1,0-6-324,0-2 0,1-2 143,3-2-692,-3 0 1,4-4 0,-3 0 1,1-2-1229,-1-2 2057,8-8 0,-4-11 0,5-7 0</inkml:trace>
  <inkml:trace contextRef="#ctx0" brushRef="#br0" timeOffset="7210">2259 2399 8024,'-22'10'985,"4"-2"1,1-2-249,6-2-517,5-3 1,1 5-518,5-2 1,4-1 161,-1 4 135,11-4 0,-1 2 0,9-5 0</inkml:trace>
  <inkml:trace contextRef="#ctx0" brushRef="#br0" timeOffset="8108">2562 2669 7714,'-4'8'0,"-1"-2"0,-1-1 328,-3-3 1,3 5-84,-2 0 1,6-1 0,-2 2 2,3 0 0,1 6 56,0 1-205,0 0 0,1-5 36,3-2 0,2 0-101,5-4 0,1 0 125,-1-4 0,0-1 36,0-3-135,6-2 1,-5-6 0,4 1 15,1 0 0,-5-4-117,3 0 0,-3-5 43,0 1 0,-1-2 142,0-1-106,0-1 1,-1-3-1,-1 1-189,-1 4 0,-6-1 100,2 8 0,-3-1 45,-1 3 1,-5 6 26,-2 2 1,-8 4 17,-4 4 0,1 9 141,0 9 1,-1 5-26,-3 7-17,4 5 0,-2 1 0,5 5-36,1 0 0,2 0-35,1 0 0,3-2 86,1-2 0,4-2 97,-1-5 1,6-5-181,5-3 0,3-4 12,13-3-70,2-8 1,10-8-1,2-12-129,4-10-124,8-12 0,1-10 0,2-7 46,-3 0 0,1-13 20,-1 1 1,-6-8 198,-5 5 1,-5-2 144,-3 1 1,0-5 34,-7 6 1,1 0 292,-10 11 0,-4 8 141,-6 10-425,-3 6 1,-2 7 64,-3 2 0,-6 8 1,-6 9 40,-1 9 0,-2 13-132,-3 17 1,0 3-117,4 9 0,-2 3-172,5 4 1,1 5 151,6 7 0,0 3 93,4 0 1,-1 4 112,1-4 0,3 4-1053,-3-4 645,3 5 0,2-11 0,2 0-493,0-6 112,1 0 0,-4-18 0,0-1 115,0-8 1,0-9-427,0-8-440,0-8 246,0-27 0,4-9 305,0-19 0,3-11-298,-3 3 1030,0-3 0,-4-3 0,0 2 0,0-4 0,0-2 0,0-1 0</inkml:trace>
  <inkml:trace contextRef="#ctx0" brushRef="#br0" timeOffset="8243">2989 2826 7569,'-19'-6'0,"2"2"219,0 3 1,2 1 366,4 0 0,1 1 90,3 3 1,-2-1-52,5 4-362,5-4 0,7 5 0,8-4 270,7-1-526,-1-2 1,12-2 0,-2-3 4,4-4 0,2 0-254,-4 0 0,-1-2 226,1 3-577,0-3 0,-4-5 0,-2 0 593,0 1 0,3-4 0,-2 1 0</inkml:trace>
  <inkml:trace contextRef="#ctx0" brushRef="#br0" timeOffset="8657">3719 2354 7569,'-11'0'710,"3"-5"1,2-2 1549,1-3-1964,1-1 1,11 0 0,3-1 0,5 1 118,2 0 0,-1 3-235,7 1 0,-3 1 3,6-2 1,-2 2 22,-2 2 1,-4 3-377,-3-3 1,0 4 94,-4 4 1,1 3-26,-8 8 0,-1 8 89,-7 7 1,-4 7 22,-7 4 0,-6 3 54,-5 1 1,0-1-36,3-3 0,1 1-43,-1-4 1,6-6-72,2-5 0,2-4-148,2 0 1,1-6-739,3-2 115,2-2 0,6-6 168,3 1 1,6-6-1048,5 2 1733,5-8 0,2-7 0,7-7 0</inkml:trace>
  <inkml:trace contextRef="#ctx0" brushRef="#br0" timeOffset="8823">3787 3051 8125,'-18'11'1159,"3"1"0,8-1-624,3 0 1,3-4 44,1 1 1,0-4-262,0 3 1,3-3 19,1 3-115,5-4 0,-7 6 0,6-6-349,1 0-428,-4-2 0,3-2-6,-4-3 1,1-2-1618,-1-5 2176,-3-1 0,9 1 0,-4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08.829"/>
    </inkml:context>
    <inkml:brush xml:id="br0">
      <inkml:brushProperty name="width" value="0.08571" units="cm"/>
      <inkml:brushProperty name="height" value="0.08571" units="cm"/>
    </inkml:brush>
  </inkml:definitions>
  <inkml:trace contextRef="#ctx0" brushRef="#br0">158 319 7569,'-6'-5'0,"-4"4"451,2-3 1,2-1 279,-2 1 1,6-1-315,-2 2 1,-2 1 111,-2-1-512,3 1 0,-4 4 0,1 0 166,-2 2 0,-1 5 8,0-2 1,3 4-48,1 4 0,0-2-79,0 2 0,2 2-49,5 2 0,-4-1-5,0 0 0,1 0-94,3 0 1,0 2 31,0-5-43,0 0 1,0-3-1,0-1 81,0 0 1,3-3 30,1-1 1,5-4-73,-2 0 0,3-1-116,2-2 1,-1-5 17,0-3 1,4-6 94,0-1 0,1-5 99,-1 2 0,-2-7-108,2-2 243,-3 1 1,2 4 0,-2 1-5,-2 2 924,-6 3-407,6 4-450,-4 6 1,2 1 385,-1 5-352,1 0 1,3 4-228,0 0 1,0 8 174,1-1-257,-6 3 0,3 6 0,-6 3 231,0 0-247,-2 1 0,-1-2 1,0 1 35,0-1 0,0-4-171,0-3-21,0-3 0,5-5 0,3-4-101,2-1 1,2-9 141,3-4 0,-1-10 10,5-9 1,-1-3-144,5 0 1,-1-1 53,1 0 272,-6 6 1,4-1 0,-3 5-58,-1 2 0,0 2 168,-6 8 0,0 3 6,0 1 0,1 3-68,-1 5 1,-5 9 87,-2 2 1,1 9 17,-1 2 1,-1 2-32,-3 6 1,0-4-51,0 4-196,0-5 1,0 6 0,0-4-37,0-2 1,1-5-150,3-2 0,-3-4-906,3 1 1,-1-2 548,0-2 1,2-4 636,3 1 0,2-11 0,-4 2 0</inkml:trace>
  <inkml:trace contextRef="#ctx0" brushRef="#br0" timeOffset="750">1068 330 7996,'-23'-5'1864,"6"3"-1314,2-6 459,8 6 0,-3-7 251,2 5-673,-2-4-329,4 6-221,1-3 0,1 10-234,0 3 0,-1 7 207,2 4 0,-4 2 55,-4 1 1,4 6 111,-1 2 0,1-3-53,-5-1 0,6-2-115,2-1 1,3-6-13,1-2-65,0-2 0,6-7 62,6-2 1,4-6-94,6-5 0,1-6-59,-1-9 1,5-6-244,-1-2 0,0-3 209,-4-5 1,2 1-46,2-8 0,-2 6 74,2-6 0,-6 7-18,-1-4 1,-5 7 601,1 2 1,-3 1-94,-1 10 1,-4 2 493,-4 9-568,-1 0 0,-2 7 96,0 8 1,-9 8-172,-2 14 0,-8 8-134,0 7 1,-1 2-58,2-2 1,-2 6 86,5-2 0,0 5 56,3-5 1,6 1-96,2-8 1,3 3-107,1-4 0,3-4-93,4-7 1,6-6-185,9-1 1,2-11 82,2 0 1,4-6-348,7-2 361,3-10 0,2 0 1,0-12-501,4-5 545,-6-5 0,8-1 0,-12-1-17,-4 0 1,-1 0 189,-8 1 0,-3 0-81,-9 3 1,-5 3 72,-2 4 1,-8 6 54,-3 2 1,-8 4 246,-4 3 1,-2 5-25,-2 6 1,1 3-53,0 6-136,-1 4 1,4 3-1,2 7 222,1 4 1,2-3 210,6 0 1,3 0-112,5-1-232,0 5 0,0-7 0,2 2-5,1-2 0,5-6-163,7-3 1,1-3 183,3-1-286,7-5 0,-6-1-67,10-5 0,0-10 0,4-6-173,-1-7 0,5-6 80,-1-5 1,4-1 107,-3-2 1,-4 2 67,-4-3 0,-3 8 93,-1 4 1,-5 7 193,-9 4 0,-5 8 189,1 3 1,-6 4-214,2 4 1,-4 7 487,-4 8 0,-5 3-258,-2 5 0,-3-4-67,7 4 1,-2-4-96,2 0 0,2-2-223,5-2 0,0 1-252,0-5 1,1 0-501,3-4 1,-2 0-935,6 0 0,-1-4 814,4-4 1,4-1 877,0-2 0,0 0 0,-3 0 0</inkml:trace>
  <inkml:trace contextRef="#ctx0" brushRef="#br0" timeOffset="1375">2304 353 7569,'-11'0'0,"-1"0"0,1 0 1234,0 0-812,5-5 0,1 2 0,5-4 55,0-2 1,8-2-5,4-4 0,6 2 86,1-2-395,7 3 0,-1 1 1,4 1 248,-2 2-470,0 3 0,-5 5 0,1 0 147,-1 0 1,-5 5-33,-2 3 0,-6 2-256,-1 1 0,-7 5 139,-1 3 0,-5 2-94,-6 2 0,-7 3-64,-4 0 139,-1 5 1,-8-6 0,4 4 25,-2-2 87,4 0 0,-1-5 1,7-1-48,4-2 0,3-2 12,0-2 0,6-6-83,2 2 0,9-3 82,7-1 0,4-2-368,6-5 1,6 0-177,2 0 0,2-6-372,2-5 1,3-2 916,1-5 0,-1-1 0,-3-3 0</inkml:trace>
  <inkml:trace contextRef="#ctx0" brushRef="#br0" timeOffset="2284">2888 375 7569,'0'-11'0,"0"0"1136,0 0-324,0-1 0,0 1 1047,0 0-1425,0 5 0,-5 1-136,-2 5 1,-1 1-157,-3 3 0,2 7-120,-6 8 0,1 2 119,-1 1 0,3 1 55,-3-1 1,2 1-71,2-1 0,5-3 57,2 0 1,-1-4-386,1 3 0,1-8-13,3 2 0,1-7-95,3 2 0,-1-4 165,9 0 1,-4-6-12,7-5 1,3-3 52,1-4 0,2-6-103,1-6 0,-3 0 119,0 1 1,-1 2-29,5-2 0,-7 7 99,-5 4 1,-1 3 273,-6 0 410,0 6-444,-4 1 0,-5 10 66,-3 3 1,0 2-100,0 1 0,-1 0 70,6 0 0,-1 1-67,4-1 1,1 0 12,3 0 1,2 0-264,5 1 0,2-5-24,2 1 1,2-5-49,6 5 0,-4-6-1,-1 2 1,0-3-163,0-1 0,2 0 78,-5 0 1,4-1-114,-4-3 0,4-2 39,-4-5 1,4-2 99,-4-2 1,0 2 93,-4-6 1,0 0 11,0-3 1,-3 3 144,-1 0 1,-4 4 6,0-3 0,-6 8 203,-5-2 1,-2 7-98,-1-2 1,-4 6 18,0 1 0,-5 5 22,1 6 1,2 1-92,-2 3 0,5 4 78,-1 7 0,3-1-5,1 5 0,1-3 45,2 2 0,-1-4-130,6 2 1,-1-4-12,4 0 1,5-2-69,2-2 1,3 1-172,2-5 0,-1-2-281,0-5 0,5-3 133,3-5 76,2 0 0,2-3 0,1-4-509,2-8 0,-1-6-1012,5-5 1352,0-3 1,0-7-1,0-4-291,1-5 0,0-3 426,-1 3 0,-3-2 225,-4 2 0,-1-1-132,1 8 1,-7 3-48,-5 9 0,-1 1 0,-6 10 0,0 0 819,-4 4 1,-1 5 1809,-3 2 0,-1 4-1470,-3 4 0,-2 7-544,3 8 0,-2 2-87,2 1 0,-2 5 87,5-1 1,0 5-193,4-1 1,0 2-34,0 2 0,0 2-407,0-2 1,0 5 191,0-9 0,2 0 129,1-8 1,0-1-449,4-2 1,2-4-470,6-7 0,-1-3 500,4-5 1,-3-7 41,4-4 1,4-6-396,3-10 1,0-1 231,-3-6 1,-6 3 323,-2 5 0,-2-1 25,-2 9 1,-1 5 31,-3 2 0,-2 6 69,-5-3 1,0 7 251,0 1 1,-1 6-58,-3 9 1,2 3 110,-6 4 0,2 1-111,-1-1 1,0 1-76,4-1 1,1 1-527,-1-1 0,1-4 201,2-3 1,0-3 162,0-1 1,2-3-698,1-1 0,0-4 718,4 1 0,1-8 0,3-2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07.253"/>
    </inkml:context>
    <inkml:brush xml:id="br0">
      <inkml:brushProperty name="width" value="0.08571" units="cm"/>
      <inkml:brushProperty name="height" value="0.08571" units="cm"/>
    </inkml:brush>
  </inkml:definitions>
  <inkml:trace contextRef="#ctx0" brushRef="#br0">112 225 7569,'-17'0'675,"6"-1"1051,0-3-1361,0 3 1,8-4 263,-4 5-210,4 0-52,-2 0-184,10 5 1,0 2 137,3 8-191,2 3 0,-9 9 0,3 3 99,-3 2 1,-1 2-51,0 0 0,0 0-325,0-1 1,0 3 100,0-2 1,-1 1 183,-3-9 1,1 1-145,-4-5 1,3-5-212,-3-2 0,4-6 103,-1-1 0,2-6-56,-2 2 0,3-8 152,-3-3 1,3-8-57,1-4 1,0-5 66,0-6 1,0 0-16,0-7 95,0-3 0,4 0 0,1-6-31,1-3 159,1 8 0,5-8 0,0 9-11,3 0 0,-1 2 7,5 4 1,-1 5-52,5 3 1,3 4 138,0 3 0,4 3-331,-4 4 0,6 6 114,-2 2-117,-3 3 0,0 7 0,-5 6 142,-4 5 36,-1 9 1,-7 3 0,-3 6-47,-3 2 1,-9 5-59,-6 6 1,-7 0-29,-8 4 0,-3 1 35,-5 3 0,0-5-141,-4-2 0,4-6 76,1-5-54,-1-1 0,7-17 0,-3 1 74,3-3-274,9-8 1,-2-1 0,5-4-470,1 1-76,1-4 191,7 3 1,2-6-423,8-3 1,5-6 1061,10-5 0,4-10 0,11 2 0</inkml:trace>
  <inkml:trace contextRef="#ctx0" brushRef="#br0" timeOffset="259">685 315 7988,'-12'0'2726,"6"0"-2176,-4 0 1,9 1 75,-3 3 0,3 3-27,1 8-279,0 3 0,-4 4 0,0 2 249,2 2-550,-4-2 0,4 7 0,-1-5 202,1-1 0,2-2-38,0-5 1,-3 2-728,-1-5 281,0 0 0,3-5-1249,-3-2 34,3-3 440,-4-5 0,5-1 267,0-3 0,0-4 771,0-7 0,5-2 0,1-6 0</inkml:trace>
  <inkml:trace contextRef="#ctx0" brushRef="#br0" timeOffset="617">876 45 7569,'-12'-4'1106,"1"1"-619,0-1 1,3 4-61,1 0-457,4 0-1072,-2 0 812,5 5 0,2 0-313,1 2 0,0-2 175,4-5 1,1 0 179,3 0 0,0 0 248,1 0 0,-1 0 0,0 0 0,0-5 0,0 4 63,1-3-21,-6 3-74,-1 1 1,-5 1 34,0 3 1,0 4 1219,0 7 0,-4 3-45,0 8 0,-4 3-529,0 5 0,-2 1-164,-1 2 1,0 6 44,0 2 0,3 6-185,1-6 0,3-1-2,-4-3 0,6-5-345,-2 1 0,4-7-258,4-3 0,-2-5-503,6-3 1,-1-1 492,5-6 1,-1 0 162,0-8 0,0 0-260,0-4 1,6-5 366,1-3 0,-1-12 0,-1-4 0</inkml:trace>
  <inkml:trace contextRef="#ctx0" brushRef="#br0" timeOffset="806">876 472 7569,'-18'0'3497,"3"0"-2479,8-5 1,7-1-420,7-5 0,7-3-567,1 3 0,5-2-481,-2 9 1,4-3 464,0 3 1,2 0 186,2 4-203,3-5 0,5 4 0,-1-4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05.808"/>
    </inkml:context>
    <inkml:brush xml:id="br0">
      <inkml:brushProperty name="width" value="0.08571" units="cm"/>
      <inkml:brushProperty name="height" value="0.08571" units="cm"/>
    </inkml:brush>
  </inkml:definitions>
  <inkml:trace contextRef="#ctx0" brushRef="#br0">101 1 7569,'-17'0'81,"1"0"0,6 1 223,2 3 0,0-2 1,4 6 861,1 0-1252,2 2 1,1 2 86,0-1 36,0 0 0,0 0 116,0 1-66,0-1 0,0-4 0,0 1 38,0 1-87,0 0 0,0 3-9,0-1 0,0 1-70,0 3 1,0-2 54,0 2 1,-4 1 40,1-1 0,-2 0-159,1-4 0,3 1 67,-3-1-586,-2-5 0,4 0-2,-1-2 519,1-3 106,2 4 0,5-5 0,2 0 0</inkml:trace>
  <inkml:trace contextRef="#ctx0" brushRef="#br0" timeOffset="300">236 46 10183,'0'16'590,"0"1"-212,0 6 0,0 3-121,0 0 1,-1 4 44,-3-4 1,2 1-171,-6-5 0,6-1-152,-2-2 1,3-2-254,1-2 0,0-6-51,0 2 1,0-2-1171,0 2 357,0 1-767,0-1 1904,0 0 0,5-5 0,1-1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4.930"/>
    </inkml:context>
    <inkml:brush xml:id="br0">
      <inkml:brushProperty name="width" value="0.08571" units="cm"/>
      <inkml:brushProperty name="height" value="0.08571" units="cm"/>
    </inkml:brush>
  </inkml:definitions>
  <inkml:trace contextRef="#ctx0" brushRef="#br0">316 35 7569,'-7'-7'877,"-3"-1"-333,3 4 0,1-1-189,-2 1 0,4 3 293,-3-3-442,-1 3 1,-3 1-24,0 0 1,3 0-20,1 0 1,-1 0 33,-3 0 0,0 0-101,0 0 1,-1 0 120,1 0-281,-5 5 0,2 6 0,-4 10 208,-2 8-197,-2 6 1,4 10 0,1 0 111,5 0 1,-1 0-27,10 0 0,-1-2 25,4-1 0,5-9-124,2-6 0,5-5-3,3-3 1,3-8 15,9-7 1,-4-3-57,4-1 0,0-6 77,-1-5 0,0-2-80,-3-6 0,-6-3 50,-2-4 0,-2-2 5,-2 2 1,-5 2 23,-2-2 1,-3 4 5,-1 3 1,-5-1 136,-2 5 0,-2-1 4,2 1 1,-3 2 116,2-2 1,-1 3-50,2 0 1,2 5 136,5-1 1,0 1-157,0-4 0,1 0-25,3-1 1,7 2 91,8 3 0,2-2 78,2 5 0,-1 1-230,0 3 0,1 0-29,-1 0 0,-3 1-91,0 3 1,-5 7 64,1 8 0,-4 7-84,-4 4 1,-2 3 82,-5 5 0,0 2-101,0 5 0,-5-5 89,-2-3 0,1-7 12,-2-4 0,2-3-156,-2-4 274,-2-3 205,9-10-458,-4-1 1,5-15-178,0-5 0,5-10 183,3-5 1,3-2 89,4-2 0,2-5-5,6-2 0,-1-1 181,1 0 1,-5 4 23,1 4 1,-1 7-15,0 4 1,-1 7 259,-6 8-335,0 3 1,-1 7 72,-2 1 0,0 5-49,-4 7 1,4 2-167,-5 6 0,1 4 129,-4 3 1,0 3 16,0 0 0,1 0-488,3-3 0,-3 1 166,3-5 0,-2 0 135,2-3 0,-1-7-803,4-5 1,2-1-1021,6-6 0,-1-1 1911,4-7 0,1-7 0,4-7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5.486"/>
    </inkml:context>
    <inkml:brush xml:id="br0">
      <inkml:brushProperty name="width" value="0.08571" units="cm"/>
      <inkml:brushProperty name="height" value="0.08571" units="cm"/>
    </inkml:brush>
  </inkml:definitions>
  <inkml:trace contextRef="#ctx0" brushRef="#br0">224 79 7569,'-5'-11'107,"2"3"543,-4 1-260,-1-1-23,-3-3 202,0 0 0,1 3 694,3 1-124,-3 4-776,3-2 1,0 5 94,-1 0-182,6 0-217,-8 0 1,4 3-5,-6 4 1,0 7-186,-3 12 0,2 3 48,-2 5 0,3 3 35,1 1 0,3-1 26,1-3 0,4-5 79,-1-3-229,8-2 0,4-7 0,7-3 33,3-6 1,4-3 85,0-5 0,1-5 54,-1-2 1,1-9-9,-1-7 1,-3 0-221,-1-7 0,-5 5-28,-2-2 1,-5 0 152,-6 1 1,0 1 19,0 6 0,-5-1 8,-2 5 1,-3 1-69,-1 7 0,-1-2-123,1 5 0,0 1-18,0 3 0,0 0-781,-1 0 297,6 0 0,1 1 41,5 3 725,0-3 0,10 4 0,3-5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6.019"/>
    </inkml:context>
    <inkml:brush xml:id="br0">
      <inkml:brushProperty name="width" value="0.08571" units="cm"/>
      <inkml:brushProperty name="height" value="0.08571" units="cm"/>
    </inkml:brush>
  </inkml:definitions>
  <inkml:trace contextRef="#ctx0" brushRef="#br0">46 90 7569,'-12'0'0,"1"0"990,0 0 1369,5 0-1918,1 0 0,5 6 13,0 5-186,0 6 0,0 9 0,0 1 229,0 2-335,0-4 0,0 6 0,0-5 82,0-1 1,0-6-62,0-4 1,3-2-187,1-2-131,0-5 210,-4-1 113,0-5-165,5-5 0,-4-6 1,4-8 178,0-2-331,1-7 0,6 0 0,-1-5 84,0 3 1,0-1 64,1 5 0,-1 1-107,0 6 1,0 3 69,1 5 0,-5 4-149,1 4 1,-1 3-64,4 3 317,-4 9 1,1 5 0,-4 7-95,-2 2 196,0-2 1,1 7 0,1-5-37,-1-1 0,3-2-73,1-5 0,0 1-164,0-8 1,1 2 104,3-9 0,0-1-46,0-3 0,2-10-10,2-5 1,-1-6-113,4-5 1,-3-3 170,4-4-234,-5-1 0,6 0 0,-5 2 5,-2 2 0,0 2 83,-2 6 1,0 8 132,1 3-174,-6 7 337,4-1 0,-9 15-16,3 5 0,-3 5 11,-1 2 0,0 2-171,0 2 1,0-2-63,0 2 1,4-2 105,0-1 1,1-1 34,-2 0 1,0-4-1189,4-3 1,-3-3 38,4 0 0,-5-2-1070,5-3 2140,-1-2 0,9-10 0,2-1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6.385"/>
    </inkml:context>
    <inkml:brush xml:id="br0">
      <inkml:brushProperty name="width" value="0.08571" units="cm"/>
      <inkml:brushProperty name="height" value="0.08571" units="cm"/>
    </inkml:brush>
  </inkml:definitions>
  <inkml:trace contextRef="#ctx0" brushRef="#br0">280 12 7569,'-16'0'1558,"-1"0"-1408,-6 0 0,4 0-120,1 0 0,0-4 1151,-1 0 1,3 0 255,5 4-596,0 0-741,-1 0-301,1 0 1,5 2 29,2 1 46,3 4 0,1 4 165,0 0-18,0 0 1,0 1 132,0-1 1,4 0-11,0 0 0,4 0 173,0 1 1,2-1-139,1 0 1,0 4-40,0 0 1,2 0-162,2-4 1,-4 4-333,0 0 0,-1 4 136,-6-4 0,0 4 98,-4-4 0,-5 3 215,-3-3 0,-7 4-132,-3-4 1,-4 4 98,0-4 0,-1 0-162,1-4 1,5-5-44,2-2 0,2-3-426,2-1-95,0 0 0,4-5-845,4-2 1,3-4 221,3-4 1285,9-3 0,5-9 0,6-2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6.972"/>
    </inkml:context>
    <inkml:brush xml:id="br0">
      <inkml:brushProperty name="width" value="0.08571" units="cm"/>
      <inkml:brushProperty name="height" value="0.08571" units="cm"/>
    </inkml:brush>
  </inkml:definitions>
  <inkml:trace contextRef="#ctx0" brushRef="#br0">34 78 7771,'-8'-11'395,"1"0"1,4-1 874,-1 1-684,3 0 580,-4 0-793,4 4 1,-4 4-155,5 6 1,0 6 94,0 10 0,0 6 148,0 12 1,0 0-137,0 4 0,0 0 29,0 4 0,0-4-292,0 0 0,4-3 76,0 3 1,3-6-343,-3-1 0,4-2 183,0-6-422,-3 0 0,4-3 1,-4-2-270,1-2 253,1-3 1,5-6 191,-1-2 1,0-3-84,0-5 1,1-2 348,-1-1 0,5-9 0,2-5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7.160"/>
    </inkml:context>
    <inkml:brush xml:id="br0">
      <inkml:brushProperty name="width" value="0.08571" units="cm"/>
      <inkml:brushProperty name="height" value="0.08571" units="cm"/>
    </inkml:brush>
  </inkml:definitions>
  <inkml:trace contextRef="#ctx0" brushRef="#br0">54 12 7569,'-16'6'1752,"3"-1"-937,-2-5-380,8 0 0,4 0-186,11 0 1,1 0-111,9 0 0,1 0-403,3 0 1,2 0 113,2 0-224,-2 0 0,9 0 1,-5 0-832,1 0 297,3 0 1,-3-1 907,5-3 0,0-2 0,-1-6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7.455"/>
    </inkml:context>
    <inkml:brush xml:id="br0">
      <inkml:brushProperty name="width" value="0.08571" units="cm"/>
      <inkml:brushProperty name="height" value="0.08571" units="cm"/>
    </inkml:brush>
  </inkml:definitions>
  <inkml:trace contextRef="#ctx0" brushRef="#br0">236 0 7569,'-5'6'358,"-1"-1"1,-7-1-1,0 0 301,-2-2-297,0 0 1,0 1-1,-2 2 37,0 1 0,2 2-100,-4 3 0,5 3-14,-1 5 1,3 1-68,1 10 0,0-4 122,-1 4 1,6-5 24,2 1-319,3-2 0,2-2 0,3-2 321,4-5-467,2 0 0,6-10 0,2 3 217,4-5 0,0-6 27,1-5 0,-1-7-453,1-4 1,-1-6 2,1-1 1,-6-1-82,-2 1 0,-4 1 106,-3-5 0,-3 8 33,-5 0 1,0 7 89,0 0 1,-2 2 34,-1 2 0,-4 4-62,-4-1 0,-4 6-96,0-2 0,0 3 24,4 1 1,0 0 109,0 0 1,3 0-742,1 0 354,4 0 0,-1-1 534,8-3 0,7-2 0,7-6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32.727"/>
    </inkml:context>
    <inkml:brush xml:id="br0">
      <inkml:brushProperty name="width" value="0.08571" units="cm"/>
      <inkml:brushProperty name="height" value="0.08571" units="cm"/>
    </inkml:brush>
  </inkml:definitions>
  <inkml:trace contextRef="#ctx0" brushRef="#br0">7 2089 11351,'-6'0'999,"7"-5"1,10-4-562,7-5 0,8 0-239,4-4 1,11-1-34,4-3 0,13-6-38,2-2 0,9-6-141,6-2 1,10-8-262,1 1 1,-38 19-1,0 0 313,-1 0 1,0-1 0,3 0 0,0 0-114,2-2 1,1 1 0,-2 0 0,0 0-3,2 0 1,-1 0-1,-1 2 1,-1 1-78,-1 0 1,0 1 0,35-18 29,-9 0 0,-11 11 91,-8 1 1,-6 5-375,-9 3 0,-3 1 86,-8 2 0,-4 3 150,-7 4 0,-4 1-121,-8 0 1129,-2 0 0,-5 0-617,0-1 0,0 5 192,0-1 0,-5 6-306,-2-2 0,0 3-30,0 1-35,-1 0 1,-3 0-146,0 0 1,0 0-48,-1 0 1,1 0 109,0 0 1,0 0-1,-1 0 56,1 0 0,4 0 0,-1-1 192,0-3 1,3 1-148,1-4-54,3 4 1,1-3 579,0 2-619,0 3 1,8-8 0,5 6-13,3 0 1,4 2 35,6 1 0,-2 0-45,2 0 0,2 0 65,-2 0-63,0 5 1,-4 1 0,0 5 41,-4 1 1,2-1 132,-5 0 0,-3 0 22,-5 1 1,-4 0 526,0 3-519,-1 2 0,-9 10 0,-5 0 116,-9 2 1,-3-3-116,-6 4 0,4-4 52,-4 4 1,5-9 108,-1 2-419,7-8 1,0 1 0,7-5-1458,2 1 0,6-5-376,0 1-588,3-6 2524,6-2 0,11-11 0,8-7 0</inkml:trace>
  <inkml:trace contextRef="#ctx0" brushRef="#br0" timeOffset="844">625 10 6995,'-16'0'-60,"3"0"0,-3 0 0,6 1 811,3 3 1,-3-3-309,2 3-84,3-3 8,0 4 15,5-3 341,0 3-72,5-5-482,1-5 0,6 3 0,0-1 21,3 1 1,-1 7-170,5 3 0,1-2 300,6 2-398,-3-6 0,5 3 1,-4-5 78,2 0 1,-4-1-89,1-3 0,-2-1 100,-6-2 96,0-3-56,-4 3-28,-5 1 1,1-3-8,-4 6 0,-1 0 190,1 7 1,-1 8 528,-2 11-591,0 9 1,0 10-1,0 7 59,0 8 0,-2 0-10,-1 7 0,-4-2 59,-4 2-114,0-3 0,-1-6 0,-2-3 42,-1-3 0,-1-8-178,1-3 0,2-5-45,-2-3 1,-1-2-251,1-6 0,-1-4 203,1-3-239,2-3 1,-3-6 0,5-2 97,0-3 0,1-3-230,2-6 1,3-4-879,5-11 0,0 1 443,0 0 1,5-2 892,3-2 0,7-3 0,2-5 0</inkml:trace>
  <inkml:trace contextRef="#ctx0" brushRef="#br0" timeOffset="1275">1412 212 7569,'-12'-5'211,"1"-2"1,0-2 0,0 0 0,-1 2 343,1-2 1,1 3 0,1 0-269,2 1 0,-1 1-251,-3 4 1,0 1-7,0 3 1,-4 2 175,0 5 1,-2 6-39,3 1 0,0 7-15,-5 2 1,5 0 63,-1-1 1,4-6-34,4 3 0,2-3-91,5 2-128,0-4 0,5-3-71,2-8 0,8-3 50,4-8-100,7-7 1,-1-7 0,5-5 184,1-4 0,-2 2-53,1-4 0,-4-1 28,4-4 0,-6 5 9,-2 3 1,-4 8-61,-7 7 35,-5 0 1,3 11 0,-5 2 252,-2 12 0,-7 9 204,-6 10 1,-2 2 123,-5 3 1,4 2-222,-1 5 0,4-5-36,3-3 1,3-3-174,5-4 0,0-3-193,0-4 1,5-6-164,3-2 0,2-2-425,1-2 1,1-5-932,3-2 0,-1-3 214,5-1 1359,-5 0 0,7-5 0,-4-1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7.793"/>
    </inkml:context>
    <inkml:brush xml:id="br0">
      <inkml:brushProperty name="width" value="0.08571" units="cm"/>
      <inkml:brushProperty name="height" value="0.08571" units="cm"/>
    </inkml:brush>
  </inkml:definitions>
  <inkml:trace contextRef="#ctx0" brushRef="#br0">179 1 7569,'-19'0'0,"0"0"0,6 4 1719,-2-1-1245,2 11 0,2-4 0,-2 13 340,-2 4 1,3 5-279,-3 6 0,6 2-27,2 5 1,3 0-201,-4 0 0,6-5-87,-2-3 1,4-2-247,4-1 1,2-4 82,5 0 1,1-5-47,-1 1 0,0-6-223,0-2 0,1-4-301,-1 1 0,0-2 30,0-2 0,-3-4-420,-1 1 1,1-6 178,3 2 1,0-4-954,1-4 1675,-1-2 0,0-15 0,0-3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7.973"/>
    </inkml:context>
    <inkml:brush xml:id="br0">
      <inkml:brushProperty name="width" value="0.08571" units="cm"/>
      <inkml:brushProperty name="height" value="0.08571" units="cm"/>
    </inkml:brush>
  </inkml:definitions>
  <inkml:trace contextRef="#ctx0" brushRef="#br0">10 101 7871,'-6'-5'2419,"2"-1"-1780,8-5 0,7 3-263,8 1 1,4-1-130,3-3 0,-1 4-790,5-1 0,-4 2 399,4-2 1,-5 3-1160,1 5 0,-2-3 1303,-2-1 0,1 0 0,-1 4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8.582"/>
    </inkml:context>
    <inkml:brush xml:id="br0">
      <inkml:brushProperty name="width" value="0.08571" units="cm"/>
      <inkml:brushProperty name="height" value="0.08571" units="cm"/>
    </inkml:brush>
  </inkml:definitions>
  <inkml:trace contextRef="#ctx0" brushRef="#br0">102 158 7569,'-16'5'5,"3"1"1,-3 0 22,5-2 1,-1 1 524,1-1 1,4 3 245,-1-3-598,6 5 1,-3-3 73,5 5-203,0-4 1,1 3 100,3-3 0,6-2-40,5-1 1,5-3-20,-2-1 1,4-6-133,0-5 0,3-2-50,-3-6 0,3 2 63,-6-2 1,1-2-28,-1 2 0,-4-1 128,-8 2 41,3 1 0,-8 2 0,1 0-30,-1 2 1,-4 0-50,-1 2 1,0 5 65,-4 2 0,-5 3 30,-3 1 1,-3 5-230,3 2 1,-2 8 112,2 4 0,-1 2-61,-3 2 1,-1 4 120,5 3 66,1 2 1,2-3-1,2-1-62,3-1 1,2-3-68,5 2 0,1-2-144,3-2 1,6-4-185,5-3 0,5-3-305,-2-1 1,1-4 96,4-4 127,-3-1 0,8-4 0,-1-1-809,3-5-186,2-7 1369,2-2 0,4-11 0,2-1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8.810"/>
    </inkml:context>
    <inkml:brush xml:id="br0">
      <inkml:brushProperty name="width" value="0.08571" units="cm"/>
      <inkml:brushProperty name="height" value="0.08571" units="cm"/>
    </inkml:brush>
  </inkml:definitions>
  <inkml:trace contextRef="#ctx0" brushRef="#br0">169 23 7569,'-11'-6'0,"0"-3"333,0 5 1,3 1 482,1 3 1,-1 1-242,-3 3 1,1 7-220,2 7 1,-2 9-47,3 3 1,1 7-39,-2 4 1,4 3 156,-3 1 1,3-1-258,-3-3 0,3 3-158,-4-3 1,6-3 191,-2 0 1,2-7-24,-2-1 1,3-9-1242,-3 2 0,3-8 83,1 0-1367,0-3 1529,5-6 1,2-6-557,8-7 1369,-2-8 0,8-3 0,-4-4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9.164"/>
    </inkml:context>
    <inkml:brush xml:id="br0">
      <inkml:brushProperty name="width" value="0.08571" units="cm"/>
      <inkml:brushProperty name="height" value="0.08571" units="cm"/>
    </inkml:brush>
  </inkml:definitions>
  <inkml:trace contextRef="#ctx0" brushRef="#br0">68 12 7569,'0'-6'371,"5"1"0,-3 6 403,1 3 0,-3 3-239,-3 8 0,0 3 92,-4 4 1,-5 5-53,-3 3 0,2 3-198,5 1 1,-1-2 60,6-2 0,-1-6-231,4-6 1,5-4-272,2 1 0,1-4 78,3-3 0,-1-3-91,9-5 1,-4-5 54,4-3 1,-1-8-174,5-6 0,-2-1-78,-2-3 1,2 2 64,-2 2 0,-2-1-109,2 1 1,-5 3 138,1 0 1,-3 7 69,-1 1 0,-3 4 47,-1 7 169,-4 0 0,2 5 94,-5 3 1,0 11 355,0 3 0,-5 12-357,-3 0 0,-2 7-29,-1 0 1,0 4 412,0 4 0,-1-2-170,1 5 1,0-4-340,0 1 0,1-5-218,2-2 1,-1-5-307,6-7 1,-1-7-479,4-8-1128,0-3 883,0-1 1,1-11 554,3-7 1,2-13 615,5-10 0,1-3 0,-1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9.402"/>
    </inkml:context>
    <inkml:brush xml:id="br0">
      <inkml:brushProperty name="width" value="0.08571" units="cm"/>
      <inkml:brushProperty name="height" value="0.08571" units="cm"/>
    </inkml:brush>
  </inkml:definitions>
  <inkml:trace contextRef="#ctx0" brushRef="#br0">57 67 7569,'-11'-12'1198,"0"-3"-640,-1 2 1,5-2 726,-1 8-693,6 2-211,-3 5-262,10 0 1,0 1-96,2 3 0,2 2-2,-5 5 0,3 1-199,-3-1 0,1 0-1292,-1 0 817,-3 1 285,4-1-35,-5 0 402,0-5 0,5-1 0,1-5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19.794"/>
    </inkml:context>
    <inkml:brush xml:id="br0">
      <inkml:brushProperty name="width" value="0.08571" units="cm"/>
      <inkml:brushProperty name="height" value="0.08571" units="cm"/>
    </inkml:brush>
  </inkml:definitions>
  <inkml:trace contextRef="#ctx0" brushRef="#br0">79 0 7878,'-11'15'599,"-1"0"0,1 5 925,0-1 0,4 7-737,-1 4 1,4 4-38,-3 3 0,4-1-310,0 6 1,1-2-111,2 1 1,0-3-272,0-4 1,2-1-143,1-3 0,4-3-23,4-4 1,-4-6-194,1-2 0,-2-6-82,1-2 1,3-4 172,-2 0 0,2-10 56,1-4 1,4-9 28,0-3 1,1 1-45,-1-4 1,3-2-57,4 2 0,1 0-91,-1 3 0,-3 4 114,0 1 1,-2 4-127,2-1 483,-3 3-192,-5 0 662,-4 6 0,-7 7-347,-8 11 0,-3 3-127,-4 3 0,2 4 233,-2-4 1,4 3 466,4 2 1,2-2-554,5-2 1,1 2-267,3-2 1,2 2-60,5 2 0,4-5 106,0 1 0,4-2-754,-4 2 0,5-3 146,-1-4-1327,-3-1 0,1-5 371,-2-2 1483,-2-3 0,3-1 0,-5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0.761"/>
    </inkml:context>
    <inkml:brush xml:id="br0">
      <inkml:brushProperty name="width" value="0.08571" units="cm"/>
      <inkml:brushProperty name="height" value="0.08571" units="cm"/>
    </inkml:brush>
  </inkml:definitions>
  <inkml:trace contextRef="#ctx0" brushRef="#br0">259 45 7529,'-11'0'938,"0"0"0,1-1-377,2-3 1,2-1-99,2-2 0,2-2-8,-6 5 1,4-3 177,-3 3-385,-1 0 1,-3 4 66,0 0-157,0 0 0,0 4 48,-1 0 1,5 5-81,-1-2 0,1 7-204,-4 1 0,-1 5 22,1-2 1,0 9-93,0 3 1,-1 6 48,1 1 0,4 2 12,-1-2 1,6-5-13,-2 1 1,3-8-77,1-2 1,6-6 102,5-6 0,2-4-38,5-4 1,5-11-155,3-7 1,2-11 40,-2-8 1,-1 0 10,5-3 1,-9-2 89,1 2 0,-7-3-43,0 6 1,-3-1 483,-5 9 0,-2 1 479,-5 6-365,0 3 1,-1 6-195,-3 2 1,2 6-220,-6 9 0,1 2 79,-5 10 0,5-3-137,-1 6 0,6-2 97,-2 7 1,3-4-124,1 0 0,0-1-52,0 1 0,0-2-145,0-2 1,5-2-1128,2-2 874,3-2 0,5 2-18,0-8 0,2 2-20,-2-5 1,2-2-727,5-6 1278,1-7 0,4-6 0,2-6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1.469"/>
    </inkml:context>
    <inkml:brush xml:id="br0">
      <inkml:brushProperty name="width" value="0.08571" units="cm"/>
      <inkml:brushProperty name="height" value="0.08571" units="cm"/>
    </inkml:brush>
  </inkml:definitions>
  <inkml:trace contextRef="#ctx0" brushRef="#br0">203 89 7569,'-6'-5'957,"-4"4"0,7-5-412,-4 2 0,3 3 87,-4-3 0,5-1-162,-5 1 0,4 1-230,-3 3 1,3 0-235,-3 0 1,-1 5 127,-3 2 0,0 3-60,-1 1 0,1 4 109,0 0 1,0 9 22,0-2 1,1 5-267,2-1 1,-1-1 0,6 5 0,-5-5 11,4 1 1,1-6 74,3-1 0,3-6-97,1 2 0,6-3 54,1-5 1,2-2-38,6-5 0,-1-5-23,5-2 1,-1-8-184,1-4 1,-1-6 84,1-1 1,-2-6-69,-2 3 0,-3 0 407,-5-1 1,-1 6 26,-3 2 138,3-1 1,-8 11-130,1-3 1,-3 7 17,-3 5 0,0 3-74,-4 3 1,-1 8 11,-3 8 1,4 4-243,-1 3 0,6-2-30,-2 2 0,-1 1 63,1 0 0,0-1 147,4-4-131,0 1 0,4-6 0,1-2 58,1-2 0,6-7-31,2-2 0,3-3-29,-2-1 0,-2-5 16,6-3 1,-1-5-4,0-2 1,4-5-14,-4 1 1,-1 1-112,-2 0 1,1 4 76,-1-1 0,0 3 61,-4 0 1,-4 2-44,1 3 138,-6 2-127,8 5 0,-8 1-34,1 3 453,-1 2 0,-2 5 617,0 1-443,0-6-372,0 4 0,0-8-310,0 6 1,0-4 3,0 3-64,0 0 1,1 1 0,1-1-122,2 2-46,5-4 166,-3 5 0,5-9 48,1 3 0,-5-8 369,1-3 1,-2-7-137,1-1 0,3-5 78,-2 2 1,2-7 18,1-2-44,0 1 1,2 0-1,2-2-23,3 0 0,4 4 16,0 2-36,1-1 0,-5 12 0,0 0-136,-2 6 0,-1 5-106,-4 3 0,0 9 47,1 6 0,-6 9-4,-2 3 1,1-2 111,-2 2-298,1 5 0,-4-4 0,0 2 35,0-4 0,0-8 138,0-6 0,1-3-1992,3-1 442,2-4 1664,6-2 0,4-15 0,1-3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2.203"/>
    </inkml:context>
    <inkml:brush xml:id="br0">
      <inkml:brushProperty name="width" value="0.08571" units="cm"/>
      <inkml:brushProperty name="height" value="0.08571" units="cm"/>
    </inkml:brush>
  </inkml:definitions>
  <inkml:trace contextRef="#ctx0" brushRef="#br0">225 393 7569,'0'-12'404,"0"6"0,0 0 157,0 2 24,0 3-187,0-9 0,0 7 330,0-4-225,0 4 1,-3-3 333,-1 2 55,0 3-712,-1-9 1,-1 9-30,-5-3 1,-2 3-108,-2 1 1,3 1-28,-3 3 1,-2 3-82,2 8 0,-1 4 21,1 7 1,2 2-146,-6 2 0,6 2 131,2-2 0,1-1-30,6 1 1,1-5-125,3 1 0,5-7-75,2-4 1,4-4 171,4-4 0,3-3-7,4-8 1,1-7 86,-1-8 0,6-9-10,2-10 1,-3 2 61,-1-9 0,-2 3-17,-2-3 1,2-1 253,2-3-154,-2 3 1,0-7-1,-7 7 308,0 2 1,-7 12 252,-7 2-460,-1 10 1,-2 4 0,-2 6 184,-1 2 1,0 5-251,-4 6 1,-3 6-188,-2 10 0,-1 5 230,5 9 1,3 6 22,1 2 1,-1 3-443,2 1 0,-1-4 47,4 0 1,1-3-226,3 3 0,-3-6 86,3-2 0,1 0-94,-1-7 0,4-3-120,0-5 0,2-8-423,1 2 1,5-9 304,3 1 0,3-9-729,5-6 1392,-4 0 0,10-16 0,-4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35.160"/>
    </inkml:context>
    <inkml:brush xml:id="br0">
      <inkml:brushProperty name="width" value="0.08571" units="cm"/>
      <inkml:brushProperty name="height" value="0.08571" units="cm"/>
    </inkml:brush>
  </inkml:definitions>
  <inkml:trace contextRef="#ctx0" brushRef="#br0">56 35 7569,'-11'0'208,"0"0"983,-1 0 207,1-5-620,5-2-236,1 1-399,5-4 1,1 9 0,3-3 546,4 3-517,1 1 1,8 0 0,3 0 284,5 0 1,3 5-68,6 2 1,5 7 154,2 1 0,6 5-147,2-1 0,6 2-60,1 1 0,5 1-30,7-1 0,4 2-445,3 2 1,9-2 280,6 2 1,1-3 152,6-5-345,-46-9 0,0-1 1,3-2-1,0-1 69,2 0 1,0 1-1,-2 0 1,0 1-149,-2 0 0,0 1 0,46 0 58,-5 4 0,-3-7-77,-4 2 0,-3-1-2,-8 2 0,-7-2-58,-4-2 0,-5-3 282,1 3 0,-8-4-79,-3-4 0,-4-6 120,-4-5 0,-2-6-73,-6-2 1,-4 1-282,-3-4 0,-3-3 1,-5 0 484,-3 1-294,-7 0 1,-3 3 0,-5 1-239,0 3 0,-9 6 9,-2 0 0,-8 6 111,0 2 0,1 4 64,-5 0 1,7 1 138,-6 2 0,3 0-186,0 0 300,3 0 0,8 0 180,1 0-142,-1 0-395,2 0 151,1 0-365,5 0 412,0 5 1,0 5 188,0 5 0,1 0-62,3-3 0,-1 3 149,4 0 1,-1 5-4,2-2 1,2 4-93,-3 0 1,2 0-44,-1 1 1,-2 3 40,-2 0 0,-3 6 2,3-2 1,-3-2-79,-1 2 1,-5-4-141,-3 4 1,-5-1 67,-2 1 1,-2-2-185,2-6 0,2-1-519,-6-2 1,5 1 363,-1-5 1,-1-4-161,1-3 0,-4-5-269,4 5 1,4-6-466,4 2 0,-1-3 487,-3-1 720,5 0 0,-4 0 0,3 0 0</inkml:trace>
  <inkml:trace contextRef="#ctx0" brushRef="#br0" timeOffset="1025">786 922 7569,'-11'-6'323,"0"2"1,1 5 0,3 7 276,3 7 1,3 11-1,1 8-171,0 6 1,0 3-104,0 2 0,1 0-65,3 0 0,-3-4 14,3 1-297,2-11 0,-5 5 0,3-11 220,-3-4 92,-1-3-159,0-7 1,-4-10-159,1-5 1,-1-11-211,4-7 1,0-6 80,0-5 17,0-6 0,0 2 1,1-7 2,3-2 71,7-2 0,5 5 0,5 0-21,2 2 0,-4 10-23,3 1 1,1 6 8,-5 5 40,4 8 1,-1 2 0,-1 6 126,-2 0 0,-3 3-69,4 4 1,-5 5 382,1 9-230,-3 6 0,-2 15 208,-2 2 1,-3 9-1,-5 5-79,0 4 1,-1 4-141,-3-3 1,3-1 101,-3-7 1,4-7 147,4-7 0,2-8-452,5-4 0,5-5 108,3-6 1,3-1-346,5-11 0,1 0 131,6-7-119,0-2 1,1-12 0,1-4 43,1-7 0,5-3 118,-5-2 0,-1-5-111,-6-2 1,-2 1-138,-6-1 1,-1 5 331,-2-2 1,-8 5-69,-7 3 0,-3 4 459,-1 7 0,-1 4-110,-3 7-16,-2 3 0,-5 7 0,-2 1 90,-2 5-164,3 7 0,-4 4 0,4 6 39,1 1 1,4 7 66,-1-3 1,4 5 50,-3-5 1,5 5-55,-2-1 1,4 2 40,4-6 1,3-2 42,8-2-363,2-2 0,7-7 0,2-3 217,4-6-398,3-3 1,5-7 0,4-6 50,1-6 0,6-11-77,0-5 1,-2-12-244,-6-3 0,2-7 230,-6 0 0,-4 0 97,-7 0 85,-2 5 0,-11-2 0,-3 9 166,-3 6 0,-5 3-7,-6 9 0,-3 3 202,-8 11 0,-3 5-167,-4 6 1,-1 14-65,1 9 0,5 6 242,2 6 1,3 2 27,5 5 0,-2-2 22,5-2 0,6 3-86,5-3 0,7-1 107,1 1 1,10-1-156,1 2 0,5 0-24,3-5 0,5 1-220,2-4 0,6-6-278,2-1 0,5-10-426,-2-6 0,0-4 411,-3-7 0,0-5-3271,-8-3 3584,-2-12 0,4-9 0,-3-11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2.547"/>
    </inkml:context>
    <inkml:brush xml:id="br0">
      <inkml:brushProperty name="width" value="0.08571" units="cm"/>
      <inkml:brushProperty name="height" value="0.08571" units="cm"/>
    </inkml:brush>
  </inkml:definitions>
  <inkml:trace contextRef="#ctx0" brushRef="#br0">168 1 7569,'-10'6'605,"2"-1"1,-8-5 0,5 0 504,-1 0 1,1 4-610,0 0 0,0 1-189,-1-2 1,1 4-39,0 4 0,1 1 136,3 3 1,-2 3-224,5 4 1,0 5-165,4-1 0,-3 4 48,-1-4 1,1-1-67,7-6 1,-1-1-622,4-6 473,-4 1 0,7-8 0,-2 3-261,6-4 1,-2-8 149,3-4 1,2-7-10,-2-3 0,3-5 76,-3-3 0,2 1-9,-2-5 1,-3 4-171,3-4 1,-2 5 138,-2-1 1,-1 7 400,-3 4-168,-2 2 138,-5 7 1,-1 7-26,-3 11 0,-1 1-28,-2 10 0,-2-3 2,5 6 1,-3 2 178,3-2 1,-3 4-82,3-4 0,0 0-74,4-3 1,0-6-630,0-2 0,5-2 107,3-2-165,2-5 1,6-2-1,4-9 570,5-6 0,-2-11 0,5-6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2.769"/>
    </inkml:context>
    <inkml:brush xml:id="br0">
      <inkml:brushProperty name="width" value="0.08571" units="cm"/>
      <inkml:brushProperty name="height" value="0.08571" units="cm"/>
    </inkml:brush>
  </inkml:definitions>
  <inkml:trace contextRef="#ctx0" brushRef="#br0">158 1 7569,'-18'7'470,"-1"1"0,0-1 654,8 4 0,0 2-259,-1 2 1,1 6-128,0 5-563,5 10 1,-4 1 0,3 10 191,1 2-392,-4 4 1,9-6-1,-3 0 194,3-4 0,1-1 14,0-5 1,5-4-341,2-7 1,7-3-284,1-5 1,4-1-743,-4-6 0,1-5 548,-1-2 0,-2-3-1349,2-1 1983,-3-5 0,-6-6 0,-1-7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2.915"/>
    </inkml:context>
    <inkml:brush xml:id="br0">
      <inkml:brushProperty name="width" value="0.08571" units="cm"/>
      <inkml:brushProperty name="height" value="0.08571" units="cm"/>
    </inkml:brush>
  </inkml:definitions>
  <inkml:trace contextRef="#ctx0" brushRef="#br0">13 23 7569,'-11'11'981,"9"-4"1,5-2 0,12-7-852,3-1 1,5 0-657,3-4 0,-2 3 526,2-4 0,3 1 0,0-4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3.723"/>
    </inkml:context>
    <inkml:brush xml:id="br0">
      <inkml:brushProperty name="width" value="0.08571" units="cm"/>
      <inkml:brushProperty name="height" value="0.08571" units="cm"/>
    </inkml:brush>
  </inkml:definitions>
  <inkml:trace contextRef="#ctx0" brushRef="#br0">57 68 7569,'6'-11'875,"-1"-1"-250,-5 1 0,4 4 131,0-1-49,-1 1-77,-3 0 61,0 2-439,0 25 1,-1 0 62,-3 18 0,-2 2-187,-5 1 1,1 8-110,2 3 0,-1-1-64,1 2 1,3-6 77,1 2 0,-1-4-79,2-4 1,-1-4 56,4-7 1,0-7-756,0-8 471,0-3 1,5-7-39,2-5 1,5-10 160,2-9 0,4-7 74,4-4 0,1-3 115,-1-5 1,1 3-84,-1-2 1,0 3 70,-4 4 1,2 4 7,-5 7 0,-4 3 174,-3 5-41,-6 4-21,8 2 1,-8 12 10,1 4 1,-1 5 190,-2 7 1,0 3-121,0 0 1,0 2-87,0-2 0,0-1-10,0 5 0,1-5 20,3 1 0,-1-6-103,9-1 17,-4-6 0,10 2 0,-3-7-78,4-5 0,2-1 16,1-2 0,2-7-147,2-4 0,3-6-154,5-9 0,-4 1 160,0-5 0,-2-4-180,2-4 1,-2 0 94,-6 0 1,-1 7 134,-2-3 1,-4 8 32,-7 0 0,-3 7 114,-5 4 1,-2 4-21,-1 4 1,-4 2 171,-4 5 1,-4 1-52,0 3 0,-5 7-51,1 8 1,-1 5 81,2 3 1,1 4 1,6-1 1,0-1-97,0 1 1,5-4-97,2 4 0,3-5-155,1 1 0,1-2-100,3-2 0,3-4-327,8-3 1,-1-4-614,4-4 0,2-2 557,7-5 1,-2-6 634,5-5 0,0-5 0,3-7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3.936"/>
    </inkml:context>
    <inkml:brush xml:id="br0">
      <inkml:brushProperty name="width" value="0.08571" units="cm"/>
      <inkml:brushProperty name="height" value="0.08571" units="cm"/>
    </inkml:brush>
  </inkml:definitions>
  <inkml:trace contextRef="#ctx0" brushRef="#br0">202 1 7569,'-16'0'3200,"4"1"-2655,-3 3 0,2 3-14,2 8 1,-2 8-177,-2 7 1,2 9-173,-6 5 1,4 3-18,-4 5 0,7-1 155,1 2-500,-1-3 0,11-5 1,-3-2 42,3-2 1,6-2-107,3-5 0,2-5-267,1-3 0,0-9-565,0-6 0,0-1-1031,1-6 2105,-6-5 0,4-10 0,-4-7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4.087"/>
    </inkml:context>
    <inkml:brush xml:id="br0">
      <inkml:brushProperty name="width" value="0.08571" units="cm"/>
      <inkml:brushProperty name="height" value="0.08571" units="cm"/>
    </inkml:brush>
  </inkml:definitions>
  <inkml:trace contextRef="#ctx0" brushRef="#br0">1 0 7569,'5'6'0,"2"-2"0,3-3 312,2-1 1,3 0 483,0 0 0,0 0-1784,-4 0 988,0 0 0,0-5 0,1-1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5.073"/>
    </inkml:context>
    <inkml:brush xml:id="br0">
      <inkml:brushProperty name="width" value="0.08571" units="cm"/>
      <inkml:brushProperty name="height" value="0.08571" units="cm"/>
    </inkml:brush>
  </inkml:definitions>
  <inkml:trace contextRef="#ctx0" brushRef="#br0">23 89 7558,'-4'-12'0,"-1"2"174,-1 3 1,3-3 231,-1 2 118,3-2 253,1-1-402,0 0-225,0 5 1,0 2 0,0 8 222,0 3 0,0 9-168,0 7 0,0 2 23,0 9 0,0-2-45,0 9 1,0-3 91,0 3-242,0-10 0,0 5 0,0-11-111,0-3 0,0-1-33,0-6 1,0-4 72,0-4-104,5-4 0,-4 1 109,3-8 1,-1-5 62,0-10 1,0-1-70,4-9 1,1-5 8,3-4 1,0-4-14,1 1 0,3 6-76,-1 1 0,5 9-169,-4 3 0,4 9 123,-4 9 1,4 3 71,-4 1 1,3 9 147,-3 2 1,0 9 202,-3 3 0,-5-1 118,1 4 0,-5-2-189,5-2 1,-2 1 33,1-1 1,0 0-1,-4-4 0,2 2 83,3-5-184,2 0 0,-4-3-181,5-1 0,2-5 27,2-2 1,-1-3-151,4-1 1,-3-1 4,4-3 0,0-7 66,3-8 0,1-3 72,-1-5 1,-3-1-95,0-6 1,-2 0-79,2 1 1,-3 0 189,-5 3 1,-1 6 216,-2 6 131,-3 4 72,-5 3 0,-1 12 51,-3 10 0,-2 9-183,-6 6 0,5 6 114,-1-2 0,5 2-133,-5 2 0,6-4-92,-2 0 0,4-5-91,4 1 1,2-4-203,5-3 0,0-3-178,1-5 1,2-4-454,1-4 0,5-1-512,-1-2 0,2-5 609,2-3 1,-1-7 672,1-3 0,4-4 0,2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5.248"/>
    </inkml:context>
    <inkml:brush xml:id="br0">
      <inkml:brushProperty name="width" value="0.08571" units="cm"/>
      <inkml:brushProperty name="height" value="0.08571" units="cm"/>
    </inkml:brush>
  </inkml:definitions>
  <inkml:trace contextRef="#ctx0" brushRef="#br0">90 57 7569,'-25'0'553,"3"0"1,2 0 795,9 0 0,4-1 190,4-3-1126,1 3 0,4-8-947,1 5 0,4-1 340,4 2 1,5 0 225,3-4 1,-2 3-33,2-4 0,0 6 0,3-3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5.645"/>
    </inkml:context>
    <inkml:brush xml:id="br0">
      <inkml:brushProperty name="width" value="0.08571" units="cm"/>
      <inkml:brushProperty name="height" value="0.08571" units="cm"/>
    </inkml:brush>
  </inkml:definitions>
  <inkml:trace contextRef="#ctx0" brushRef="#br0">68 190 7569,'-16'17'464,"3"0"0,-2-6-44,3 0 0,6 0-51,2 1 0,3-5-81,1 1 0,0-5 74,0 5 1,6-6-98,5 2 1,5-3-71,7-1 0,-2-5-200,-2-2 0,6-3 40,-3-1-78,3-1 1,-2-4 0,-2-3 151,-2-2 0,-3-1-121,-5-1 0,-1 2 78,-2 2 0,-3-2-22,-5 2 1,0 3 117,0 1 1,-2 3-58,-1 0 0,-4 5-27,-4-1 1,0 6 51,0-2-201,-6 8 1,4 7 0,-5 8 118,2 2 0,-3 7 31,4 2 0,0 3-59,4 5 0,1-3-136,3 2 1,-2-2 240,5-1 1,0 0-108,4-1 1,2-4-126,1-3 0,4-3 54,4-5-403,0-1 0,5-7 0,2-3-44,-1-3-199,4-3 0,-2-6 0,6-4-235,1-4 934,1-5 0,0-9 0,2-2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5.882"/>
    </inkml:context>
    <inkml:brush xml:id="br0">
      <inkml:brushProperty name="width" value="0.08571" units="cm"/>
      <inkml:brushProperty name="height" value="0.08571" units="cm"/>
    </inkml:brush>
  </inkml:definitions>
  <inkml:trace contextRef="#ctx0" brushRef="#br0">102 12 7569,'-11'-5'1116,"-1"4"1,1-4 1488,0 5-1993,0 0 1,1 6-379,2 5 0,2 11-12,2 8 0,3 6-11,-3 1 0,2 7-16,-2 1 0,3 2 0,-3 2 0,3 1-52,1-5 0,0-1 52,0 0 0,0-1-367,0-9 0,0 2-136,0-6 1,0-3-339,0-1 1,4-3 165,-1-4 1,2-3-1271,-1-5 1390,2-5 0,5-7 24,1-10 0,3-10 336,0-9 0,5-8 0,-3-2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52.133"/>
    </inkml:context>
    <inkml:brush xml:id="br0">
      <inkml:brushProperty name="width" value="0.08571" units="cm"/>
      <inkml:brushProperty name="height" value="0.08571" units="cm"/>
    </inkml:brush>
  </inkml:definitions>
  <inkml:trace contextRef="#ctx0" brushRef="#br0">102 585 7569,'-9'10'0,"-2"-2"0,-1 1 967,-1 4-680,2 3 0,1 7 1,1 4-1,3 5 127,1 8 0,0 4-231,1 12 1,3-2-86,-3 6 1,3-4-105,1-4 0,0-3 197,0-8-271,0-2 1,0-12 0,0-4-1,1-8-199,3-7 417,-3-3 0,4-16-64,-5-8 1,0-8 77,0-11 1,0-6 0,0-9-9,0-2 1,0-1 181,0 0-237,-5-5 0,4 0 1,-3-4 111,3 1 1,1 10-90,0 2 1,0 4 88,0 3-182,0 5 1,6 2 0,4 5 199,4 3-359,1 3 0,1 9 0,3 3 110,2 3-22,6 6 0,-2 1 0,4 6 68,-1 3-164,3 2 1,-11 10-1,1 4-60,-4 5 1,-7 5 79,-6 8 142,-3 6 0,-7 3 0,-5 1-144,-7-1 178,-8 2 0,1-4 0,-5 0-71,-1-6 1,4-5 1,0-4 0,5-8-50,3-7 1,3-7-63,5-5-124,0-1 0,4-4-362,4-1 1,3-9-427,3-6 1,9-9 60,6-2 984,3-4 0,12-6 0,2-1 0</inkml:trace>
  <inkml:trace contextRef="#ctx0" brushRef="#br0" timeOffset="350">709 427 7569,'0'12'1136,"0"-6"1,-2-1-370,-1-5-436,1 0 0,-8 0 167,3 0-502,-3 0 1,-3 1 271,-2 3-295,3 2 0,-4 10 1,3 4 192,-2 5 0,2 4 29,-6 5 0,5-1-108,-1 1 1,6-4-169,2 0 0,4-5-9,0 1 1,3-3-2,3-5 1,5-3-12,7-7 1,0-3 95,7-5 1,0-8-16,8-7 0,-1-7-7,5-12 0,-1-3-74,-3-1 0,-3-7 76,-4 4 0,-6 0 2,-2 7 1,-8 3-139,-3 5 1,-3 1 52,-1 10 0,-6 5 28,-5 6 0,-5 3-115,-7 1 0,5 9-197,-1 2 0,1 3-230,0-3-87,1 0 341,6 0 0,6-5-152,5-2 1,10-3 520,9-1 0,7 0 0,3 0 0</inkml:trace>
  <inkml:trace contextRef="#ctx0" brushRef="#br0" timeOffset="680">1293 416 7569,'-5'6'-379,"-3"-1"0,-7-5 1,-3 0 1766,-4 0 0,0 0-824,0 0 0,3 0-57,0 0 0,4 0-186,-4 0 0,6 0-94,-2 0 1,2 5-33,2 3 0,1 2-43,2 1 0,0 0-96,4 0 0,-1-3 42,1-1 1,3 1-158,-3 3 1,8-1 104,3-2 0,8 2-97,4-3 1,2-2 39,2-1 1,-1 1-29,1-1 1,-1 3-182,1-3 1,-2 5 54,-2-2 1,-3 8 138,-5 4 0,-6 2 56,-5 1 0,-6 5 6,-9-1 0,-4 4-11,-7-4 1,1 0 9,-5-3 0,5-2-108,-1-2 0,3-3 13,5-5 0,1-5-944,6-2 545,0-3 0,5-6-144,2-2 1,9-9 163,6-7 439,5-4 0,12-7 0,1 0 0</inkml:trace>
  <inkml:trace contextRef="#ctx0" brushRef="#br0" timeOffset="883">1551 360 7569,'-11'17'529,"0"5"0,1-4 765,2 8 1,-2-1-321,3 5 0,-3 0-489,-1 4 0,1 4-178,2-1 0,3-3-312,5-4 1,0-10-235,0-2 0,0-4-248,0-3-58,5-4 0,-2-2 179,4-5 1,-3-5-383,3-3 0,-4-7-543,1-4 1,-2-3 1290,2-4 0,-3-3 0,4-5 0</inkml:trace>
  <inkml:trace contextRef="#ctx0" brushRef="#br0" timeOffset="1030">1697 135 8416,'-16'11'348,"-3"1"21,3-6 1,0 3 0,5-6 512,-1 0-441,1-2-935,5 4-380,1-4 0,10 3-673,2-8 1547,8 3 0,-2-14 0,3 3 0</inkml:trace>
  <inkml:trace contextRef="#ctx0" brushRef="#br0" timeOffset="1258">1888 0 7569,'-15'12'0,"0"-1"0,2 0 2242,5 5-1461,3 2 0,4 4-171,-3 1 0,3 9 389,-3 6-829,3-1 0,1 10 0,0 0 183,0 3-460,0-3 0,-4 3 0,0-5 193,2 0-219,-4 0 0,3-5 1,-3-3 74,1-2 0,-4-5-178,2 0 0,2-10-630,1-1 2,3-6 0,2-6-258,3-4 1,2-9 1121,5-9 0,10-7 0,3-12 0</inkml:trace>
  <inkml:trace contextRef="#ctx0" brushRef="#br0" timeOffset="1564">1866 506 7569,'-11'14'1849,"-1"-3"-1362,6 3 0,1-12-144,5 6 0,9-6-160,2 2 1,8-3-158,0-1 1,6-1-52,1-3 1,0 2-202,-4-6 1,1 1 208,-1-5-30,-4 1 1,-2 0 0,-5 0 170,1-1 97,-1 1 1,-4 1 256,1 3 351,-6-3-637,3 8 1,-6-1-63,-3 6 1,2 9-58,-6 6 1,2 5 118,-1 3 90,-3 3 1,3 6 0,-4 2 228,0 4-262,0-2 1,1 4-1,1-7 56,1-4 1,6-1-123,-2-8 1,3 1-871,1-9 1,1-2 18,3-5 0,2-3-696,5-5 0,1-3 196,-1-4 1168,5-6 0,2-14 0,4-2 0</inkml:trace>
  <inkml:trace contextRef="#ctx0" brushRef="#br0" timeOffset="1717">2248 292 7569,'-26'7'0,"-1"-4"748,6-1 769,10-2 0,7 0-1853,8 0 1,3-2-346,8-1 1,3 0 680,4-4 0,6-1 0,1-3 0</inkml:trace>
  <inkml:trace contextRef="#ctx0" brushRef="#br0" timeOffset="2322">2326 618 7569,'0'11'611,"0"-4"0,0-1-316,0-2 0,0-2-74,0 6 1,2-6-1,1 2 1,0 1-84,4-1 0,1 3-80,3-3 0,-3 0 113,-1-4 1,1 0-12,3 0 0,0-5 43,0-3 1,1-3-1,-1-4 1,-1-3-90,-3-4 1,3 0 53,-2-1 1,-3 2 88,-1 2-1,-3-1-62,-1 5 0,0 0 109,0 4-163,-5 0 1,-3 4-1,-5 4 93,-2 2 1,-5 5-368,1 4 1,1 7-50,0 4 1,3 2 74,-4 1 0,5 5 92,-1-1 135,3 5 0,4-2 0,2 3-10,1-2 1,1 3-12,4-3 0,5 1-81,3-1 1,7-3-58,3-4 1,4-2-77,0-2 0,2-4-298,2-8 1,-1-3 83,5-8 1,1-7 100,7-8 0,-3-8-27,2-7 0,2-8 74,-2-7 1,1-5 95,-5 2 0,-3 1-104,0-2 0,-8 9-8,0-1 0,-7 4 688,0 0 1,-4 6 200,-3 5 1,-3 1-8,-5 0 0,0 2-258,0 9 1,0 1 226,0 6-413,0 5 1,-2 1-123,-1 5 0,0 11-67,-4 8 1,-1 10-166,-3 12 0,0 1 245,0 11 1,-1 0 92,1 7 0,4 0 63,-1 8 0,6-7-102,-2 6 1,3-7-67,1 0 0,0-6-352,0-2 0,0-8-465,0 1 1,0-13 562,0-2 1,0-6 95,0-5-1030,0-8 0,0-7 67,0-8 1,0-7-102,0-8 0,3-4 120,1-3 1,0-3 1,0-4 981,-1-1 0,6-5 0,-3-1 0</inkml:trace>
  <inkml:trace contextRef="#ctx0" brushRef="#br0" timeOffset="2475">2821 731 7569,'-11'11'987,"-1"-1"1,2-1-101,3-2-105,-3-4 1,9 3-306,-3-2 0,13-3-294,6 3 1,5-4 410,2-4 1,4-1-395,0-3 0,4-2-967,-3 3 1,-1-2 327,-4 2-615,1-3 0,-2 7 0,-1-4 1054,-1-2 0,-6-1 0,4-1 0</inkml:trace>
  <inkml:trace contextRef="#ctx0" brushRef="#br0" timeOffset="2997">3304 225 7569,'-16'6'392,"7"-1"0,-1-6 328,4-3 1,3-1-515,7-2 0,7-3 451,8 2 1,-2-2-1,2-1 200,1 0-806,1 5 0,2 1 0,-1 5 152,1 0 1,-2 0-9,-2 0 0,-3 1-205,-5 3 1,0 2-75,1 5 1,-6 2 126,-2 2 1,-4 2 32,-4 6 0,-4 3 153,-7 0 0,-2 5-82,-6-1 0,1 6 133,0 2 1,-1 3-132,1-4 1,0 1-131,4-4 0,3-6 30,7-2 1,3-3-232,5-4 1,0-3-1153,0-5 0,5-5 211,3-2 1,5-3-1272,2-1 2394,5 0 0,-7-5 0,3-1 0</inkml:trace>
  <inkml:trace contextRef="#ctx0" brushRef="#br0" timeOffset="3150">3450 955 7569,'-16'13'2073,"7"1"-864,-2-11 1,7 2 50,0-1-1100,3-3-1035,1 4-1559,0-5 2434,5 0 0,-4-10 0,4-2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6.065"/>
    </inkml:context>
    <inkml:brush xml:id="br0">
      <inkml:brushProperty name="width" value="0.08571" units="cm"/>
      <inkml:brushProperty name="height" value="0.08571" units="cm"/>
    </inkml:brush>
  </inkml:definitions>
  <inkml:trace contextRef="#ctx0" brushRef="#br0">100 23 7569,'-22'16'1068,"-1"-5"0,2-1 1408,2-6-1892,8-1 0,7-4 43,8-3 1,4-2-382,7-5 0,1 4-293,3-1 0,4 6-133,-4-2 0,4 1 217,-8 0 0,3 1-997,-3-1 1,0 1-61,-4 2 1,1 0 1019,-1 0 0,5-5 0,2-1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7.358"/>
    </inkml:context>
    <inkml:brush xml:id="br0">
      <inkml:brushProperty name="width" value="0.08571" units="cm"/>
      <inkml:brushProperty name="height" value="0.08571" units="cm"/>
    </inkml:brush>
  </inkml:definitions>
  <inkml:trace contextRef="#ctx0" brushRef="#br0">101 12 7154,'-1'-6'-311,"-3"2"848,-2 3-447,-5 1 1,3 0 109,1 0 1,3 3 140,-3 1-312,4 0-252,-2-4 0,6 0 113,3 0 0,-1 0 127,4 0 0,-4-1 526,0-3-225,-1 3 1143,-2-4-611,0 5-644,-5 0 1,2 10 64,-4 4 1,0 8 60,0 4 0,-3 6-236,3 6 0,0 1 56,0-2 0,4-2-155,0 2 0,1-3 54,2-4-133,0 3 0,2-14 0,0 3 68,2-5 0,3-2 53,-3-4 0,5-4-300,-2-4 1,7-8 87,1-6 0,5-10 88,-1-9 1,2-6 47,1-2 1,1-4 39,-1 1 1,1-3-52,-1-1 70,1 5 1,-6 6-1,-2 9 11,-2 5 1,-7 4 306,-2 5-300,2 5 1,-6 7 8,0 10 1,-4 7 249,-3 8 0,-3 1-75,2 3 1,2 3 2,-2-3 0,6 2 17,-2 2-251,3-5 1,1 2 0,1-5 134,3-1 1,2-1 18,5-2 0,2-8-354,2-3 1,1-7-7,3 0 0,2-6 81,-2-5 1,-2-3 58,2-13 0,-5 2 207,1-9 1,-3 0-15,-1-3 1,-1 3 128,-2 0 0,1 5-127,-6-1 0,1 6 181,-4 1-183,0 5 0,0-2 101,0 5-558,0 4 166,0 2-1242,0 0-163,-5 4 449,4-4 1,-3 5 463,8 0 1,-2 0 662,6 0 0,-1-5 0,5-1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8.129"/>
    </inkml:context>
    <inkml:brush xml:id="br0">
      <inkml:brushProperty name="width" value="0.08571" units="cm"/>
      <inkml:brushProperty name="height" value="0.08571" units="cm"/>
    </inkml:brush>
  </inkml:definitions>
  <inkml:trace contextRef="#ctx0" brushRef="#br0">23 213 7172,'-5'6'442,"4"-1"0,-5-5 94,2 0-169,3 0-115,-4 0 1,6 0 32,3 0 0,-2 4 94,6 0 1,-4 1-109,3-2 0,-1 0 79,2 4 1,2-3-206,-3 4 1,3-6-77,2 2 1,-1-3 23,0-1 1,0 0 51,1 0 1,0-2-81,3-6 1,-1-1-9,4-9 0,-3-1-194,4-3 0,-5-1 27,1 1 1,-3-1-94,0 1 0,-6 4 66,-2 3 1,-3-1-11,-1 1 1,-1 1 133,-3 7 1,-6-2-31,-5 5 1,-4 2-20,4 6 0,-5 3 27,1 8 1,-2 2 100,-1 6 1,1 4-48,2 3 1,-1 3 89,5 1 0,1-2 9,7-2 1,-2 2 165,5-2 1,0-2-146,4-2 1,5-2-47,3-2-127,7-4 1,2-2 0,6-6 73,-1-3 1,6-2-10,2-5 0,2-5 81,2-2-77,0-8 1,3-4 0,0-7-131,0-4 1,0-1-95,-3 1 280,2-3 0,-9 6 1,5-4 102,-2 1 0,-7 5-1,0-1 1,-2 7 24,-6 4 0,-4 4 69,-3 3-6,-6-2-10,3 9 1,-6 2-176,-3 10 1,2 6-99,-6 5 1,1 2-43,-4 2 1,1-1 31,2 5 0,-1-5-217,6 1 1,-2-3 5,1-5 0,3 2-125,-3-5 1,4 0 150,4-3 1,-2-5 67,6 0 1,-5-4-1287,5 1 1,1-4-813,6-4 2227,-3-2 0,9-10 0,-3-2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8.628"/>
    </inkml:context>
    <inkml:brush xml:id="br0">
      <inkml:brushProperty name="width" value="0.08571" units="cm"/>
      <inkml:brushProperty name="height" value="0.08571" units="cm"/>
    </inkml:brush>
  </inkml:definitions>
  <inkml:trace contextRef="#ctx0" brushRef="#br0">44 0 7569,'-11'0'645,"0"0"1,3 0-166,1 0 0,4 1 236,0 3-366,6-3 0,6 9 151,2-2 0,6 6-174,-10 1 1,6 8-112,-6 0 1,-2 7 30,-1 0 0,-3 3 363,-1 5-518,-5-3 1,-1 7 0,-5-3 147,-1 1 1,1-5-46,0-1 0,5-2-249,2-6 0,3-1-21,1-6 0,0-3-731,0-5 648,0-4 1,8-2 9,4-5 1,6-12-46,1-6 18,7-8 1,3-8 0,5 0-6,-1 0 1,-3 1 56,0-1 1,-5 5-53,2 3 0,-9 7 2,-3 4 391,-2 3-173,-7 1 0,-2 6 286,-8 5 0,-3 6-72,-8 9 77,-3 2 0,-1 7 0,2 1-17,1 1 1,1 2-140,3-2 1,2-2-56,3 2 0,2-4-5,5-3 1,1 1-409,3-5 0,-2 0 168,6-4 1,3-5-607,4-2 1,4-3-46,-4-1 0,5-6-375,-1-5 1,3-5 405,4-7 740,-2 1 0,3-6 0,-4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8.945"/>
    </inkml:context>
    <inkml:brush xml:id="br0">
      <inkml:brushProperty name="width" value="0.08571" units="cm"/>
      <inkml:brushProperty name="height" value="0.08571" units="cm"/>
    </inkml:brush>
  </inkml:definitions>
  <inkml:trace contextRef="#ctx0" brushRef="#br0">102 34 7569,'-12'-7'552,"1"-1"1,5 4 2094,2-3-1533,3 4-648,1-2 0,5 5-229,2 0 1,3 0-43,2 0 0,-5 10-110,1 5 0,-6 6 62,2 6 0,-3 1 202,-1 6 0,-5 1-26,-2 3 0,-3-2-33,-2 5 0,-3-4-95,0 5 0,0-6 0,4 1 0,1-2-169,3-1 0,-2-4-111,5 0 0,1-6-31,3-2 0,1-1 132,3-6 0,2 0-657,5-4 0,5-4-36,3-4 1,2-4-287,2-6 1,-1-6 180,1-9 1,-2-1-249,-2 1 0,0-2 384,-4-2 646,-5 7 0,0-12 0,-3 7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9.154"/>
    </inkml:context>
    <inkml:brush xml:id="br0">
      <inkml:brushProperty name="width" value="0.08571" units="cm"/>
      <inkml:brushProperty name="height" value="0.08571" units="cm"/>
    </inkml:brush>
  </inkml:definitions>
  <inkml:trace contextRef="#ctx0" brushRef="#br0">57 79 7569,'-23'5'3240,"6"-4"-1188,6 4-1597,6-5 1,13 0-31,4 0 1,8-1-521,2-3 1,2 2-49,6-6 0,0 4-97,3-3 1,-3-1-283,0-3 0,-1 4-630,1-1 1,-3 4 635,-4-3 516,-6 4 0,5-7 0,-5 4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9.687"/>
    </inkml:context>
    <inkml:brush xml:id="br0">
      <inkml:brushProperty name="width" value="0.08571" units="cm"/>
      <inkml:brushProperty name="height" value="0.08571" units="cm"/>
    </inkml:brush>
  </inkml:definitions>
  <inkml:trace contextRef="#ctx0" brushRef="#br0">0 0 9451,'6'11'673,"1"-2"0,-5 1-421,2 2 1,-1 7 185,-3 0 1,0 2-188,0 2 0,0-5-227,0 1 0,0-1 106,0 0 1,-3 2-119,-1-5 83,0 0 113,-1-4-1353,4 1-1476,-4-6 2621,5-1 0,5-10 0,1-1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8:29.883"/>
    </inkml:context>
    <inkml:brush xml:id="br0">
      <inkml:brushProperty name="width" value="0.08571" units="cm"/>
      <inkml:brushProperty name="height" value="0.08571" units="cm"/>
    </inkml:brush>
  </inkml:definitions>
  <inkml:trace contextRef="#ctx0" brushRef="#br0">79 1 7569,'-11'11'2442,"0"0"-1672,-1 1 0,1 4 1,1 3 457,3 2 0,-2 1-783,5 1 1,1-5-104,3 1 0,1-1-711,3 0 0,2-1 223,5-6-868,0 0 1,0-1 283,1-2-897,-6-3 0,0-5 1627,-2 0 0,-3 5 0,4 1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1-11T15:06:03.132"/>
    </inkml:context>
    <inkml:brush xml:id="br0">
      <inkml:brushProperty name="width" value="0.08571" units="cm"/>
      <inkml:brushProperty name="height" value="0.08571" units="cm"/>
    </inkml:brush>
  </inkml:definitions>
  <inkml:trace contextRef="#ctx0" brushRef="#br0">388 2394 7569,'-11'5'102,"-1"-4"0,1 4 1,0-1 791,0-1 0,-1 5 149,1-4-592,5-1-329,1-8 1,11-5-1,7-6 291,8-1-181,1-2 0,11-6 187,-3 2 0,2 0-271,2 8 1,-2-3 87,-2 7-258,3-3 0,-10 13 1,2-3 140,-5 3 1,-5 2-87,-7 3 0,-3 8 142,-5 11 0,-11 6-6,-8 8 0,-7 7-50,-8 5-55,-5 9 1,1-4 0,-5 8-50,2-1 1,6-1 112,1-3 0,6-3 136,5-1 0,6-4-73,2-8 0,7-8 110,4-6 1,4-1-170,4-4 0,4-2 5,7-8 0,7-2 60,8-3 0,4-7 14,3-7 0,-1-8-806,6-4 0,-5-4-74,4-3 0,-6 2-401,-1-2 0,-5 3 153,-7 0 0,-1 2-1482,-2 2 1690,-3 8 709,-9 1 0,3 4 0,-4-6 0</inkml:trace>
  <inkml:trace contextRef="#ctx0" brushRef="#br0" timeOffset="258">994 2652 7569,'-11'0'596,"0"0"0,3 0 947,1 0 1,3 2-109,-3 6-1065,4-1 1,-5 16 96,4-1 1,-4 6 30,5 6 0,-6 3-199,1 0 1,2 1 3,-1-4 1,4-2 150,-1-2 0,-1-4-298,2-7 0,-1-3-193,4-5 0,0-3 311,0-1-79,0-4 0,0 1-2147,0-8 1,0-7-364,0-8 0,5 0 2315,2-3 0,3-3 0,2-9 0</inkml:trace>
  <inkml:trace contextRef="#ctx0" brushRef="#br0" timeOffset="406">1174 2394 8425,'-17'5'3066,"2"2"-2563,7 3 0,-2 1-71,3 0 0,2 1-575,1-1-1684,3 0 0,1 0 1827,0 1 0,5-1 0,1 0 0</inkml:trace>
  <inkml:trace contextRef="#ctx0" brushRef="#br0" timeOffset="756">1264 2798 7569,'-1'12'788,"-3"3"2061,-3 4-2371,2 2 1,-5-2-114,2 0 1,-2 3 69,-1 5 0,3-1 1,2-4 135,1 1 1,1-2-574,4-2-9,-5-3-125,4-5 0,-3-5 321,8-2 1,-1-8 68,4-3 0,-3-7-201,3-1 0,-3-10 141,4-1 1,-5-3-104,5-4 195,-1-4 1,10-8 0,1 0 80,4 1 1,0 2-95,0 1-513,-4 10 0,2 3 0,-5 15 185,-1 4 0,-2 4-16,-1 5 1,1 10 121,-1 5 0,-5 12-24,-2 11 0,-3-1-150,-1 12 0,-4-2 131,1 6-60,-1-3 0,0-10 1,-1-3-6,-1-2-474,3-1 0,-2-5 1,5-4 182,0-5 1,0-4 132,0-5 71,0-5 144,0-1 0,10-10 0,3-1 0</inkml:trace>
  <inkml:trace contextRef="#ctx0" brushRef="#br0" timeOffset="1117">1848 2203 7569,'-1'-7'938,"-3"4"1,-3 3 0,-3 3 256,-1 5 1,-1 12 0,1 6-486,0 5 0,-2 4-82,-2 3 0,4-2-76,0 5-382,0-5 0,4 9 1,-3-1 70,3 3 1,-3 7 79,3-2-263,2-7 1,-4 4 0,4-8 14,-1 3 1,3-3-181,-1 0 0,3-8 2,1 0 1,1-6-142,3-1 0,2-6-835,6-1 1,-1-9 192,0 1-147,5-7 0,-2-1 1,3-6-141,0-5 0,0-7 1175,-6-4 0,8-7 0,-6-3 0</inkml:trace>
  <inkml:trace contextRef="#ctx0" brushRef="#br0" timeOffset="1284">1556 2764 8148,'-11'-6'3392,"0"2"-3017,-1-2 0,7 4 0,7-6 515,8-1 1,6-1-1,8 0 1731,2 3-2724,-2-3 0,3 9 0,-4-4-324,-1 0 1,-1 3-581,-2-1 1,1 3 752,-5 3 351,0 4-97,-4 4 0,-5 5 0,-1 2 0</inkml:trace>
  <inkml:trace contextRef="#ctx0" brushRef="#br0" timeOffset="2192">2691 2753 7463,'-5'-6'-228,"4"-4"338,-3 2 151,-2 3 1,4-5-1,-1 3 118,1-3 1,-1-1-13,-1-1 0,0 1 454,4 0-534,0 5 0,0-4 181,0 2 0,0 2-177,0-1 1,-1 4 33,-3-1 138,3 3 95,-4-4-363,0 4 0,-1-3 0,-5 8 0,-1 3-214,1 8 0,-4 4 16,0 7 0,-5 7-114,1 4 0,2 11 102,-2 0 1,5 0 75,-1-3 0,8-2-87,3-5 1,3-6-152,1-6 1,5-7 89,2-4-78,3-7 0,7-6 0,3-11 29,5-9 0,3-14 85,6-9 1,3-7-250,1-5 0,3-12-89,-3-6 585,4 0 1,-3-5 0,2 5-99,-4 1 1,-3 6-42,-4 4 0,-7 9-90,-9 6 1,-5 10 22,-1 9 265,-6 7 1,-2 8 125,-7 7 1,-8 18-375,-4 8 1,-2 17 55,-2 6 129,1 7 1,-1 0-1,2 2 14,2-1 1,3 6 20,5-3 0,5-1 66,2-3 1,4-6 226,4-1 0,7-6-467,8-9 0,3-3 98,4-4 1,3-7-342,5-5 0,3-4 171,1-7-157,9-5 0,-7-7 0,6-9 82,-3-8 1,-3-2-14,1-10 0,-7 0 59,-8-4 1,-7 4-124,-5-1 0,-6 6-330,-4-1 1,-3 6 90,-1 1 0,-9 10 470,-2 1 1,-8 6 36,1 6 43,-9 2 0,4 11 0,-4 5-141,4 7 0,0 9-55,1 7 0,1 6 272,2 9 0,-1-2 401,5 6 1,5-6 328,6 2-672,3-3 1,6-7 0,4-4 190,4-4 1,9-10-77,4 1-513,5-7 1,1-3-1,6-9 191,-2-1-803,4-2 1,-5-9-1,2-4 23,-2-3 0,-2-3-288,-3-3 0,-3 0 1001,-4-1 0,-6 1 0,-1-1 0</inkml:trace>
  <inkml:trace contextRef="#ctx0" brushRef="#br0" timeOffset="9244">4522 2023 7569,'-22'11'208,"-4"-5"92,-1-2 0,2-3 280,7-1 1,-2 4 210,5 0-481,0-1 172,3-3-184,6 0-131,1 0 1363,5 0-1216,5-4 0,6-8 0,8-8 86,2-5 1,12-3-61,4-6 1,8-9-115,8-1 0,4-9-344,11 1 1,8-7 325,2-1 1,0 5-164,-3 6 1,-2 0-701,2 0 0,-2 0 195,-6 4 40,-5 0 0,-2 5 0,-7 2-49,-5-1 72,4 4 0,-11-2 0,-1 8-64,-8 6 0,-6 1 243,-7 3 1,-4 7 321,-7 0 0,-5 5 209,-6-1 0,-9 0 110,-6 4 1,-5 1-135,-3 7 0,1-1 330,-5 4 1,4 1-460,-4 3 0,1 0-75,-1 0 1,3 1-72,4-1 1,5-1-196,-1-3 0,5-2 89,-1-5 0,3 0 65,0 0-319,6 0 137,-4 0 89,9 0-15,-4 0 1,6 0-89,3 0 0,6-3 109,5-1 0,6-5 37,2 2 0,0-7 288,7-1 0,0-1 32,4 1-149,0 2 1,-4-4 0,-2 4 25,0 2 0,-2-3-96,-4 7 0,-4 2 45,-3 1 0,-3 3 54,0 1 35,-1 0 0,-5 1 180,-2 3 0,-3 3 13,-1 8 1,-1 4-82,-3 7 1,-6 3-118,-5 5 0,-5 3 66,1 1 0,2 3 91,-2-4 1,2 3-200,-2-6 1,-1 1-146,5-9 0,0 0 185,4-3 1,1-6 3,2-2 0,0-6-3386,4-2 1104,0-4 0,4 1 2127,0-8 0,5-7 0,1-7 0</inkml:trace>
  <inkml:trace contextRef="#ctx0" brushRef="#br0" timeOffset="9866">3994 1 7569,'-22'0'198,"4"1"0,3 1 0,3 2 736,1-2 0,3 0-676,1-2 1,4 5-182,-1 2 0,8 7 245,4 1-206,2 5 1,7-3 0,4 6 96,4-1 1,6-4-75,-1-3 0,4-4-129,4-3 0,0 0-37,3-4 0,1-2 59,-9-5 45,4 1 0,-14-6 0,2 3 135,-5-1 8,-4 3-25,-4-7-197,-1 9 1,-5-3 127,-2 8 0,1 8 59,-1 11 0,-1 15-214,-3 15 17,0 7 0,-1 12 109,-3 3 0,-2 6 1,-6 2 58,-3-2 37,-3-1 1,-1-13-1,2-6-8,1-6 1,-4-9-78,1-1 1,2-6 99,-2-9-307,5-3 0,-2-10 0,5-5-645,-1-3 0,1-7 427,0 2 0,1-5-684,2-7 0,0-4 73,4-11-231,0 1 1,4-4 1158,0 0 0,5-11 0,1 2 0</inkml:trace>
  <inkml:trace contextRef="#ctx0" brushRef="#br0" timeOffset="10283">4927 371 7569,'-27'0'283,"1"0"1,1 0 231,2 0 0,0 4 41,1 0-467,-1 4 0,1-1 0,0 4 0,2 0 14,2 0 1,3 6 133,-4 1-273,5 4 0,-2 0 0,6 2 244,3 2 21,-3-2 1,8 3 0,-1-6 211,1-2-396,2 2 0,5-8 1,3 2 103,2-3 1,6-5-129,3-4 0,2-3-18,2-3 3,4-9 1,-3-6 0,3-9 19,1-3 1,-5-2 136,4-2-135,-4 1 1,0-4 0,-2 2 16,-2 3 0,-4 6-107,-8 0 0,-2 11 142,-5 3-43,0 9 0,-5 1 1,-4 14 203,-4 10 1,-5 13 127,-4 6-126,-1-2 0,6 3 0,3-4 147,5-2-389,-1-1 0,10-6 0,0-3 193,7-2-495,8-7 0,2-1 0,7-6 182,2-2 1,1-3 146,3-5 0,-2 0-2071,-6 0 2043,1 0 0,-6 0 0,0 0 0</inkml:trace>
  <inkml:trace contextRef="#ctx0" brushRef="#br0" timeOffset="180571">141 3787 7569,'-7'5'333,"-3"-4"0,4 4 1883,0 0-2072,1-4 1,5 9 47,0-2-56,5-3 0,-4 5 46,3-3 0,-2 4 66,2 4 0,-3-1 59,3 5 0,-3 1-112,-1 6 0,-1-1 110,-3 5-327,-2 0 1,-5 5 0,0 1 223,-1 1-364,1 1 1,0-1 0,0 1 116,-1-2-52,1-6 0,4-3 1,1-5 23,1-4-866,1-1-729,-1-6 924,9-5 14,-3-11 1,14-4 729,0-9 0,5-6 0,-3-5 0</inkml:trace>
  <inkml:trace contextRef="#ctx0" brushRef="#br0" timeOffset="181031">568 3854 8151,'-12'-11'195,"5"5"560,-1 2-443,6 3 0,-7 6 0,4 3 293,-1 6-415,-2-1 1,1 8-1,-1-2 800,0 2-739,3 1 0,-5 1 0,3-2 350,1-2 1,-3 2-356,6-2 1,-5 1-36,4-2-33,1-2 1,-1-1 94,0 0-306,0 0 78,4-8-30,0-2 0,0-7 1,0-3 37,0-6 0,5-10-400,3-9 294,2-2 1,6-7 0,3-2-221,2-3 239,2-1 1,-1 5 0,1 4-18,-1 5 167,0 8 0,-3 7 0,-1 6 68,-2 3 0,-1 4 174,-4 10-222,-5 11 0,3 11 0,-5 6 558,-2 2-565,0 3 1,-4 5 0,0-1 110,-2-3-124,0 3 1,4-13 0,0 1-220,0-3 0,0-3-1900,0-3 1087,0-6 1,0-1-901,0-4 0,2-6 939,1-2 877,4-3 0,4-11 0,0-3 0</inkml:trace>
  <inkml:trace contextRef="#ctx0" brushRef="#br0" timeOffset="181333">1242 3292 7569,'-15'-6'417,"0"2"1135,1 3-576,1 1-62,2 5 0,1 1-319,3 6-534,2-1 1,5-4 0,0 2 297,0 4-106,0-2 1,-4 10-1,-1-1 245,-1 5-289,-2 4 1,-3 9 0,-1 5 911,-3 4-913,-3 9 0,-1 7 0,2 4 36,1 1 0,1-2-150,3-3 0,2-1-178,3-6 67,-3-5 0,9-5 0,-3-6-337,3-1 1,1-7 270,0-6-181,5-2 1,1-8 0,5-4-2488,0-7 2158,6-4 0,-4-11 1,7-6 592,4-8 0,-1-5 0,4-4 0</inkml:trace>
  <inkml:trace contextRef="#ctx0" brushRef="#br0" timeOffset="181533">860 4045 8376,'-18'0'2234,"7"-1"-779,7-3-1134,8-2 0,2-2 0,7 1 383,2-2 0,3-1-398,9-1 1,-4 3-112,3 1 0,-3 4-896,-4 0-467,2 1 0,-4 2 0,5 0-1629,-4 0 1689,4 0 1108,-10-5 0,9 4 0,-3-4 0</inkml:trace>
  <inkml:trace contextRef="#ctx0" brushRef="#br0" timeOffset="182115">1197 4180 7569,'-12'0'2840,"6"0"-2279,1 0 0,14-4 0,2-1-213,2-1 0,4 2-364,2-3 1,-2 3 53,2-4-2,0 6 0,3-7 91,1 5 0,-5-1 0,0 3 76,-2-2 0,0-3-112,-1 3 1,-3-5 65,-1 2-154,0-3 1,-5-3-1,4-2 69,-2-3 1,1-4-123,-6 0 0,5-4-129,-4-1 103,-1-4 1,-3 9 41,0-1 1,0 2-1,-1 7 92,-3 4-68,-2-1 0,-6 11 0,-3 1 45,-4 9 1,1 12 112,0 8 1,3 2-127,-4 2 206,5 4 1,-2 1 0,6 4 261,2-2-412,-1 0 1,7-1 122,-1-3 1,1-3 0,4-4 132,1-4-314,3-7 0,6-3 0,0-6 146,3-2 1,8-6-18,7-9 0,3-11-280,5-12-588,-3-7 1,11-7 13,-5-5 1,2-4 383,-6 0 1,-2 2 404,2-1 0,-3 6 0,-5 2-211,-7 9 319,1 6 1,-14 12 0,2 3-46,-1 5-56,-5 4-9,0 15 0,-7 8 0,0 12 610,-2 2-455,-5 7 1,4-3-1,-3 5 194,0 2-371,6-5 0,-3 1 0,5-5 231,0-1-873,0-4 1,0-1-1,1-7 61,3-2 467,-3 2 1,9-10 0,-3 1-1317,3-3 1370,2-6 0,4 2 0,1-5 0</inkml:trace>
  <inkml:trace contextRef="#ctx0" brushRef="#br0" timeOffset="182466">2197 3809 7569,'-8'-4'2593,"1"1"-1342,4-1 0,-2 5 0,6 2 47,3 0 0,-3 6-765,3-1 0,1 5 104,-1 2-420,5 5 1,-7-2-1,4 4 533,-1 1-614,4 4 1,-8-2-1,4 4 221,0-2 1,-2 0-224,4-5 0,1-3-259,3-1 1,-4-8-257,1 2 302,-1-9 0,6 2 0,2-8-406,4-9 1,2-6 56,1-16 1,2-8-1170,2-3 1304,-7-3 0,6 1 1,-10 2-136,-1 5 0,-6 4 81,0 2 188,-6 5 1,3 7-1,-5 7 371,0 2-432,0 2 1,-1 5-735,-3 2 0,3 4 372,-3 4-282,3 2 0,1 5 1,0 1 863,0-1 0,5 0 0,1 0 0</inkml:trace>
  <inkml:trace contextRef="#ctx0" brushRef="#br0" timeOffset="183213">2680 3910 7569,'-7'-5'3990,"2"-1"-2281,5 0-716,0 1-794,0 5 0,5 0-4,3 0 0,-2 0 103,2 0-118,-1 0 1,4 0 0,1 1 148,-1 3 1,-4-3-135,1 3 0,-1-3-133,5-1 0,-1-1-142,0-3 1,-3-2-16,-1-5 1,-1-1-151,2 1 1,-3-4 130,-5 0 0,0-4-122,0 4 1,0 0 88,0 4 0,-6 4-4,-6-1 57,1 6 0,-9 2 1,4 8 50,-2 6 0,0 5 17,-5 7 1,6 3 94,2 5 0,-2-1 194,2 1 1,4 0-160,4-1 0,4 0-83,0-3 1,1 1 370,2-5 0,5-1 171,3-6-472,2 2 1,2-10 0,3 1-53,4-7 1,7-5-10,4-4 0,4-5-34,3-10 0,3-4-197,5-11 1,0-1 68,0-2 0,-5 2-17,-3-3 0,2-2 291,-1-1 1,-6 7-78,-6 4 1,-3 7-325,-5 4 222,-1 3 0,-6 9-24,0 4 1,-6 13 219,-5 8 1,-5 9 220,-6 6 0,-4 1-45,0 0-276,-5 4 0,7-5 0,-1 2 456,1-3 0,2-3-93,0-10 1,4 1-595,4-5 0,-2-4 158,1-4 172,0-4 0,5 1-476,3-8 1,7-9-745,8-9 0,2-2 441,2-6 191,4 0 0,-2-3 0,5-1 380,1 0 72,2 1 0,-1-1 420,-2 0 0,1 5 0,-4 3-154,-2 2 99,-7 12 0,-1-2-93,-6 10 0,-5 12 10,-2 11 1,-4 4 40,-4 11-151,-2-3 1,-5 12 0,-1-5-122,1 2 0,0-5-129,0-1-605,4-5 1,2-4-1,5-3 47,0-4-501,0-5 1,5-3-1,3-2 69,2-4 1,2-4-463,3-4 1508,-2-2 0,8-11 0,-4 0 0</inkml:trace>
  <inkml:trace contextRef="#ctx0" brushRef="#br0" timeOffset="183497">3960 3349 7569,'-16'0'3790,"9"-5"-537,-3 3-2060,10-3-997,0 10 0,0 2 1,0 5 280,0 3 0,0 2 212,0 6 0,0 4 67,0 3-521,0 3 0,-1 2 0,-3 2 154,-4 4 1,-5 4-34,-2 4-408,0-3 1,5 4-1,1-5 250,1 0-637,1 0 1,1-4 0,2-1 85,3-1 1,1-2-155,0-3 1,0-5-757,0-3 1,5-7 40,2-4 435,3-3 1,3-6-1,0-3-224,2-6-400,5-8 0,-6-6 1411,5-6 0,-6-4 0,4-2 0</inkml:trace>
  <inkml:trace contextRef="#ctx0" brushRef="#br0" timeOffset="183700">3691 3933 7569,'-11'-5'1210,"4"-1"0,9-6 0,8 0 956,3-3-1698,7 2 1,3-4-1,7 3 164,2-1-615,-3-5 1,2 8 0,-5-2-750,-1 5 746,-1 4 1,-7 1 0,0 1 250,-1 0-489,-9 2 0,7 2-1180,-10 3 1,3-2-1635,-3 6 3038,0-1 0,-4 5 0,0-1 0</inkml:trace>
  <inkml:trace contextRef="#ctx0" brushRef="#br0" timeOffset="184030">4241 3843 11343,'0'-6'3348,"-5"16"1,3 3-2772,-6 14 1,1-2-160,-4 1 1,3 1 45,1 3 0,0 1-59,0-4-525,-3-1 1,9-5 0,-3-1-699,3-1 0,1-6 289,0 2 1,0-6-865,0-1 569,0-6 0,1 2-537,3-8 1,2-3 567,5-8 793,0-3 0,1-9 0,-1-2 0</inkml:trace>
  <inkml:trace contextRef="#ctx0" brushRef="#br0" timeOffset="184187">4399 3584 7569,'-22'0'4647,"4"0"-4437,6-5-465,12 4 1,7-4 0,4 5-378,0 0 1,4 0 631,0 0 0,5-5 0,-2-1 0</inkml:trace>
  <inkml:trace contextRef="#ctx0" brushRef="#br0" timeOffset="184674">4511 3944 7569,'-6'0'1717,"1"0"1,5 1-738,0 3-809,0-3 1,1 4 86,3-5 0,2 0 152,5 0 1,4 0-48,0 0 0,5-4 102,-1 1 0,-2-5-284,2 4 1,0-3 13,3 3 0,-3-3-262,0 3 1,-6-5 63,2 2 0,-2-3 55,-2-1 0,-1-1 81,-2 1 0,-3-4-55,-5 0 1,0-4 87,0 4 1,-2 0 110,-1 4 0,-7 1-206,-5 3 0,-5 2 69,1 5 0,-6 0-263,-1 0 1,0 8 103,3 4 0,1 8 151,-1 2 1,1 6 8,-1 5 0,6 1 23,2 0 1,0 4-46,4 4 0,-2-2 117,9 1 0,1-5-64,3 1 0,0-2 0,0-1 42,5-5 0,1-2 1,6-4 221,3-1-401,3-4 1,8-3-1,1-8 125,2-3 1,1-4-137,4-4 0,-4-3-48,0-8 0,-5-3-211,1-4 1,-4 1-1317,-3 2 1,-3 4 1,-4 7 1549,-6-2 0,-6 9 0,-6-4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552B2AF-5E97-0B45-B8D8-BAB40DCCA958}" type="datetimeFigureOut">
              <a:rPr lang="en-US" smtClean="0"/>
              <a:t>1/14/2019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r>
              <a:rPr lang="en-GB"/>
              <a:t>Edit Master text styles
Second level
Third level
Fourth level
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B19F8EA-4EF1-5244-AF40-FAA46E9D0BA7}" type="slidenum">
              <a:rPr lang="en-US" smtClean="0"/>
              <a:t>‹#›</a:t>
            </a:fld>
            <a:endParaRPr lang="en-US"/>
          </a:p>
        </p:txBody>
      </p:sp>
    </p:spTree>
    <p:extLst>
      <p:ext uri="{BB962C8B-B14F-4D97-AF65-F5344CB8AC3E}">
        <p14:creationId xmlns:p14="http://schemas.microsoft.com/office/powerpoint/2010/main" val="245059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nl-NL" sz="1300" dirty="0"/>
              <a:t>Veel discussies over onderwijsonderzoek gaan over de kwaliteit van dergelijk onderzoek. Dit gebeurt niet altijd in de meest milde termen. Wat vaak vergeten wordt is dat veel opmerkingen nauw samenhangen met hoe je wetenschap ziet: wetenschapsfilosofie. In deze sessie behandel ik vijf kenmerken van onderwijsonderzoek die van belang zijn:</a:t>
            </a:r>
          </a:p>
          <a:p>
            <a:pPr fontAlgn="base"/>
            <a:r>
              <a:rPr lang="nl-NL" sz="1300" dirty="0"/>
              <a:t>1. Onderwijsonderzoek is moeilijk want staat midden in de complexe realiteit.</a:t>
            </a:r>
            <a:br>
              <a:rPr lang="nl-NL" sz="1300" dirty="0"/>
            </a:br>
            <a:r>
              <a:rPr lang="nl-NL" sz="1300" dirty="0"/>
              <a:t>2. De relatie tussen oorzaak en gevolg.</a:t>
            </a:r>
            <a:br>
              <a:rPr lang="nl-NL" sz="1300" dirty="0"/>
            </a:br>
            <a:r>
              <a:rPr lang="nl-NL" sz="1300" dirty="0"/>
              <a:t>3. Wetenschap is incrementeel: we bouwen samen aan inzicht.</a:t>
            </a:r>
            <a:br>
              <a:rPr lang="nl-NL" sz="1300" dirty="0"/>
            </a:br>
            <a:r>
              <a:rPr lang="nl-NL" sz="1300" dirty="0"/>
              <a:t>4. Een unieke context moet niet genegeerd worden.</a:t>
            </a:r>
            <a:br>
              <a:rPr lang="nl-NL" sz="1300" dirty="0"/>
            </a:br>
            <a:r>
              <a:rPr lang="nl-NL" sz="1300" dirty="0"/>
              <a:t>5. Er is geen ‘goede’ of ‘slechte’ manier van meten, maar hoe je meet, is van belang.</a:t>
            </a:r>
          </a:p>
          <a:p>
            <a:pPr fontAlgn="base"/>
            <a:r>
              <a:rPr lang="nl-NL" sz="1300" dirty="0"/>
              <a:t>We moeten loskomen van makkelijke generalisaties over, en kritiek op onderwijsonderzoek. Beter werken academici en docenten samen aan stap-voor-stap meer inzicht in onderwijsprocessen.</a:t>
            </a:r>
            <a:endParaRPr lang="nl-NL" sz="1300" dirty="0"/>
          </a:p>
        </p:txBody>
      </p:sp>
      <p:sp>
        <p:nvSpPr>
          <p:cNvPr id="4" name="Slide Number Placeholder 3"/>
          <p:cNvSpPr>
            <a:spLocks noGrp="1"/>
          </p:cNvSpPr>
          <p:nvPr>
            <p:ph type="sldNum" sz="quarter" idx="10"/>
          </p:nvPr>
        </p:nvSpPr>
        <p:spPr/>
        <p:txBody>
          <a:bodyPr/>
          <a:lstStyle/>
          <a:p>
            <a:fld id="{EB19F8EA-4EF1-5244-AF40-FAA46E9D0BA7}" type="slidenum">
              <a:rPr lang="en-US" smtClean="0"/>
              <a:t>1</a:t>
            </a:fld>
            <a:endParaRPr lang="en-US"/>
          </a:p>
        </p:txBody>
      </p:sp>
    </p:spTree>
    <p:extLst>
      <p:ext uri="{BB962C8B-B14F-4D97-AF65-F5344CB8AC3E}">
        <p14:creationId xmlns:p14="http://schemas.microsoft.com/office/powerpoint/2010/main" val="2732573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jdelijke aanduiding voor dia-afbeelding 1"/>
          <p:cNvSpPr>
            <a:spLocks noGrp="1" noRot="1" noChangeAspect="1" noTextEdit="1"/>
          </p:cNvSpPr>
          <p:nvPr>
            <p:ph type="sldImg"/>
          </p:nvPr>
        </p:nvSpPr>
        <p:spPr>
          <a:ln/>
        </p:spPr>
      </p:sp>
      <p:sp>
        <p:nvSpPr>
          <p:cNvPr id="62467" name="Tijdelijke aanduiding voor notities 2"/>
          <p:cNvSpPr>
            <a:spLocks noGrp="1"/>
          </p:cNvSpPr>
          <p:nvPr>
            <p:ph type="body" idx="1"/>
          </p:nvPr>
        </p:nvSpPr>
        <p:spPr>
          <a:noFill/>
        </p:spPr>
        <p:txBody>
          <a:bodyPr/>
          <a:lstStyle/>
          <a:p>
            <a:endParaRPr lang="nl-NL"/>
          </a:p>
        </p:txBody>
      </p:sp>
      <p:sp>
        <p:nvSpPr>
          <p:cNvPr id="62468" name="Tijdelijke aanduiding voor dianummer 3"/>
          <p:cNvSpPr>
            <a:spLocks noGrp="1"/>
          </p:cNvSpPr>
          <p:nvPr>
            <p:ph type="sldNum" sz="quarter" idx="5"/>
          </p:nvPr>
        </p:nvSpPr>
        <p:spPr>
          <a:noFill/>
          <a:ln>
            <a:miter lim="800000"/>
            <a:headEnd/>
            <a:tailEnd/>
          </a:ln>
        </p:spPr>
        <p:txBody>
          <a:bodyPr/>
          <a:lstStyle/>
          <a:p>
            <a:fld id="{63D0E80E-B3A1-4927-BC84-42E70B7F84AF}" type="slidenum">
              <a:rPr lang="en-GB" smtClean="0"/>
              <a:pPr/>
              <a:t>24</a:t>
            </a:fld>
            <a:endParaRPr lang="en-GB"/>
          </a:p>
        </p:txBody>
      </p:sp>
    </p:spTree>
    <p:extLst>
      <p:ext uri="{BB962C8B-B14F-4D97-AF65-F5344CB8AC3E}">
        <p14:creationId xmlns:p14="http://schemas.microsoft.com/office/powerpoint/2010/main" val="294333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jdelijke aanduiding voor dia-afbeelding 1"/>
          <p:cNvSpPr>
            <a:spLocks noGrp="1" noRot="1" noChangeAspect="1" noTextEdit="1"/>
          </p:cNvSpPr>
          <p:nvPr>
            <p:ph type="sldImg"/>
          </p:nvPr>
        </p:nvSpPr>
        <p:spPr>
          <a:ln/>
        </p:spPr>
      </p:sp>
      <p:sp>
        <p:nvSpPr>
          <p:cNvPr id="58371" name="Tijdelijke aanduiding voor notities 2"/>
          <p:cNvSpPr>
            <a:spLocks noGrp="1"/>
          </p:cNvSpPr>
          <p:nvPr>
            <p:ph type="body" idx="1"/>
          </p:nvPr>
        </p:nvSpPr>
        <p:spPr>
          <a:noFill/>
        </p:spPr>
        <p:txBody>
          <a:bodyPr/>
          <a:lstStyle/>
          <a:p>
            <a:endParaRPr lang="nl-NL" altLang="en-US"/>
          </a:p>
        </p:txBody>
      </p:sp>
      <p:sp>
        <p:nvSpPr>
          <p:cNvPr id="58372" name="Tijdelijke aanduiding voor dianummer 3"/>
          <p:cNvSpPr>
            <a:spLocks noGrp="1"/>
          </p:cNvSpPr>
          <p:nvPr>
            <p:ph type="sldNum" sz="quarter" idx="5"/>
          </p:nvPr>
        </p:nvSpPr>
        <p:spPr>
          <a:noFill/>
        </p:spPr>
        <p:txBody>
          <a:bodyPr/>
          <a:lstStyle>
            <a:lvl1pPr>
              <a:defRPr sz="1200">
                <a:solidFill>
                  <a:schemeClr val="tx1"/>
                </a:solidFill>
                <a:latin typeface="Lucida Sans" pitchFamily="34" charset="0"/>
                <a:ea typeface="MS PGothic" pitchFamily="34" charset="-128"/>
              </a:defRPr>
            </a:lvl1pPr>
            <a:lvl2pPr marL="724977" indent="-278838">
              <a:defRPr sz="1200">
                <a:solidFill>
                  <a:schemeClr val="tx1"/>
                </a:solidFill>
                <a:latin typeface="Lucida Sans" pitchFamily="34" charset="0"/>
                <a:ea typeface="MS PGothic" pitchFamily="34" charset="-128"/>
              </a:defRPr>
            </a:lvl2pPr>
            <a:lvl3pPr marL="1115349" indent="-223070">
              <a:defRPr sz="1200">
                <a:solidFill>
                  <a:schemeClr val="tx1"/>
                </a:solidFill>
                <a:latin typeface="Lucida Sans" pitchFamily="34" charset="0"/>
                <a:ea typeface="MS PGothic" pitchFamily="34" charset="-128"/>
              </a:defRPr>
            </a:lvl3pPr>
            <a:lvl4pPr marL="1561490" indent="-223070">
              <a:defRPr sz="1200">
                <a:solidFill>
                  <a:schemeClr val="tx1"/>
                </a:solidFill>
                <a:latin typeface="Lucida Sans" pitchFamily="34" charset="0"/>
                <a:ea typeface="MS PGothic" pitchFamily="34" charset="-128"/>
              </a:defRPr>
            </a:lvl4pPr>
            <a:lvl5pPr marL="2007630" indent="-223070">
              <a:defRPr sz="1200">
                <a:solidFill>
                  <a:schemeClr val="tx1"/>
                </a:solidFill>
                <a:latin typeface="Lucida Sans" pitchFamily="34" charset="0"/>
                <a:ea typeface="MS PGothic" pitchFamily="34" charset="-128"/>
              </a:defRPr>
            </a:lvl5pPr>
            <a:lvl6pPr marL="2453769" indent="-223070" eaLnBrk="0" fontAlgn="base" hangingPunct="0">
              <a:spcBef>
                <a:spcPct val="0"/>
              </a:spcBef>
              <a:spcAft>
                <a:spcPct val="0"/>
              </a:spcAft>
              <a:defRPr sz="1200">
                <a:solidFill>
                  <a:schemeClr val="tx1"/>
                </a:solidFill>
                <a:latin typeface="Lucida Sans" pitchFamily="34" charset="0"/>
                <a:ea typeface="MS PGothic" pitchFamily="34" charset="-128"/>
              </a:defRPr>
            </a:lvl6pPr>
            <a:lvl7pPr marL="2899910" indent="-223070" eaLnBrk="0" fontAlgn="base" hangingPunct="0">
              <a:spcBef>
                <a:spcPct val="0"/>
              </a:spcBef>
              <a:spcAft>
                <a:spcPct val="0"/>
              </a:spcAft>
              <a:defRPr sz="1200">
                <a:solidFill>
                  <a:schemeClr val="tx1"/>
                </a:solidFill>
                <a:latin typeface="Lucida Sans" pitchFamily="34" charset="0"/>
                <a:ea typeface="MS PGothic" pitchFamily="34" charset="-128"/>
              </a:defRPr>
            </a:lvl7pPr>
            <a:lvl8pPr marL="3346049" indent="-223070" eaLnBrk="0" fontAlgn="base" hangingPunct="0">
              <a:spcBef>
                <a:spcPct val="0"/>
              </a:spcBef>
              <a:spcAft>
                <a:spcPct val="0"/>
              </a:spcAft>
              <a:defRPr sz="1200">
                <a:solidFill>
                  <a:schemeClr val="tx1"/>
                </a:solidFill>
                <a:latin typeface="Lucida Sans" pitchFamily="34" charset="0"/>
                <a:ea typeface="MS PGothic" pitchFamily="34" charset="-128"/>
              </a:defRPr>
            </a:lvl8pPr>
            <a:lvl9pPr marL="3792189" indent="-223070" eaLnBrk="0" fontAlgn="base" hangingPunct="0">
              <a:spcBef>
                <a:spcPct val="0"/>
              </a:spcBef>
              <a:spcAft>
                <a:spcPct val="0"/>
              </a:spcAft>
              <a:defRPr sz="1200">
                <a:solidFill>
                  <a:schemeClr val="tx1"/>
                </a:solidFill>
                <a:latin typeface="Lucida Sans" pitchFamily="34" charset="0"/>
                <a:ea typeface="MS PGothic" pitchFamily="34" charset="-128"/>
              </a:defRPr>
            </a:lvl9pPr>
          </a:lstStyle>
          <a:p>
            <a:fld id="{1F434AD7-A7A9-454F-B8C5-6546997BC037}" type="slidenum">
              <a:rPr lang="en-US" altLang="en-US" smtClean="0">
                <a:latin typeface="Arial" charset="0"/>
              </a:rPr>
              <a:pPr/>
              <a:t>2</a:t>
            </a:fld>
            <a:endParaRPr lang="en-US" altLang="en-US">
              <a:latin typeface="Arial" charset="0"/>
            </a:endParaRPr>
          </a:p>
        </p:txBody>
      </p:sp>
    </p:spTree>
    <p:extLst>
      <p:ext uri="{BB962C8B-B14F-4D97-AF65-F5344CB8AC3E}">
        <p14:creationId xmlns:p14="http://schemas.microsoft.com/office/powerpoint/2010/main" val="420240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D185D9-6379-4F48-A676-37641A37A7BD}" type="slidenum">
              <a:rPr lang="en-US" altLang="en-US"/>
              <a:pPr/>
              <a:t>10</a:t>
            </a:fld>
            <a:endParaRPr lang="en-US" alt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2115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53061-9126-4B36-A63B-B09883E4A60B}" type="slidenum">
              <a:rPr lang="en-US" altLang="en-US"/>
              <a:pPr/>
              <a:t>11</a:t>
            </a:fld>
            <a:endParaRPr lang="en-US" altLang="en-US"/>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93313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jdelijke aanduiding voor dia-afbeelding 1"/>
          <p:cNvSpPr>
            <a:spLocks noGrp="1" noRot="1" noChangeAspect="1" noTextEdit="1"/>
          </p:cNvSpPr>
          <p:nvPr>
            <p:ph type="sldImg"/>
          </p:nvPr>
        </p:nvSpPr>
        <p:spPr>
          <a:ln/>
        </p:spPr>
      </p:sp>
      <p:sp>
        <p:nvSpPr>
          <p:cNvPr id="40963" name="Tijdelijke aanduiding voor notities 2"/>
          <p:cNvSpPr>
            <a:spLocks noGrp="1"/>
          </p:cNvSpPr>
          <p:nvPr>
            <p:ph type="body" idx="1"/>
          </p:nvPr>
        </p:nvSpPr>
        <p:spPr>
          <a:noFill/>
        </p:spPr>
        <p:txBody>
          <a:bodyPr/>
          <a:lstStyle/>
          <a:p>
            <a:endParaRPr lang="nl-NL"/>
          </a:p>
        </p:txBody>
      </p:sp>
      <p:sp>
        <p:nvSpPr>
          <p:cNvPr id="40964" name="Tijdelijke aanduiding voor dianummer 3"/>
          <p:cNvSpPr>
            <a:spLocks noGrp="1"/>
          </p:cNvSpPr>
          <p:nvPr>
            <p:ph type="sldNum" sz="quarter" idx="5"/>
          </p:nvPr>
        </p:nvSpPr>
        <p:spPr>
          <a:noFill/>
          <a:ln>
            <a:miter lim="800000"/>
            <a:headEnd/>
            <a:tailEnd/>
          </a:ln>
        </p:spPr>
        <p:txBody>
          <a:bodyPr/>
          <a:lstStyle/>
          <a:p>
            <a:fld id="{B354283F-EA2A-4717-BCB3-7F026EB2BC77}" type="slidenum">
              <a:rPr lang="en-GB" smtClean="0"/>
              <a:pPr/>
              <a:t>19</a:t>
            </a:fld>
            <a:endParaRPr lang="en-GB"/>
          </a:p>
        </p:txBody>
      </p:sp>
    </p:spTree>
    <p:extLst>
      <p:ext uri="{BB962C8B-B14F-4D97-AF65-F5344CB8AC3E}">
        <p14:creationId xmlns:p14="http://schemas.microsoft.com/office/powerpoint/2010/main" val="4126525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jdelijke aanduiding voor dia-afbeelding 1"/>
          <p:cNvSpPr>
            <a:spLocks noGrp="1" noRot="1" noChangeAspect="1" noTextEdit="1"/>
          </p:cNvSpPr>
          <p:nvPr>
            <p:ph type="sldImg"/>
          </p:nvPr>
        </p:nvSpPr>
        <p:spPr>
          <a:ln/>
        </p:spPr>
      </p:sp>
      <p:sp>
        <p:nvSpPr>
          <p:cNvPr id="43011" name="Tijdelijke aanduiding voor notities 2"/>
          <p:cNvSpPr>
            <a:spLocks noGrp="1"/>
          </p:cNvSpPr>
          <p:nvPr>
            <p:ph type="body" idx="1"/>
          </p:nvPr>
        </p:nvSpPr>
        <p:spPr>
          <a:noFill/>
        </p:spPr>
        <p:txBody>
          <a:bodyPr/>
          <a:lstStyle/>
          <a:p>
            <a:endParaRPr lang="nl-NL"/>
          </a:p>
        </p:txBody>
      </p:sp>
      <p:sp>
        <p:nvSpPr>
          <p:cNvPr id="43012" name="Tijdelijke aanduiding voor dianummer 3"/>
          <p:cNvSpPr>
            <a:spLocks noGrp="1"/>
          </p:cNvSpPr>
          <p:nvPr>
            <p:ph type="sldNum" sz="quarter" idx="5"/>
          </p:nvPr>
        </p:nvSpPr>
        <p:spPr>
          <a:noFill/>
          <a:ln>
            <a:miter lim="800000"/>
            <a:headEnd/>
            <a:tailEnd/>
          </a:ln>
        </p:spPr>
        <p:txBody>
          <a:bodyPr/>
          <a:lstStyle/>
          <a:p>
            <a:fld id="{7BC554CC-D0ED-44D4-9354-CA85E394B4C6}" type="slidenum">
              <a:rPr lang="en-GB" smtClean="0"/>
              <a:pPr/>
              <a:t>20</a:t>
            </a:fld>
            <a:endParaRPr lang="en-GB"/>
          </a:p>
        </p:txBody>
      </p:sp>
    </p:spTree>
    <p:extLst>
      <p:ext uri="{BB962C8B-B14F-4D97-AF65-F5344CB8AC3E}">
        <p14:creationId xmlns:p14="http://schemas.microsoft.com/office/powerpoint/2010/main" val="286843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jdelijke aanduiding voor dia-afbeelding 1"/>
          <p:cNvSpPr>
            <a:spLocks noGrp="1" noRot="1" noChangeAspect="1" noTextEdit="1"/>
          </p:cNvSpPr>
          <p:nvPr>
            <p:ph type="sldImg"/>
          </p:nvPr>
        </p:nvSpPr>
        <p:spPr>
          <a:ln/>
        </p:spPr>
      </p:sp>
      <p:sp>
        <p:nvSpPr>
          <p:cNvPr id="48131" name="Tijdelijke aanduiding voor notities 2"/>
          <p:cNvSpPr>
            <a:spLocks noGrp="1"/>
          </p:cNvSpPr>
          <p:nvPr>
            <p:ph type="body" idx="1"/>
          </p:nvPr>
        </p:nvSpPr>
        <p:spPr>
          <a:noFill/>
        </p:spPr>
        <p:txBody>
          <a:bodyPr/>
          <a:lstStyle/>
          <a:p>
            <a:endParaRPr lang="nl-NL"/>
          </a:p>
        </p:txBody>
      </p:sp>
      <p:sp>
        <p:nvSpPr>
          <p:cNvPr id="48132" name="Tijdelijke aanduiding voor dianummer 3"/>
          <p:cNvSpPr>
            <a:spLocks noGrp="1"/>
          </p:cNvSpPr>
          <p:nvPr>
            <p:ph type="sldNum" sz="quarter" idx="5"/>
          </p:nvPr>
        </p:nvSpPr>
        <p:spPr>
          <a:noFill/>
          <a:ln>
            <a:miter lim="800000"/>
            <a:headEnd/>
            <a:tailEnd/>
          </a:ln>
        </p:spPr>
        <p:txBody>
          <a:bodyPr/>
          <a:lstStyle/>
          <a:p>
            <a:fld id="{680EB36C-E747-4B99-8DB7-E41011B4FCC3}" type="slidenum">
              <a:rPr lang="en-GB" smtClean="0"/>
              <a:pPr/>
              <a:t>21</a:t>
            </a:fld>
            <a:endParaRPr lang="en-GB"/>
          </a:p>
        </p:txBody>
      </p:sp>
    </p:spTree>
    <p:extLst>
      <p:ext uri="{BB962C8B-B14F-4D97-AF65-F5344CB8AC3E}">
        <p14:creationId xmlns:p14="http://schemas.microsoft.com/office/powerpoint/2010/main" val="119239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jdelijke aanduiding voor dia-afbeelding 1"/>
          <p:cNvSpPr>
            <a:spLocks noGrp="1" noRot="1" noChangeAspect="1" noTextEdit="1"/>
          </p:cNvSpPr>
          <p:nvPr>
            <p:ph type="sldImg"/>
          </p:nvPr>
        </p:nvSpPr>
        <p:spPr>
          <a:ln/>
        </p:spPr>
      </p:sp>
      <p:sp>
        <p:nvSpPr>
          <p:cNvPr id="49155" name="Tijdelijke aanduiding voor notities 2"/>
          <p:cNvSpPr>
            <a:spLocks noGrp="1"/>
          </p:cNvSpPr>
          <p:nvPr>
            <p:ph type="body" idx="1"/>
          </p:nvPr>
        </p:nvSpPr>
        <p:spPr>
          <a:noFill/>
        </p:spPr>
        <p:txBody>
          <a:bodyPr/>
          <a:lstStyle/>
          <a:p>
            <a:endParaRPr lang="nl-NL"/>
          </a:p>
        </p:txBody>
      </p:sp>
      <p:sp>
        <p:nvSpPr>
          <p:cNvPr id="49156" name="Tijdelijke aanduiding voor dianummer 3"/>
          <p:cNvSpPr>
            <a:spLocks noGrp="1"/>
          </p:cNvSpPr>
          <p:nvPr>
            <p:ph type="sldNum" sz="quarter" idx="5"/>
          </p:nvPr>
        </p:nvSpPr>
        <p:spPr>
          <a:noFill/>
          <a:ln>
            <a:miter lim="800000"/>
            <a:headEnd/>
            <a:tailEnd/>
          </a:ln>
        </p:spPr>
        <p:txBody>
          <a:bodyPr/>
          <a:lstStyle/>
          <a:p>
            <a:fld id="{0D5F897B-CCB7-4FAE-87F3-008E199DEB93}" type="slidenum">
              <a:rPr lang="en-GB" smtClean="0"/>
              <a:pPr/>
              <a:t>22</a:t>
            </a:fld>
            <a:endParaRPr lang="en-GB"/>
          </a:p>
        </p:txBody>
      </p:sp>
    </p:spTree>
    <p:extLst>
      <p:ext uri="{BB962C8B-B14F-4D97-AF65-F5344CB8AC3E}">
        <p14:creationId xmlns:p14="http://schemas.microsoft.com/office/powerpoint/2010/main" val="3427330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p:cNvSpPr>
            <a:spLocks noGrp="1" noRot="1" noChangeAspect="1" noTextEdit="1"/>
          </p:cNvSpPr>
          <p:nvPr>
            <p:ph type="sldImg"/>
          </p:nvPr>
        </p:nvSpPr>
        <p:spPr>
          <a:ln/>
        </p:spPr>
      </p:sp>
      <p:sp>
        <p:nvSpPr>
          <p:cNvPr id="56323" name="Tijdelijke aanduiding voor notities 2"/>
          <p:cNvSpPr>
            <a:spLocks noGrp="1"/>
          </p:cNvSpPr>
          <p:nvPr>
            <p:ph type="body" idx="1"/>
          </p:nvPr>
        </p:nvSpPr>
        <p:spPr>
          <a:noFill/>
        </p:spPr>
        <p:txBody>
          <a:bodyPr/>
          <a:lstStyle/>
          <a:p>
            <a:endParaRPr lang="nl-NL"/>
          </a:p>
        </p:txBody>
      </p:sp>
      <p:sp>
        <p:nvSpPr>
          <p:cNvPr id="56324" name="Tijdelijke aanduiding voor dianummer 3"/>
          <p:cNvSpPr>
            <a:spLocks noGrp="1"/>
          </p:cNvSpPr>
          <p:nvPr>
            <p:ph type="sldNum" sz="quarter" idx="5"/>
          </p:nvPr>
        </p:nvSpPr>
        <p:spPr>
          <a:noFill/>
          <a:ln>
            <a:miter lim="800000"/>
            <a:headEnd/>
            <a:tailEnd/>
          </a:ln>
        </p:spPr>
        <p:txBody>
          <a:bodyPr/>
          <a:lstStyle/>
          <a:p>
            <a:fld id="{77952572-C16A-4D50-AA39-4BC29154EE52}" type="slidenum">
              <a:rPr lang="en-GB" smtClean="0"/>
              <a:pPr/>
              <a:t>23</a:t>
            </a:fld>
            <a:endParaRPr lang="en-GB"/>
          </a:p>
        </p:txBody>
      </p:sp>
    </p:spTree>
    <p:extLst>
      <p:ext uri="{BB962C8B-B14F-4D97-AF65-F5344CB8AC3E}">
        <p14:creationId xmlns:p14="http://schemas.microsoft.com/office/powerpoint/2010/main" val="9654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DED043-55C4-3F47-93E4-029F4022483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FA75D-F1D4-2645-8EF4-DC337D8AE2B9}"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DED043-55C4-3F47-93E4-029F4022483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FA75D-F1D4-2645-8EF4-DC337D8AE2B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DED043-55C4-3F47-93E4-029F4022483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FA75D-F1D4-2645-8EF4-DC337D8AE2B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DED043-55C4-3F47-93E4-029F4022483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FA75D-F1D4-2645-8EF4-DC337D8AE2B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DED043-55C4-3F47-93E4-029F40224836}"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AFA75D-F1D4-2645-8EF4-DC337D8AE2B9}"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DED043-55C4-3F47-93E4-029F4022483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FA75D-F1D4-2645-8EF4-DC337D8AE2B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DED043-55C4-3F47-93E4-029F40224836}"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AFA75D-F1D4-2645-8EF4-DC337D8AE2B9}"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DED043-55C4-3F47-93E4-029F40224836}"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AFA75D-F1D4-2645-8EF4-DC337D8AE2B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ED043-55C4-3F47-93E4-029F40224836}"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AFA75D-F1D4-2645-8EF4-DC337D8AE2B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DED043-55C4-3F47-93E4-029F4022483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FA75D-F1D4-2645-8EF4-DC337D8AE2B9}"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DED043-55C4-3F47-93E4-029F40224836}"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AFA75D-F1D4-2645-8EF4-DC337D8AE2B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FEDED043-55C4-3F47-93E4-029F40224836}" type="datetimeFigureOut">
              <a:rPr lang="en-US" smtClean="0"/>
              <a:t>1/14/2019</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6FAFA75D-F1D4-2645-8EF4-DC337D8AE2B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singapore.cs.ucla.edu/LECTURE/section1/scan-23.ht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uk.sagepub.com/sites/default/files/upm-binaries/57753_Chapter_3.pptx"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uk.sagepub.com/sites/default/files/upm-binaries/57753_Chapter_3.pptx"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ropbox.com/s/nc900excq9f7gf2/tes_oct2018.pdf?dl=0"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3starlearningexperiences.wordpress.com/2018/06/26/working-in-an-evidence-informed-way/"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17" Type="http://schemas.openxmlformats.org/officeDocument/2006/relationships/image" Target="../media/image80.png"/><Relationship Id="rId21" Type="http://schemas.openxmlformats.org/officeDocument/2006/relationships/image" Target="../media/image32.png"/><Relationship Id="rId42" Type="http://schemas.openxmlformats.org/officeDocument/2006/relationships/customXml" Target="../ink/ink21.xml"/><Relationship Id="rId47" Type="http://schemas.openxmlformats.org/officeDocument/2006/relationships/image" Target="../media/image45.png"/><Relationship Id="rId63" Type="http://schemas.openxmlformats.org/officeDocument/2006/relationships/image" Target="../media/image53.png"/><Relationship Id="rId68" Type="http://schemas.openxmlformats.org/officeDocument/2006/relationships/customXml" Target="../ink/ink34.xml"/><Relationship Id="rId84" Type="http://schemas.openxmlformats.org/officeDocument/2006/relationships/customXml" Target="../ink/ink42.xml"/><Relationship Id="rId89" Type="http://schemas.openxmlformats.org/officeDocument/2006/relationships/image" Target="../media/image66.png"/><Relationship Id="rId112" Type="http://schemas.openxmlformats.org/officeDocument/2006/relationships/customXml" Target="../ink/ink56.xml"/><Relationship Id="rId133" Type="http://schemas.openxmlformats.org/officeDocument/2006/relationships/image" Target="../media/image88.png"/><Relationship Id="rId138" Type="http://schemas.openxmlformats.org/officeDocument/2006/relationships/customXml" Target="../ink/ink69.xml"/><Relationship Id="rId154" Type="http://schemas.openxmlformats.org/officeDocument/2006/relationships/customXml" Target="../ink/ink77.xml"/><Relationship Id="rId159" Type="http://schemas.openxmlformats.org/officeDocument/2006/relationships/image" Target="../media/image101.png"/><Relationship Id="rId175" Type="http://schemas.openxmlformats.org/officeDocument/2006/relationships/image" Target="../media/image109.png"/><Relationship Id="rId170" Type="http://schemas.openxmlformats.org/officeDocument/2006/relationships/customXml" Target="../ink/ink85.xml"/><Relationship Id="rId191" Type="http://schemas.openxmlformats.org/officeDocument/2006/relationships/image" Target="../media/image117.png"/><Relationship Id="rId196" Type="http://schemas.openxmlformats.org/officeDocument/2006/relationships/customXml" Target="../ink/ink98.xml"/><Relationship Id="rId16" Type="http://schemas.openxmlformats.org/officeDocument/2006/relationships/customXml" Target="../ink/ink8.xml"/><Relationship Id="rId107" Type="http://schemas.openxmlformats.org/officeDocument/2006/relationships/image" Target="../media/image75.png"/><Relationship Id="rId11" Type="http://schemas.openxmlformats.org/officeDocument/2006/relationships/image" Target="../media/image27.png"/><Relationship Id="rId32" Type="http://schemas.openxmlformats.org/officeDocument/2006/relationships/customXml" Target="../ink/ink16.xml"/><Relationship Id="rId37" Type="http://schemas.openxmlformats.org/officeDocument/2006/relationships/image" Target="../media/image40.png"/><Relationship Id="rId53" Type="http://schemas.openxmlformats.org/officeDocument/2006/relationships/image" Target="../media/image48.png"/><Relationship Id="rId58" Type="http://schemas.openxmlformats.org/officeDocument/2006/relationships/customXml" Target="../ink/ink29.xml"/><Relationship Id="rId74" Type="http://schemas.openxmlformats.org/officeDocument/2006/relationships/customXml" Target="../ink/ink37.xml"/><Relationship Id="rId79" Type="http://schemas.openxmlformats.org/officeDocument/2006/relationships/image" Target="../media/image61.png"/><Relationship Id="rId102" Type="http://schemas.openxmlformats.org/officeDocument/2006/relationships/customXml" Target="../ink/ink51.xml"/><Relationship Id="rId123" Type="http://schemas.openxmlformats.org/officeDocument/2006/relationships/image" Target="../media/image83.png"/><Relationship Id="rId128" Type="http://schemas.openxmlformats.org/officeDocument/2006/relationships/customXml" Target="../ink/ink64.xml"/><Relationship Id="rId144" Type="http://schemas.openxmlformats.org/officeDocument/2006/relationships/customXml" Target="../ink/ink72.xml"/><Relationship Id="rId149" Type="http://schemas.openxmlformats.org/officeDocument/2006/relationships/image" Target="../media/image96.png"/><Relationship Id="rId5" Type="http://schemas.openxmlformats.org/officeDocument/2006/relationships/image" Target="../media/image24.png"/><Relationship Id="rId90" Type="http://schemas.openxmlformats.org/officeDocument/2006/relationships/customXml" Target="../ink/ink45.xml"/><Relationship Id="rId95" Type="http://schemas.openxmlformats.org/officeDocument/2006/relationships/image" Target="../media/image69.png"/><Relationship Id="rId160" Type="http://schemas.openxmlformats.org/officeDocument/2006/relationships/customXml" Target="../ink/ink80.xml"/><Relationship Id="rId165" Type="http://schemas.openxmlformats.org/officeDocument/2006/relationships/image" Target="../media/image104.png"/><Relationship Id="rId181" Type="http://schemas.openxmlformats.org/officeDocument/2006/relationships/image" Target="../media/image112.png"/><Relationship Id="rId186" Type="http://schemas.openxmlformats.org/officeDocument/2006/relationships/customXml" Target="../ink/ink93.xml"/><Relationship Id="rId22" Type="http://schemas.openxmlformats.org/officeDocument/2006/relationships/customXml" Target="../ink/ink11.xml"/><Relationship Id="rId27" Type="http://schemas.openxmlformats.org/officeDocument/2006/relationships/image" Target="../media/image35.png"/><Relationship Id="rId43" Type="http://schemas.openxmlformats.org/officeDocument/2006/relationships/image" Target="../media/image43.png"/><Relationship Id="rId48" Type="http://schemas.openxmlformats.org/officeDocument/2006/relationships/customXml" Target="../ink/ink24.xml"/><Relationship Id="rId64" Type="http://schemas.openxmlformats.org/officeDocument/2006/relationships/customXml" Target="../ink/ink32.xml"/><Relationship Id="rId69" Type="http://schemas.openxmlformats.org/officeDocument/2006/relationships/image" Target="../media/image56.png"/><Relationship Id="rId113" Type="http://schemas.openxmlformats.org/officeDocument/2006/relationships/image" Target="../media/image78.png"/><Relationship Id="rId118" Type="http://schemas.openxmlformats.org/officeDocument/2006/relationships/customXml" Target="../ink/ink59.xml"/><Relationship Id="rId134" Type="http://schemas.openxmlformats.org/officeDocument/2006/relationships/customXml" Target="../ink/ink67.xml"/><Relationship Id="rId139" Type="http://schemas.openxmlformats.org/officeDocument/2006/relationships/image" Target="../media/image91.png"/><Relationship Id="rId80" Type="http://schemas.openxmlformats.org/officeDocument/2006/relationships/customXml" Target="../ink/ink40.xml"/><Relationship Id="rId85" Type="http://schemas.openxmlformats.org/officeDocument/2006/relationships/image" Target="../media/image64.png"/><Relationship Id="rId150" Type="http://schemas.openxmlformats.org/officeDocument/2006/relationships/customXml" Target="../ink/ink75.xml"/><Relationship Id="rId155" Type="http://schemas.openxmlformats.org/officeDocument/2006/relationships/image" Target="../media/image99.png"/><Relationship Id="rId171" Type="http://schemas.openxmlformats.org/officeDocument/2006/relationships/image" Target="../media/image107.png"/><Relationship Id="rId176" Type="http://schemas.openxmlformats.org/officeDocument/2006/relationships/customXml" Target="../ink/ink88.xml"/><Relationship Id="rId192" Type="http://schemas.openxmlformats.org/officeDocument/2006/relationships/customXml" Target="../ink/ink96.xml"/><Relationship Id="rId197" Type="http://schemas.openxmlformats.org/officeDocument/2006/relationships/image" Target="../media/image120.png"/><Relationship Id="rId12" Type="http://schemas.openxmlformats.org/officeDocument/2006/relationships/customXml" Target="../ink/ink6.xml"/><Relationship Id="rId17"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customXml" Target="../ink/ink19.xml"/><Relationship Id="rId59" Type="http://schemas.openxmlformats.org/officeDocument/2006/relationships/image" Target="../media/image51.png"/><Relationship Id="rId103" Type="http://schemas.openxmlformats.org/officeDocument/2006/relationships/image" Target="../media/image73.png"/><Relationship Id="rId108" Type="http://schemas.openxmlformats.org/officeDocument/2006/relationships/customXml" Target="../ink/ink54.xml"/><Relationship Id="rId124" Type="http://schemas.openxmlformats.org/officeDocument/2006/relationships/customXml" Target="../ink/ink62.xml"/><Relationship Id="rId129" Type="http://schemas.openxmlformats.org/officeDocument/2006/relationships/image" Target="../media/image86.png"/><Relationship Id="rId54" Type="http://schemas.openxmlformats.org/officeDocument/2006/relationships/customXml" Target="../ink/ink27.xml"/><Relationship Id="rId70" Type="http://schemas.openxmlformats.org/officeDocument/2006/relationships/customXml" Target="../ink/ink35.xml"/><Relationship Id="rId75" Type="http://schemas.openxmlformats.org/officeDocument/2006/relationships/image" Target="../media/image59.png"/><Relationship Id="rId91" Type="http://schemas.openxmlformats.org/officeDocument/2006/relationships/image" Target="../media/image67.png"/><Relationship Id="rId96" Type="http://schemas.openxmlformats.org/officeDocument/2006/relationships/customXml" Target="../ink/ink48.xml"/><Relationship Id="rId140" Type="http://schemas.openxmlformats.org/officeDocument/2006/relationships/customXml" Target="../ink/ink70.xml"/><Relationship Id="rId145" Type="http://schemas.openxmlformats.org/officeDocument/2006/relationships/image" Target="../media/image94.png"/><Relationship Id="rId161" Type="http://schemas.openxmlformats.org/officeDocument/2006/relationships/image" Target="../media/image102.png"/><Relationship Id="rId166" Type="http://schemas.openxmlformats.org/officeDocument/2006/relationships/customXml" Target="../ink/ink83.xml"/><Relationship Id="rId182" Type="http://schemas.openxmlformats.org/officeDocument/2006/relationships/customXml" Target="../ink/ink91.xml"/><Relationship Id="rId187"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customXml" Target="../ink/ink3.xml"/><Relationship Id="rId23" Type="http://schemas.openxmlformats.org/officeDocument/2006/relationships/image" Target="../media/image33.png"/><Relationship Id="rId28" Type="http://schemas.openxmlformats.org/officeDocument/2006/relationships/customXml" Target="../ink/ink14.xml"/><Relationship Id="rId49" Type="http://schemas.openxmlformats.org/officeDocument/2006/relationships/image" Target="../media/image46.png"/><Relationship Id="rId114" Type="http://schemas.openxmlformats.org/officeDocument/2006/relationships/customXml" Target="../ink/ink57.xml"/><Relationship Id="rId119" Type="http://schemas.openxmlformats.org/officeDocument/2006/relationships/image" Target="../media/image81.png"/><Relationship Id="rId44" Type="http://schemas.openxmlformats.org/officeDocument/2006/relationships/customXml" Target="../ink/ink22.xml"/><Relationship Id="rId60" Type="http://schemas.openxmlformats.org/officeDocument/2006/relationships/customXml" Target="../ink/ink30.xml"/><Relationship Id="rId65" Type="http://schemas.openxmlformats.org/officeDocument/2006/relationships/image" Target="../media/image54.png"/><Relationship Id="rId81" Type="http://schemas.openxmlformats.org/officeDocument/2006/relationships/image" Target="../media/image62.png"/><Relationship Id="rId86" Type="http://schemas.openxmlformats.org/officeDocument/2006/relationships/customXml" Target="../ink/ink43.xml"/><Relationship Id="rId130" Type="http://schemas.openxmlformats.org/officeDocument/2006/relationships/customXml" Target="../ink/ink65.xml"/><Relationship Id="rId135" Type="http://schemas.openxmlformats.org/officeDocument/2006/relationships/image" Target="../media/image89.png"/><Relationship Id="rId151" Type="http://schemas.openxmlformats.org/officeDocument/2006/relationships/image" Target="../media/image97.png"/><Relationship Id="rId156" Type="http://schemas.openxmlformats.org/officeDocument/2006/relationships/customXml" Target="../ink/ink78.xml"/><Relationship Id="rId177" Type="http://schemas.openxmlformats.org/officeDocument/2006/relationships/image" Target="../media/image110.png"/><Relationship Id="rId172" Type="http://schemas.openxmlformats.org/officeDocument/2006/relationships/customXml" Target="../ink/ink86.xml"/><Relationship Id="rId193" Type="http://schemas.openxmlformats.org/officeDocument/2006/relationships/image" Target="../media/image118.png"/><Relationship Id="rId13" Type="http://schemas.openxmlformats.org/officeDocument/2006/relationships/image" Target="../media/image28.png"/><Relationship Id="rId18" Type="http://schemas.openxmlformats.org/officeDocument/2006/relationships/customXml" Target="../ink/ink9.xml"/><Relationship Id="rId39" Type="http://schemas.openxmlformats.org/officeDocument/2006/relationships/image" Target="../media/image41.png"/><Relationship Id="rId109" Type="http://schemas.openxmlformats.org/officeDocument/2006/relationships/image" Target="../media/image76.png"/><Relationship Id="rId34" Type="http://schemas.openxmlformats.org/officeDocument/2006/relationships/customXml" Target="../ink/ink17.xml"/><Relationship Id="rId50" Type="http://schemas.openxmlformats.org/officeDocument/2006/relationships/customXml" Target="../ink/ink25.xml"/><Relationship Id="rId55" Type="http://schemas.openxmlformats.org/officeDocument/2006/relationships/image" Target="../media/image49.png"/><Relationship Id="rId76" Type="http://schemas.openxmlformats.org/officeDocument/2006/relationships/customXml" Target="../ink/ink38.xml"/><Relationship Id="rId97" Type="http://schemas.openxmlformats.org/officeDocument/2006/relationships/image" Target="../media/image70.png"/><Relationship Id="rId104" Type="http://schemas.openxmlformats.org/officeDocument/2006/relationships/customXml" Target="../ink/ink52.xml"/><Relationship Id="rId120" Type="http://schemas.openxmlformats.org/officeDocument/2006/relationships/customXml" Target="../ink/ink60.xml"/><Relationship Id="rId125" Type="http://schemas.openxmlformats.org/officeDocument/2006/relationships/image" Target="../media/image84.png"/><Relationship Id="rId141" Type="http://schemas.openxmlformats.org/officeDocument/2006/relationships/image" Target="../media/image92.png"/><Relationship Id="rId146" Type="http://schemas.openxmlformats.org/officeDocument/2006/relationships/customXml" Target="../ink/ink73.xml"/><Relationship Id="rId167" Type="http://schemas.openxmlformats.org/officeDocument/2006/relationships/image" Target="../media/image105.png"/><Relationship Id="rId188" Type="http://schemas.openxmlformats.org/officeDocument/2006/relationships/customXml" Target="../ink/ink94.xml"/><Relationship Id="rId7" Type="http://schemas.openxmlformats.org/officeDocument/2006/relationships/image" Target="../media/image25.png"/><Relationship Id="rId71" Type="http://schemas.openxmlformats.org/officeDocument/2006/relationships/image" Target="../media/image57.png"/><Relationship Id="rId92" Type="http://schemas.openxmlformats.org/officeDocument/2006/relationships/customXml" Target="../ink/ink46.xml"/><Relationship Id="rId162" Type="http://schemas.openxmlformats.org/officeDocument/2006/relationships/customXml" Target="../ink/ink81.xml"/><Relationship Id="rId183" Type="http://schemas.openxmlformats.org/officeDocument/2006/relationships/image" Target="../media/image113.png"/><Relationship Id="rId2" Type="http://schemas.openxmlformats.org/officeDocument/2006/relationships/customXml" Target="../ink/ink1.xml"/><Relationship Id="rId29" Type="http://schemas.openxmlformats.org/officeDocument/2006/relationships/image" Target="../media/image36.png"/><Relationship Id="rId24" Type="http://schemas.openxmlformats.org/officeDocument/2006/relationships/customXml" Target="../ink/ink12.xml"/><Relationship Id="rId40" Type="http://schemas.openxmlformats.org/officeDocument/2006/relationships/customXml" Target="../ink/ink20.xml"/><Relationship Id="rId45" Type="http://schemas.openxmlformats.org/officeDocument/2006/relationships/image" Target="../media/image44.png"/><Relationship Id="rId66" Type="http://schemas.openxmlformats.org/officeDocument/2006/relationships/customXml" Target="../ink/ink33.xml"/><Relationship Id="rId87" Type="http://schemas.openxmlformats.org/officeDocument/2006/relationships/image" Target="../media/image65.png"/><Relationship Id="rId110" Type="http://schemas.openxmlformats.org/officeDocument/2006/relationships/customXml" Target="../ink/ink55.xml"/><Relationship Id="rId115" Type="http://schemas.openxmlformats.org/officeDocument/2006/relationships/image" Target="../media/image79.png"/><Relationship Id="rId131" Type="http://schemas.openxmlformats.org/officeDocument/2006/relationships/image" Target="../media/image87.png"/><Relationship Id="rId136" Type="http://schemas.openxmlformats.org/officeDocument/2006/relationships/customXml" Target="../ink/ink68.xml"/><Relationship Id="rId157" Type="http://schemas.openxmlformats.org/officeDocument/2006/relationships/image" Target="../media/image100.png"/><Relationship Id="rId178" Type="http://schemas.openxmlformats.org/officeDocument/2006/relationships/customXml" Target="../ink/ink89.xml"/><Relationship Id="rId61" Type="http://schemas.openxmlformats.org/officeDocument/2006/relationships/image" Target="../media/image52.png"/><Relationship Id="rId82" Type="http://schemas.openxmlformats.org/officeDocument/2006/relationships/customXml" Target="../ink/ink41.xml"/><Relationship Id="rId152" Type="http://schemas.openxmlformats.org/officeDocument/2006/relationships/customXml" Target="../ink/ink76.xml"/><Relationship Id="rId173" Type="http://schemas.openxmlformats.org/officeDocument/2006/relationships/image" Target="../media/image108.png"/><Relationship Id="rId194" Type="http://schemas.openxmlformats.org/officeDocument/2006/relationships/customXml" Target="../ink/ink97.xml"/><Relationship Id="rId19" Type="http://schemas.openxmlformats.org/officeDocument/2006/relationships/image" Target="../media/image31.png"/><Relationship Id="rId14" Type="http://schemas.openxmlformats.org/officeDocument/2006/relationships/customXml" Target="../ink/ink7.xml"/><Relationship Id="rId30" Type="http://schemas.openxmlformats.org/officeDocument/2006/relationships/customXml" Target="../ink/ink15.xml"/><Relationship Id="rId35" Type="http://schemas.openxmlformats.org/officeDocument/2006/relationships/image" Target="../media/image39.png"/><Relationship Id="rId56" Type="http://schemas.openxmlformats.org/officeDocument/2006/relationships/customXml" Target="../ink/ink28.xml"/><Relationship Id="rId77" Type="http://schemas.openxmlformats.org/officeDocument/2006/relationships/image" Target="../media/image60.png"/><Relationship Id="rId100" Type="http://schemas.openxmlformats.org/officeDocument/2006/relationships/customXml" Target="../ink/ink50.xml"/><Relationship Id="rId105" Type="http://schemas.openxmlformats.org/officeDocument/2006/relationships/image" Target="../media/image74.png"/><Relationship Id="rId126" Type="http://schemas.openxmlformats.org/officeDocument/2006/relationships/customXml" Target="../ink/ink63.xml"/><Relationship Id="rId147" Type="http://schemas.openxmlformats.org/officeDocument/2006/relationships/image" Target="../media/image95.png"/><Relationship Id="rId168" Type="http://schemas.openxmlformats.org/officeDocument/2006/relationships/customXml" Target="../ink/ink84.xml"/><Relationship Id="rId8" Type="http://schemas.openxmlformats.org/officeDocument/2006/relationships/customXml" Target="../ink/ink4.xml"/><Relationship Id="rId51" Type="http://schemas.openxmlformats.org/officeDocument/2006/relationships/image" Target="../media/image47.png"/><Relationship Id="rId72" Type="http://schemas.openxmlformats.org/officeDocument/2006/relationships/customXml" Target="../ink/ink36.xml"/><Relationship Id="rId93" Type="http://schemas.openxmlformats.org/officeDocument/2006/relationships/image" Target="../media/image68.png"/><Relationship Id="rId98" Type="http://schemas.openxmlformats.org/officeDocument/2006/relationships/customXml" Target="../ink/ink49.xml"/><Relationship Id="rId121" Type="http://schemas.openxmlformats.org/officeDocument/2006/relationships/image" Target="../media/image82.png"/><Relationship Id="rId142" Type="http://schemas.openxmlformats.org/officeDocument/2006/relationships/customXml" Target="../ink/ink71.xml"/><Relationship Id="rId163" Type="http://schemas.openxmlformats.org/officeDocument/2006/relationships/image" Target="../media/image103.png"/><Relationship Id="rId184" Type="http://schemas.openxmlformats.org/officeDocument/2006/relationships/customXml" Target="../ink/ink92.xml"/><Relationship Id="rId189" Type="http://schemas.openxmlformats.org/officeDocument/2006/relationships/image" Target="../media/image116.png"/><Relationship Id="rId3" Type="http://schemas.openxmlformats.org/officeDocument/2006/relationships/image" Target="../media/image23.png"/><Relationship Id="rId25" Type="http://schemas.openxmlformats.org/officeDocument/2006/relationships/image" Target="../media/image34.png"/><Relationship Id="rId46" Type="http://schemas.openxmlformats.org/officeDocument/2006/relationships/customXml" Target="../ink/ink23.xml"/><Relationship Id="rId67" Type="http://schemas.openxmlformats.org/officeDocument/2006/relationships/image" Target="../media/image55.png"/><Relationship Id="rId116" Type="http://schemas.openxmlformats.org/officeDocument/2006/relationships/customXml" Target="../ink/ink58.xml"/><Relationship Id="rId137" Type="http://schemas.openxmlformats.org/officeDocument/2006/relationships/image" Target="../media/image90.png"/><Relationship Id="rId158" Type="http://schemas.openxmlformats.org/officeDocument/2006/relationships/customXml" Target="../ink/ink79.xml"/><Relationship Id="rId20" Type="http://schemas.openxmlformats.org/officeDocument/2006/relationships/customXml" Target="../ink/ink10.xml"/><Relationship Id="rId41" Type="http://schemas.openxmlformats.org/officeDocument/2006/relationships/image" Target="../media/image42.png"/><Relationship Id="rId62" Type="http://schemas.openxmlformats.org/officeDocument/2006/relationships/customXml" Target="../ink/ink31.xml"/><Relationship Id="rId83" Type="http://schemas.openxmlformats.org/officeDocument/2006/relationships/image" Target="../media/image63.png"/><Relationship Id="rId88" Type="http://schemas.openxmlformats.org/officeDocument/2006/relationships/customXml" Target="../ink/ink44.xml"/><Relationship Id="rId111" Type="http://schemas.openxmlformats.org/officeDocument/2006/relationships/image" Target="../media/image77.png"/><Relationship Id="rId132" Type="http://schemas.openxmlformats.org/officeDocument/2006/relationships/customXml" Target="../ink/ink66.xml"/><Relationship Id="rId153" Type="http://schemas.openxmlformats.org/officeDocument/2006/relationships/image" Target="../media/image98.png"/><Relationship Id="rId174" Type="http://schemas.openxmlformats.org/officeDocument/2006/relationships/customXml" Target="../ink/ink87.xml"/><Relationship Id="rId179" Type="http://schemas.openxmlformats.org/officeDocument/2006/relationships/image" Target="../media/image111.png"/><Relationship Id="rId195" Type="http://schemas.openxmlformats.org/officeDocument/2006/relationships/image" Target="../media/image119.png"/><Relationship Id="rId190" Type="http://schemas.openxmlformats.org/officeDocument/2006/relationships/customXml" Target="../ink/ink95.xml"/><Relationship Id="rId15" Type="http://schemas.openxmlformats.org/officeDocument/2006/relationships/image" Target="../media/image29.png"/><Relationship Id="rId36" Type="http://schemas.openxmlformats.org/officeDocument/2006/relationships/customXml" Target="../ink/ink18.xml"/><Relationship Id="rId57" Type="http://schemas.openxmlformats.org/officeDocument/2006/relationships/image" Target="../media/image50.png"/><Relationship Id="rId106" Type="http://schemas.openxmlformats.org/officeDocument/2006/relationships/customXml" Target="../ink/ink53.xml"/><Relationship Id="rId127" Type="http://schemas.openxmlformats.org/officeDocument/2006/relationships/image" Target="../media/image85.png"/><Relationship Id="rId10" Type="http://schemas.openxmlformats.org/officeDocument/2006/relationships/customXml" Target="../ink/ink5.xml"/><Relationship Id="rId31" Type="http://schemas.openxmlformats.org/officeDocument/2006/relationships/image" Target="../media/image37.png"/><Relationship Id="rId52" Type="http://schemas.openxmlformats.org/officeDocument/2006/relationships/customXml" Target="../ink/ink26.xml"/><Relationship Id="rId73" Type="http://schemas.openxmlformats.org/officeDocument/2006/relationships/image" Target="../media/image58.png"/><Relationship Id="rId78" Type="http://schemas.openxmlformats.org/officeDocument/2006/relationships/customXml" Target="../ink/ink39.xml"/><Relationship Id="rId94" Type="http://schemas.openxmlformats.org/officeDocument/2006/relationships/customXml" Target="../ink/ink47.xml"/><Relationship Id="rId99" Type="http://schemas.openxmlformats.org/officeDocument/2006/relationships/image" Target="../media/image71.png"/><Relationship Id="rId101" Type="http://schemas.openxmlformats.org/officeDocument/2006/relationships/image" Target="../media/image72.png"/><Relationship Id="rId122" Type="http://schemas.openxmlformats.org/officeDocument/2006/relationships/customXml" Target="../ink/ink61.xml"/><Relationship Id="rId143" Type="http://schemas.openxmlformats.org/officeDocument/2006/relationships/image" Target="../media/image93.png"/><Relationship Id="rId148" Type="http://schemas.openxmlformats.org/officeDocument/2006/relationships/customXml" Target="../ink/ink74.xml"/><Relationship Id="rId164" Type="http://schemas.openxmlformats.org/officeDocument/2006/relationships/customXml" Target="../ink/ink82.xml"/><Relationship Id="rId169" Type="http://schemas.openxmlformats.org/officeDocument/2006/relationships/image" Target="../media/image106.png"/><Relationship Id="rId185" Type="http://schemas.openxmlformats.org/officeDocument/2006/relationships/image" Target="../media/image114.png"/><Relationship Id="rId4" Type="http://schemas.openxmlformats.org/officeDocument/2006/relationships/customXml" Target="../ink/ink2.xml"/><Relationship Id="rId9" Type="http://schemas.openxmlformats.org/officeDocument/2006/relationships/image" Target="../media/image26.png"/><Relationship Id="rId180" Type="http://schemas.openxmlformats.org/officeDocument/2006/relationships/customXml" Target="../ink/ink90.xml"/><Relationship Id="rId26" Type="http://schemas.openxmlformats.org/officeDocument/2006/relationships/customXml" Target="../ink/ink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bokhove.net" TargetMode="External"/><Relationship Id="rId2" Type="http://schemas.openxmlformats.org/officeDocument/2006/relationships/hyperlink" Target="mailto:C.Bokhove@soton.ac.uk" TargetMode="Externa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6BFBE03-6CE4-A94E-9A92-0CCD81AA83B4}"/>
              </a:ext>
            </a:extLst>
          </p:cNvPr>
          <p:cNvSpPr>
            <a:spLocks noGrp="1"/>
          </p:cNvSpPr>
          <p:nvPr>
            <p:ph type="ctrTitle"/>
          </p:nvPr>
        </p:nvSpPr>
        <p:spPr>
          <a:xfrm>
            <a:off x="516539" y="745232"/>
            <a:ext cx="8110921" cy="2823803"/>
          </a:xfrm>
        </p:spPr>
        <p:txBody>
          <a:bodyPr>
            <a:normAutofit/>
          </a:bodyPr>
          <a:lstStyle/>
          <a:p>
            <a:r>
              <a:rPr lang="en-US" sz="4000" b="1" dirty="0" err="1">
                <a:solidFill>
                  <a:srgbClr val="A81010"/>
                </a:solidFill>
                <a:latin typeface="Arial-BoldMT"/>
              </a:rPr>
              <a:t>Vijf</a:t>
            </a:r>
            <a:r>
              <a:rPr lang="en-US" sz="4000" b="1" dirty="0">
                <a:solidFill>
                  <a:srgbClr val="A81010"/>
                </a:solidFill>
                <a:latin typeface="Arial-BoldMT"/>
              </a:rPr>
              <a:t> </a:t>
            </a:r>
            <a:r>
              <a:rPr lang="en-US" sz="4000" b="1" dirty="0" err="1">
                <a:solidFill>
                  <a:srgbClr val="A81010"/>
                </a:solidFill>
                <a:latin typeface="Arial-BoldMT"/>
              </a:rPr>
              <a:t>zaken</a:t>
            </a:r>
            <a:r>
              <a:rPr lang="en-US" sz="4000" b="1" dirty="0">
                <a:solidFill>
                  <a:srgbClr val="A81010"/>
                </a:solidFill>
                <a:latin typeface="Arial-BoldMT"/>
              </a:rPr>
              <a:t> die </a:t>
            </a:r>
            <a:r>
              <a:rPr lang="en-US" sz="4000" b="1" dirty="0" err="1">
                <a:solidFill>
                  <a:srgbClr val="A81010"/>
                </a:solidFill>
                <a:latin typeface="Arial-BoldMT"/>
              </a:rPr>
              <a:t>je</a:t>
            </a:r>
            <a:r>
              <a:rPr lang="en-US" sz="4000" b="1" dirty="0">
                <a:solidFill>
                  <a:srgbClr val="A81010"/>
                </a:solidFill>
                <a:latin typeface="Arial-BoldMT"/>
              </a:rPr>
              <a:t> over </a:t>
            </a:r>
            <a:r>
              <a:rPr lang="en-US" sz="4000" b="1" dirty="0" err="1">
                <a:solidFill>
                  <a:srgbClr val="A81010"/>
                </a:solidFill>
                <a:latin typeface="Arial-BoldMT"/>
              </a:rPr>
              <a:t>onderwijsonderzoek</a:t>
            </a:r>
            <a:r>
              <a:rPr lang="en-US" sz="4000" b="1" dirty="0">
                <a:solidFill>
                  <a:srgbClr val="A81010"/>
                </a:solidFill>
                <a:latin typeface="Arial-BoldMT"/>
              </a:rPr>
              <a:t> </a:t>
            </a:r>
            <a:r>
              <a:rPr lang="en-US" sz="4000" b="1" dirty="0" err="1">
                <a:solidFill>
                  <a:srgbClr val="A81010"/>
                </a:solidFill>
                <a:latin typeface="Arial-BoldMT"/>
              </a:rPr>
              <a:t>moet</a:t>
            </a:r>
            <a:r>
              <a:rPr lang="en-US" sz="4000" b="1" dirty="0">
                <a:solidFill>
                  <a:srgbClr val="A81010"/>
                </a:solidFill>
                <a:latin typeface="Arial-BoldMT"/>
              </a:rPr>
              <a:t> </a:t>
            </a:r>
            <a:r>
              <a:rPr lang="en-US" sz="4000" b="1" dirty="0" err="1">
                <a:solidFill>
                  <a:srgbClr val="A81010"/>
                </a:solidFill>
                <a:latin typeface="Arial-BoldMT"/>
              </a:rPr>
              <a:t>weten</a:t>
            </a:r>
            <a:endParaRPr lang="en-US" sz="4000" dirty="0"/>
          </a:p>
        </p:txBody>
      </p:sp>
      <p:sp>
        <p:nvSpPr>
          <p:cNvPr id="3" name="Subtitle 2">
            <a:extLst>
              <a:ext uri="{FF2B5EF4-FFF2-40B4-BE49-F238E27FC236}">
                <a16:creationId xmlns="" xmlns:a16="http://schemas.microsoft.com/office/drawing/2014/main" id="{647254A4-3EAF-1340-BEAC-F8E80BA7F9B2}"/>
              </a:ext>
            </a:extLst>
          </p:cNvPr>
          <p:cNvSpPr>
            <a:spLocks noGrp="1"/>
          </p:cNvSpPr>
          <p:nvPr>
            <p:ph type="subTitle" idx="1"/>
          </p:nvPr>
        </p:nvSpPr>
        <p:spPr>
          <a:xfrm>
            <a:off x="1219200" y="4038600"/>
            <a:ext cx="6858000" cy="1655762"/>
          </a:xfrm>
        </p:spPr>
        <p:txBody>
          <a:bodyPr>
            <a:normAutofit fontScale="92500" lnSpcReduction="10000"/>
          </a:bodyPr>
          <a:lstStyle/>
          <a:p>
            <a:r>
              <a:rPr lang="en-GB" dirty="0"/>
              <a:t>12 </a:t>
            </a:r>
            <a:r>
              <a:rPr lang="en-GB" dirty="0" err="1"/>
              <a:t>Januari</a:t>
            </a:r>
            <a:r>
              <a:rPr lang="en-GB" dirty="0"/>
              <a:t> 2019 </a:t>
            </a:r>
            <a:br>
              <a:rPr lang="en-GB" dirty="0"/>
            </a:br>
            <a:r>
              <a:rPr lang="en-GB" dirty="0"/>
              <a:t>13:15 – 13:55</a:t>
            </a:r>
            <a:br>
              <a:rPr lang="en-GB" dirty="0"/>
            </a:br>
            <a:r>
              <a:rPr lang="en-GB" dirty="0"/>
              <a:t>Christian Bokhove</a:t>
            </a:r>
            <a:br>
              <a:rPr lang="en-GB" dirty="0"/>
            </a:br>
            <a:r>
              <a:rPr lang="en-GB" dirty="0" err="1"/>
              <a:t>researchEd</a:t>
            </a:r>
            <a:r>
              <a:rPr lang="en-GB"/>
              <a:t> Nederland</a:t>
            </a:r>
            <a:br>
              <a:rPr lang="en-GB"/>
            </a:br>
            <a:r>
              <a:rPr lang="en-GB"/>
              <a:t>Room </a:t>
            </a:r>
            <a:r>
              <a:rPr lang="en-GB" dirty="0"/>
              <a:t>109</a:t>
            </a:r>
          </a:p>
        </p:txBody>
      </p:sp>
      <p:pic>
        <p:nvPicPr>
          <p:cNvPr id="4" name="Picture 8" descr="Image result for university of southamp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57200"/>
            <a:ext cx="2610066"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04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599"/>
            <a:ext cx="4267200" cy="660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6">
            <a:extLst>
              <a:ext uri="{FF2B5EF4-FFF2-40B4-BE49-F238E27FC236}">
                <a16:creationId xmlns="" xmlns:a16="http://schemas.microsoft.com/office/drawing/2014/main" id="{BCD8EC85-4B4F-994C-8CE4-76C8B64E4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276600"/>
            <a:ext cx="268158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 xmlns:a16="http://schemas.microsoft.com/office/drawing/2014/main" id="{FA520477-5590-9842-BB42-257A5736D2D4}"/>
              </a:ext>
            </a:extLst>
          </p:cNvPr>
          <p:cNvSpPr txBox="1"/>
          <p:nvPr/>
        </p:nvSpPr>
        <p:spPr>
          <a:xfrm>
            <a:off x="5562600" y="1905000"/>
            <a:ext cx="4570382" cy="1077218"/>
          </a:xfrm>
          <a:prstGeom prst="rect">
            <a:avLst/>
          </a:prstGeom>
          <a:noFill/>
        </p:spPr>
        <p:txBody>
          <a:bodyPr wrap="square">
            <a:spAutoFit/>
          </a:bodyPr>
          <a:lstStyle/>
          <a:p>
            <a:r>
              <a:rPr lang="en-US" altLang="en-US" sz="3200" dirty="0"/>
              <a:t>David Hume</a:t>
            </a:r>
            <a:br>
              <a:rPr lang="en-US" altLang="en-US" sz="3200" dirty="0"/>
            </a:br>
            <a:r>
              <a:rPr lang="en-US" altLang="en-US" sz="3200" dirty="0"/>
              <a:t>(1711-1776)</a:t>
            </a:r>
          </a:p>
        </p:txBody>
      </p:sp>
    </p:spTree>
    <p:extLst>
      <p:ext uri="{BB962C8B-B14F-4D97-AF65-F5344CB8AC3E}">
        <p14:creationId xmlns:p14="http://schemas.microsoft.com/office/powerpoint/2010/main" val="740024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5105400" y="381000"/>
            <a:ext cx="37338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400" b="1" dirty="0"/>
              <a:t>PA</a:t>
            </a:r>
            <a:r>
              <a:rPr lang="en-GB" altLang="en-US" sz="2400" b="1" dirty="0"/>
              <a:t>GINA</a:t>
            </a:r>
            <a:r>
              <a:rPr lang="en-US" altLang="en-US" sz="2400" b="1" dirty="0"/>
              <a:t> 156 </a:t>
            </a:r>
            <a:r>
              <a:rPr lang="en-GB" altLang="en-US" sz="2400" b="1" dirty="0"/>
              <a:t>UIT</a:t>
            </a:r>
            <a:r>
              <a:rPr lang="en-US" altLang="en-US" sz="2400" b="1" dirty="0"/>
              <a:t> "A TREATISE OF HUMAN NATURE" </a:t>
            </a:r>
          </a:p>
          <a:p>
            <a:r>
              <a:rPr lang="en-US" altLang="en-US" sz="2400" dirty="0">
                <a:hlinkClick r:id="rId3">
                  <a:extLst>
                    <a:ext uri="{A12FA001-AC4F-418D-AE19-62706E023703}">
                      <ahyp:hlinkClr xmlns="" xmlns:ahyp="http://schemas.microsoft.com/office/drawing/2018/hyperlinkcolor" val="tx"/>
                    </a:ext>
                  </a:extLst>
                </a:hlinkClick>
              </a:rPr>
              <a:t> </a:t>
            </a:r>
            <a:r>
              <a:rPr lang="en-US" altLang="en-US" sz="2400" dirty="0"/>
              <a:t/>
            </a:r>
            <a:br>
              <a:rPr lang="en-US" altLang="en-US" sz="2400" dirty="0"/>
            </a:br>
            <a:r>
              <a:rPr lang="en-GB" altLang="en-US" sz="2400" dirty="0" err="1"/>
              <a:t>Causaliteit</a:t>
            </a:r>
            <a:r>
              <a:rPr lang="en-GB" altLang="en-US" sz="2400" dirty="0"/>
              <a:t> is </a:t>
            </a:r>
            <a:r>
              <a:rPr lang="en-GB" altLang="en-US" sz="2400" dirty="0" err="1"/>
              <a:t>een</a:t>
            </a:r>
            <a:r>
              <a:rPr lang="en-GB" altLang="en-US" sz="2400" dirty="0"/>
              <a:t> </a:t>
            </a:r>
            <a:r>
              <a:rPr lang="en-GB" altLang="en-US" sz="2400" dirty="0" err="1"/>
              <a:t>produkt</a:t>
            </a:r>
            <a:r>
              <a:rPr lang="en-GB" altLang="en-US" sz="2400" dirty="0"/>
              <a:t> van </a:t>
            </a:r>
            <a:r>
              <a:rPr lang="en-GB" altLang="en-US" sz="2400" dirty="0" err="1"/>
              <a:t>onze</a:t>
            </a:r>
            <a:r>
              <a:rPr lang="en-GB" altLang="en-US" sz="2400" dirty="0"/>
              <a:t> </a:t>
            </a:r>
            <a:r>
              <a:rPr lang="en-GB" altLang="en-US" sz="2400" dirty="0" err="1"/>
              <a:t>ervaring</a:t>
            </a:r>
            <a:endParaRPr lang="en-GB" altLang="en-US" sz="2400" dirty="0"/>
          </a:p>
          <a:p>
            <a:r>
              <a:rPr lang="en-GB" altLang="en-US" sz="2400" dirty="0" err="1"/>
              <a:t>Causaliteit</a:t>
            </a:r>
            <a:r>
              <a:rPr lang="en-GB" altLang="en-US" sz="2400" dirty="0"/>
              <a:t> is </a:t>
            </a:r>
            <a:r>
              <a:rPr lang="en-GB" altLang="en-US" sz="2400" dirty="0" err="1"/>
              <a:t>een</a:t>
            </a:r>
            <a:r>
              <a:rPr lang="en-GB" altLang="en-US" sz="2400" dirty="0"/>
              <a:t> ‘habit of mind’ of </a:t>
            </a:r>
            <a:r>
              <a:rPr lang="en-GB" altLang="en-US" sz="2400" dirty="0" err="1"/>
              <a:t>een</a:t>
            </a:r>
            <a:r>
              <a:rPr lang="en-GB" altLang="en-US" sz="2400" dirty="0"/>
              <a:t> </a:t>
            </a:r>
            <a:r>
              <a:rPr lang="en-GB" altLang="en-US" sz="2400" dirty="0" err="1"/>
              <a:t>gewoonte</a:t>
            </a:r>
            <a:endParaRPr lang="en-GB" altLang="en-US" sz="2400" dirty="0"/>
          </a:p>
          <a:p>
            <a:r>
              <a:rPr lang="en-GB" altLang="en-US" sz="2400" dirty="0" err="1"/>
              <a:t>Dus</a:t>
            </a:r>
            <a:r>
              <a:rPr lang="en-GB" altLang="en-US" sz="2400" dirty="0"/>
              <a:t> </a:t>
            </a:r>
            <a:r>
              <a:rPr lang="en-GB" altLang="en-US" sz="2400" dirty="0" err="1"/>
              <a:t>een</a:t>
            </a:r>
            <a:r>
              <a:rPr lang="en-GB" altLang="en-US" sz="2400" dirty="0"/>
              <a:t> </a:t>
            </a:r>
            <a:r>
              <a:rPr lang="en-GB" altLang="en-US" sz="2400" dirty="0" err="1"/>
              <a:t>fictie</a:t>
            </a:r>
            <a:endParaRPr lang="en-GB" altLang="en-US" sz="2400" dirty="0"/>
          </a:p>
          <a:p>
            <a:endParaRPr lang="en-GB" altLang="en-US" sz="2400" dirty="0"/>
          </a:p>
          <a:p>
            <a:r>
              <a:rPr lang="en-GB" altLang="en-US" sz="2400" dirty="0" err="1"/>
              <a:t>Probleem</a:t>
            </a:r>
            <a:r>
              <a:rPr lang="en-GB" altLang="en-US" sz="2400" dirty="0"/>
              <a:t>: spurious correlations</a:t>
            </a:r>
          </a:p>
          <a:p>
            <a:r>
              <a:rPr lang="en-GB" altLang="en-US" sz="2400" dirty="0"/>
              <a:t>Hoe </a:t>
            </a:r>
            <a:r>
              <a:rPr lang="en-GB" altLang="en-US" sz="2400" dirty="0" err="1"/>
              <a:t>kunnen</a:t>
            </a:r>
            <a:r>
              <a:rPr lang="en-GB" altLang="en-US" sz="2400" dirty="0"/>
              <a:t> we dan </a:t>
            </a:r>
            <a:r>
              <a:rPr lang="en-GB" altLang="en-US" sz="2400" dirty="0" err="1"/>
              <a:t>ooit</a:t>
            </a:r>
            <a:r>
              <a:rPr lang="en-GB" altLang="en-US" sz="2400" dirty="0"/>
              <a:t> tot </a:t>
            </a:r>
            <a:r>
              <a:rPr lang="en-GB" altLang="en-US" sz="2400" dirty="0" err="1"/>
              <a:t>kennis</a:t>
            </a:r>
            <a:r>
              <a:rPr lang="en-GB" altLang="en-US" sz="2400" dirty="0"/>
              <a:t> over </a:t>
            </a:r>
            <a:r>
              <a:rPr lang="en-GB" altLang="en-US" sz="2400" dirty="0" err="1"/>
              <a:t>causale</a:t>
            </a:r>
            <a:r>
              <a:rPr lang="en-GB" altLang="en-US" sz="2400" dirty="0"/>
              <a:t> </a:t>
            </a:r>
            <a:r>
              <a:rPr lang="en-GB" altLang="en-US" sz="2400" dirty="0" err="1"/>
              <a:t>verbanden</a:t>
            </a:r>
            <a:r>
              <a:rPr lang="en-GB" altLang="en-US" sz="2400" dirty="0"/>
              <a:t> </a:t>
            </a:r>
            <a:r>
              <a:rPr lang="en-GB" altLang="en-US" sz="2400" dirty="0" err="1"/>
              <a:t>komen</a:t>
            </a:r>
            <a:r>
              <a:rPr lang="en-GB" altLang="en-US" sz="2400" dirty="0"/>
              <a:t>?</a:t>
            </a:r>
          </a:p>
        </p:txBody>
      </p:sp>
      <p:pic>
        <p:nvPicPr>
          <p:cNvPr id="675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0"/>
            <a:ext cx="3617913"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a:extLst>
              <a:ext uri="{FF2B5EF4-FFF2-40B4-BE49-F238E27FC236}">
                <a16:creationId xmlns="" xmlns:a16="http://schemas.microsoft.com/office/drawing/2014/main" id="{A11DB1A5-A223-9C4A-A5CA-BE97EC1136D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431" t="44013" r="3116" b="24042"/>
          <a:stretch/>
        </p:blipFill>
        <p:spPr bwMode="auto">
          <a:xfrm>
            <a:off x="-304800" y="4038600"/>
            <a:ext cx="5410200" cy="289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7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lstStyle/>
          <a:p>
            <a:r>
              <a:rPr lang="en-GB" dirty="0"/>
              <a:t>Kant </a:t>
            </a:r>
            <a:r>
              <a:rPr lang="en-GB" dirty="0" err="1"/>
              <a:t>reageerde</a:t>
            </a:r>
            <a:r>
              <a:rPr lang="en-GB" dirty="0"/>
              <a:t>…</a:t>
            </a:r>
          </a:p>
        </p:txBody>
      </p:sp>
      <p:sp>
        <p:nvSpPr>
          <p:cNvPr id="3" name="Content Placeholder 2"/>
          <p:cNvSpPr>
            <a:spLocks noGrp="1"/>
          </p:cNvSpPr>
          <p:nvPr>
            <p:ph idx="1"/>
          </p:nvPr>
        </p:nvSpPr>
        <p:spPr>
          <a:xfrm>
            <a:off x="457200" y="1600200"/>
            <a:ext cx="8229600" cy="4876800"/>
          </a:xfrm>
        </p:spPr>
        <p:txBody>
          <a:bodyPr>
            <a:normAutofit/>
          </a:bodyPr>
          <a:lstStyle/>
          <a:p>
            <a:r>
              <a:rPr lang="en-GB" dirty="0"/>
              <a:t>Hume’s werk deed Kant </a:t>
            </a:r>
            <a:r>
              <a:rPr lang="en-GB" dirty="0" err="1"/>
              <a:t>ontwaken</a:t>
            </a:r>
            <a:r>
              <a:rPr lang="en-GB" dirty="0"/>
              <a:t> </a:t>
            </a:r>
            <a:r>
              <a:rPr lang="en-GB" dirty="0" err="1"/>
              <a:t>uit</a:t>
            </a:r>
            <a:r>
              <a:rPr lang="en-GB" dirty="0"/>
              <a:t> </a:t>
            </a:r>
            <a:r>
              <a:rPr lang="en-GB" dirty="0" err="1"/>
              <a:t>zijn</a:t>
            </a:r>
            <a:r>
              <a:rPr lang="en-GB" dirty="0"/>
              <a:t> </a:t>
            </a:r>
            <a:r>
              <a:rPr lang="en-GB" dirty="0" err="1"/>
              <a:t>dogmatische</a:t>
            </a:r>
            <a:r>
              <a:rPr lang="en-GB" dirty="0"/>
              <a:t> </a:t>
            </a:r>
            <a:r>
              <a:rPr lang="en-GB" dirty="0" err="1"/>
              <a:t>sluimering</a:t>
            </a:r>
            <a:r>
              <a:rPr lang="en-GB" dirty="0"/>
              <a:t>.</a:t>
            </a:r>
          </a:p>
          <a:p>
            <a:r>
              <a:rPr lang="en-GB" dirty="0" err="1"/>
              <a:t>Schreef</a:t>
            </a:r>
            <a:r>
              <a:rPr lang="en-GB" dirty="0"/>
              <a:t> de Prolegomena.</a:t>
            </a:r>
          </a:p>
          <a:p>
            <a:r>
              <a:rPr lang="en-GB" dirty="0"/>
              <a:t>Kant </a:t>
            </a:r>
            <a:r>
              <a:rPr lang="en-GB" dirty="0" err="1"/>
              <a:t>kon</a:t>
            </a:r>
            <a:r>
              <a:rPr lang="en-GB" dirty="0"/>
              <a:t> het </a:t>
            </a:r>
            <a:r>
              <a:rPr lang="en-GB" dirty="0" err="1"/>
              <a:t>niet</a:t>
            </a:r>
            <a:r>
              <a:rPr lang="en-GB" dirty="0"/>
              <a:t> </a:t>
            </a:r>
            <a:r>
              <a:rPr lang="en-GB" dirty="0" err="1"/>
              <a:t>eens</a:t>
            </a:r>
            <a:r>
              <a:rPr lang="en-GB" dirty="0"/>
              <a:t> </a:t>
            </a:r>
            <a:r>
              <a:rPr lang="en-GB" dirty="0" err="1"/>
              <a:t>zijn</a:t>
            </a:r>
            <a:r>
              <a:rPr lang="en-GB" dirty="0"/>
              <a:t> met de </a:t>
            </a:r>
            <a:r>
              <a:rPr lang="en-GB" dirty="0" err="1"/>
              <a:t>conclusie</a:t>
            </a:r>
            <a:r>
              <a:rPr lang="en-GB" dirty="0"/>
              <a:t> dat </a:t>
            </a:r>
            <a:r>
              <a:rPr lang="en-GB" dirty="0" err="1"/>
              <a:t>causaliteit</a:t>
            </a:r>
            <a:r>
              <a:rPr lang="en-GB" dirty="0"/>
              <a:t> </a:t>
            </a:r>
            <a:r>
              <a:rPr lang="en-GB" dirty="0" err="1"/>
              <a:t>slechts</a:t>
            </a:r>
            <a:r>
              <a:rPr lang="en-GB" dirty="0"/>
              <a:t> </a:t>
            </a:r>
            <a:r>
              <a:rPr lang="en-GB" dirty="0" err="1"/>
              <a:t>een</a:t>
            </a:r>
            <a:r>
              <a:rPr lang="en-GB" dirty="0"/>
              <a:t> </a:t>
            </a:r>
            <a:r>
              <a:rPr lang="en-GB" dirty="0" err="1"/>
              <a:t>fictie</a:t>
            </a:r>
            <a:r>
              <a:rPr lang="en-GB" dirty="0"/>
              <a:t> is.</a:t>
            </a:r>
          </a:p>
          <a:p>
            <a:r>
              <a:rPr lang="en-GB" dirty="0"/>
              <a:t>Kant </a:t>
            </a:r>
            <a:r>
              <a:rPr lang="en-GB" dirty="0" err="1"/>
              <a:t>ging</a:t>
            </a:r>
            <a:r>
              <a:rPr lang="en-GB" dirty="0"/>
              <a:t> </a:t>
            </a:r>
            <a:r>
              <a:rPr lang="en-GB" dirty="0" err="1" smtClean="0"/>
              <a:t>verder</a:t>
            </a:r>
            <a:r>
              <a:rPr lang="en-GB" dirty="0" smtClean="0"/>
              <a:t> </a:t>
            </a:r>
            <a:r>
              <a:rPr lang="en-GB" dirty="0"/>
              <a:t>en </a:t>
            </a:r>
            <a:r>
              <a:rPr lang="en-GB" dirty="0" err="1"/>
              <a:t>dacht</a:t>
            </a:r>
            <a:r>
              <a:rPr lang="en-GB" dirty="0"/>
              <a:t> na hoe je </a:t>
            </a:r>
            <a:r>
              <a:rPr lang="en-GB" dirty="0" err="1"/>
              <a:t>causaliteit</a:t>
            </a:r>
            <a:r>
              <a:rPr lang="en-GB" dirty="0"/>
              <a:t> </a:t>
            </a:r>
            <a:r>
              <a:rPr lang="en-GB" dirty="0" err="1"/>
              <a:t>wel</a:t>
            </a:r>
            <a:r>
              <a:rPr lang="en-GB" dirty="0"/>
              <a:t> a priori </a:t>
            </a:r>
            <a:r>
              <a:rPr lang="en-GB" dirty="0" err="1"/>
              <a:t>kunt</a:t>
            </a:r>
            <a:r>
              <a:rPr lang="en-GB" dirty="0"/>
              <a:t> </a:t>
            </a:r>
            <a:r>
              <a:rPr lang="en-GB" dirty="0" err="1"/>
              <a:t>formuleren</a:t>
            </a:r>
            <a:r>
              <a:rPr lang="en-GB" dirty="0"/>
              <a:t>.</a:t>
            </a:r>
          </a:p>
          <a:p>
            <a:r>
              <a:rPr lang="en-GB" dirty="0"/>
              <a:t>Het </a:t>
            </a:r>
            <a:r>
              <a:rPr lang="en-GB" dirty="0" err="1"/>
              <a:t>gaat</a:t>
            </a:r>
            <a:r>
              <a:rPr lang="en-GB" dirty="0"/>
              <a:t> </a:t>
            </a:r>
            <a:r>
              <a:rPr lang="en-GB" dirty="0" err="1"/>
              <a:t>te</a:t>
            </a:r>
            <a:r>
              <a:rPr lang="en-GB" dirty="0"/>
              <a:t> ver </a:t>
            </a:r>
            <a:r>
              <a:rPr lang="en-GB" dirty="0" err="1"/>
              <a:t>om</a:t>
            </a:r>
            <a:r>
              <a:rPr lang="en-GB" dirty="0"/>
              <a:t> dat </a:t>
            </a:r>
            <a:r>
              <a:rPr lang="en-GB" dirty="0" err="1"/>
              <a:t>allemaal</a:t>
            </a:r>
            <a:r>
              <a:rPr lang="en-GB" dirty="0"/>
              <a:t> </a:t>
            </a:r>
            <a:r>
              <a:rPr lang="en-GB" dirty="0" err="1"/>
              <a:t>langs</a:t>
            </a:r>
            <a:r>
              <a:rPr lang="en-GB" dirty="0"/>
              <a:t> </a:t>
            </a:r>
            <a:r>
              <a:rPr lang="en-GB" dirty="0" err="1"/>
              <a:t>te</a:t>
            </a:r>
            <a:r>
              <a:rPr lang="en-GB" dirty="0"/>
              <a:t> </a:t>
            </a:r>
            <a:r>
              <a:rPr lang="en-GB" dirty="0" err="1"/>
              <a:t>lopen</a:t>
            </a:r>
            <a:r>
              <a:rPr lang="en-GB" dirty="0"/>
              <a:t> </a:t>
            </a:r>
            <a:r>
              <a:rPr lang="en-GB" dirty="0" err="1"/>
              <a:t>maar</a:t>
            </a:r>
            <a:r>
              <a:rPr lang="en-GB" dirty="0"/>
              <a:t>…</a:t>
            </a:r>
          </a:p>
          <a:p>
            <a:pPr marL="0" indent="0">
              <a:buNone/>
            </a:pPr>
            <a:endParaRPr lang="en-GB" dirty="0"/>
          </a:p>
        </p:txBody>
      </p:sp>
    </p:spTree>
    <p:extLst>
      <p:ext uri="{BB962C8B-B14F-4D97-AF65-F5344CB8AC3E}">
        <p14:creationId xmlns:p14="http://schemas.microsoft.com/office/powerpoint/2010/main" val="327754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585C1C-A376-784A-9BEA-74587DC536A8}"/>
              </a:ext>
            </a:extLst>
          </p:cNvPr>
          <p:cNvSpPr>
            <a:spLocks noGrp="1"/>
          </p:cNvSpPr>
          <p:nvPr>
            <p:ph type="ctrTitle"/>
          </p:nvPr>
        </p:nvSpPr>
        <p:spPr/>
        <p:txBody>
          <a:bodyPr/>
          <a:lstStyle/>
          <a:p>
            <a:r>
              <a:rPr lang="en-GB" dirty="0" err="1"/>
              <a:t>Niet</a:t>
            </a:r>
            <a:r>
              <a:rPr lang="en-GB" dirty="0"/>
              <a:t>…</a:t>
            </a:r>
            <a:endParaRPr lang="en-US" dirty="0"/>
          </a:p>
        </p:txBody>
      </p:sp>
      <p:sp>
        <p:nvSpPr>
          <p:cNvPr id="3" name="Content Placeholder 2">
            <a:extLst>
              <a:ext uri="{FF2B5EF4-FFF2-40B4-BE49-F238E27FC236}">
                <a16:creationId xmlns="" xmlns:a16="http://schemas.microsoft.com/office/drawing/2014/main" id="{3A641BF8-C3E0-CC45-9DAB-69992D0DCBAB}"/>
              </a:ext>
            </a:extLst>
          </p:cNvPr>
          <p:cNvSpPr>
            <a:spLocks noGrp="1"/>
          </p:cNvSpPr>
          <p:nvPr>
            <p:ph type="subTitle" idx="1"/>
          </p:nvPr>
        </p:nvSpPr>
        <p:spPr>
          <a:xfrm>
            <a:off x="685799" y="3505200"/>
            <a:ext cx="7257767" cy="1987246"/>
          </a:xfrm>
        </p:spPr>
        <p:txBody>
          <a:bodyPr>
            <a:normAutofit/>
          </a:bodyPr>
          <a:lstStyle/>
          <a:p>
            <a:r>
              <a:rPr lang="en-GB" dirty="0"/>
              <a:t>…</a:t>
            </a:r>
            <a:r>
              <a:rPr lang="en-GB" dirty="0" err="1"/>
              <a:t>een</a:t>
            </a:r>
            <a:r>
              <a:rPr lang="en-GB" dirty="0"/>
              <a:t> punt </a:t>
            </a:r>
            <a:r>
              <a:rPr lang="en-GB" dirty="0" err="1"/>
              <a:t>wie</a:t>
            </a:r>
            <a:r>
              <a:rPr lang="en-GB" dirty="0"/>
              <a:t> </a:t>
            </a:r>
            <a:r>
              <a:rPr lang="en-GB" dirty="0" err="1"/>
              <a:t>heeft</a:t>
            </a:r>
            <a:r>
              <a:rPr lang="en-GB" dirty="0"/>
              <a:t> </a:t>
            </a:r>
            <a:r>
              <a:rPr lang="en-GB" dirty="0" err="1"/>
              <a:t>gelijk</a:t>
            </a:r>
            <a:r>
              <a:rPr lang="en-GB" dirty="0"/>
              <a:t>, </a:t>
            </a:r>
            <a:r>
              <a:rPr lang="en-GB" dirty="0" err="1"/>
              <a:t>maar</a:t>
            </a:r>
            <a:r>
              <a:rPr lang="en-GB" dirty="0"/>
              <a:t> dat we </a:t>
            </a:r>
            <a:r>
              <a:rPr lang="en-GB" dirty="0" err="1"/>
              <a:t>staan</a:t>
            </a:r>
            <a:r>
              <a:rPr lang="en-GB" dirty="0"/>
              <a:t> op de </a:t>
            </a:r>
            <a:r>
              <a:rPr lang="en-GB" dirty="0" err="1"/>
              <a:t>schouders</a:t>
            </a:r>
            <a:r>
              <a:rPr lang="en-GB" dirty="0"/>
              <a:t> van </a:t>
            </a:r>
            <a:r>
              <a:rPr lang="en-GB" dirty="0" err="1"/>
              <a:t>Reuzen</a:t>
            </a:r>
            <a:r>
              <a:rPr lang="en-GB" dirty="0"/>
              <a:t>. We </a:t>
            </a:r>
            <a:r>
              <a:rPr lang="en-GB" dirty="0" err="1"/>
              <a:t>moeten</a:t>
            </a:r>
            <a:r>
              <a:rPr lang="en-GB" dirty="0"/>
              <a:t> </a:t>
            </a:r>
            <a:r>
              <a:rPr lang="en-GB" dirty="0" err="1"/>
              <a:t>verder</a:t>
            </a:r>
            <a:r>
              <a:rPr lang="en-GB" dirty="0"/>
              <a:t> </a:t>
            </a:r>
            <a:r>
              <a:rPr lang="en-GB" dirty="0" err="1"/>
              <a:t>kijken</a:t>
            </a:r>
            <a:r>
              <a:rPr lang="en-GB" dirty="0"/>
              <a:t> dan </a:t>
            </a:r>
            <a:r>
              <a:rPr lang="en-GB" dirty="0" err="1"/>
              <a:t>onze</a:t>
            </a:r>
            <a:r>
              <a:rPr lang="en-GB" dirty="0"/>
              <a:t> </a:t>
            </a:r>
            <a:r>
              <a:rPr lang="en-GB" dirty="0" err="1"/>
              <a:t>neus</a:t>
            </a:r>
            <a:r>
              <a:rPr lang="en-GB" dirty="0"/>
              <a:t> lang is. </a:t>
            </a:r>
            <a:r>
              <a:rPr lang="en-GB" dirty="0" err="1"/>
              <a:t>Niet</a:t>
            </a:r>
            <a:r>
              <a:rPr lang="en-GB" dirty="0"/>
              <a:t> </a:t>
            </a:r>
            <a:r>
              <a:rPr lang="en-GB" dirty="0" err="1"/>
              <a:t>meteen</a:t>
            </a:r>
            <a:r>
              <a:rPr lang="en-GB" dirty="0"/>
              <a:t> </a:t>
            </a:r>
            <a:r>
              <a:rPr lang="en-GB" dirty="0" err="1"/>
              <a:t>grijpen</a:t>
            </a:r>
            <a:r>
              <a:rPr lang="en-GB" dirty="0"/>
              <a:t> </a:t>
            </a:r>
            <a:r>
              <a:rPr lang="en-GB" dirty="0" err="1"/>
              <a:t>naar</a:t>
            </a:r>
            <a:r>
              <a:rPr lang="en-GB" dirty="0"/>
              <a:t> </a:t>
            </a:r>
            <a:r>
              <a:rPr lang="en-GB" dirty="0" err="1" smtClean="0"/>
              <a:t>correlatie</a:t>
            </a:r>
            <a:r>
              <a:rPr lang="en-GB" dirty="0" smtClean="0"/>
              <a:t> ≠ </a:t>
            </a:r>
            <a:r>
              <a:rPr lang="en-GB" dirty="0" err="1" smtClean="0"/>
              <a:t>causatie</a:t>
            </a:r>
            <a:r>
              <a:rPr lang="en-GB" dirty="0"/>
              <a:t>.</a:t>
            </a:r>
            <a:endParaRPr lang="en-US" dirty="0"/>
          </a:p>
        </p:txBody>
      </p:sp>
    </p:spTree>
    <p:extLst>
      <p:ext uri="{BB962C8B-B14F-4D97-AF65-F5344CB8AC3E}">
        <p14:creationId xmlns:p14="http://schemas.microsoft.com/office/powerpoint/2010/main" val="2760489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6A7BB2-0F74-7842-8FF8-0553B8EA96D1}"/>
              </a:ext>
            </a:extLst>
          </p:cNvPr>
          <p:cNvSpPr>
            <a:spLocks noGrp="1"/>
          </p:cNvSpPr>
          <p:nvPr>
            <p:ph type="title"/>
          </p:nvPr>
        </p:nvSpPr>
        <p:spPr/>
        <p:txBody>
          <a:bodyPr/>
          <a:lstStyle/>
          <a:p>
            <a:r>
              <a:rPr lang="en-GB" dirty="0"/>
              <a:t>We </a:t>
            </a:r>
            <a:r>
              <a:rPr lang="en-GB" dirty="0" err="1"/>
              <a:t>moeten</a:t>
            </a:r>
            <a:r>
              <a:rPr lang="en-GB" dirty="0"/>
              <a:t> </a:t>
            </a:r>
            <a:r>
              <a:rPr lang="en-GB" dirty="0" err="1"/>
              <a:t>dus</a:t>
            </a:r>
            <a:r>
              <a:rPr lang="en-GB" dirty="0"/>
              <a:t> </a:t>
            </a:r>
            <a:r>
              <a:rPr lang="en-GB" dirty="0" err="1"/>
              <a:t>oppassen</a:t>
            </a:r>
            <a:r>
              <a:rPr lang="en-GB" dirty="0"/>
              <a:t>…</a:t>
            </a:r>
            <a:endParaRPr lang="en-US" dirty="0"/>
          </a:p>
        </p:txBody>
      </p:sp>
      <p:sp>
        <p:nvSpPr>
          <p:cNvPr id="3" name="Content Placeholder 2">
            <a:extLst>
              <a:ext uri="{FF2B5EF4-FFF2-40B4-BE49-F238E27FC236}">
                <a16:creationId xmlns="" xmlns:a16="http://schemas.microsoft.com/office/drawing/2014/main" id="{A47FC01E-0100-9443-A585-63DF1D104EE6}"/>
              </a:ext>
            </a:extLst>
          </p:cNvPr>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700" y="1752600"/>
            <a:ext cx="9144000" cy="4426035"/>
          </a:xfrm>
          <a:prstGeom prst="rect">
            <a:avLst/>
          </a:prstGeom>
        </p:spPr>
      </p:pic>
      <p:sp>
        <p:nvSpPr>
          <p:cNvPr id="5" name="Rectangle 4"/>
          <p:cNvSpPr/>
          <p:nvPr/>
        </p:nvSpPr>
        <p:spPr>
          <a:xfrm>
            <a:off x="4676234" y="6183868"/>
            <a:ext cx="4455066" cy="369332"/>
          </a:xfrm>
          <a:prstGeom prst="rect">
            <a:avLst/>
          </a:prstGeom>
        </p:spPr>
        <p:txBody>
          <a:bodyPr wrap="none">
            <a:spAutoFit/>
          </a:bodyPr>
          <a:lstStyle/>
          <a:p>
            <a:r>
              <a:rPr lang="en-GB" dirty="0"/>
              <a:t>http://tylervigen.com/spurious-correlations</a:t>
            </a:r>
          </a:p>
        </p:txBody>
      </p:sp>
    </p:spTree>
    <p:extLst>
      <p:ext uri="{BB962C8B-B14F-4D97-AF65-F5344CB8AC3E}">
        <p14:creationId xmlns:p14="http://schemas.microsoft.com/office/powerpoint/2010/main" val="104235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5269D7-131E-8943-8F22-CE4BB2BEB351}"/>
              </a:ext>
            </a:extLst>
          </p:cNvPr>
          <p:cNvSpPr>
            <a:spLocks noGrp="1"/>
          </p:cNvSpPr>
          <p:nvPr>
            <p:ph type="title"/>
          </p:nvPr>
        </p:nvSpPr>
        <p:spPr/>
        <p:txBody>
          <a:bodyPr/>
          <a:lstStyle/>
          <a:p>
            <a:r>
              <a:rPr lang="en-GB" dirty="0"/>
              <a:t>IJs </a:t>
            </a:r>
            <a:r>
              <a:rPr lang="en-GB" dirty="0" err="1"/>
              <a:t>consumptie</a:t>
            </a:r>
            <a:r>
              <a:rPr lang="en-GB" dirty="0"/>
              <a:t> - </a:t>
            </a:r>
            <a:r>
              <a:rPr lang="en-GB" dirty="0" err="1"/>
              <a:t>temperatuur</a:t>
            </a:r>
            <a:endParaRPr lang="en-US" dirty="0"/>
          </a:p>
        </p:txBody>
      </p:sp>
      <p:sp>
        <p:nvSpPr>
          <p:cNvPr id="3" name="Content Placeholder 2">
            <a:extLst>
              <a:ext uri="{FF2B5EF4-FFF2-40B4-BE49-F238E27FC236}">
                <a16:creationId xmlns="" xmlns:a16="http://schemas.microsoft.com/office/drawing/2014/main" id="{954E18BC-4108-0142-BE92-4EFCCD115AB1}"/>
              </a:ext>
            </a:extLst>
          </p:cNvPr>
          <p:cNvSpPr>
            <a:spLocks noGrp="1"/>
          </p:cNvSpPr>
          <p:nvPr>
            <p:ph idx="1"/>
          </p:nvPr>
        </p:nvSpPr>
        <p:spPr/>
        <p:txBody>
          <a:bodyPr/>
          <a:lstStyle/>
          <a:p>
            <a:endParaRPr lang="en-US"/>
          </a:p>
        </p:txBody>
      </p:sp>
      <p:sp>
        <p:nvSpPr>
          <p:cNvPr id="4" name="Rectangle 3"/>
          <p:cNvSpPr/>
          <p:nvPr/>
        </p:nvSpPr>
        <p:spPr>
          <a:xfrm>
            <a:off x="5257800" y="5830669"/>
            <a:ext cx="4572000" cy="646331"/>
          </a:xfrm>
          <a:prstGeom prst="rect">
            <a:avLst/>
          </a:prstGeom>
        </p:spPr>
        <p:txBody>
          <a:bodyPr>
            <a:spAutoFit/>
          </a:bodyPr>
          <a:lstStyle/>
          <a:p>
            <a:r>
              <a:rPr lang="en-GB" dirty="0"/>
              <a:t>https://www.economist.com/graphic-detail/2016/04/01/ice-cream-and-iq</a:t>
            </a:r>
          </a:p>
        </p:txBody>
      </p:sp>
      <p:pic>
        <p:nvPicPr>
          <p:cNvPr id="5" name="Picture 4"/>
          <p:cNvPicPr>
            <a:picLocks noChangeAspect="1"/>
          </p:cNvPicPr>
          <p:nvPr/>
        </p:nvPicPr>
        <p:blipFill>
          <a:blip r:embed="rId2"/>
          <a:stretch>
            <a:fillRect/>
          </a:stretch>
        </p:blipFill>
        <p:spPr>
          <a:xfrm>
            <a:off x="3048000" y="1611094"/>
            <a:ext cx="5915025" cy="3543300"/>
          </a:xfrm>
          <a:prstGeom prst="rect">
            <a:avLst/>
          </a:prstGeom>
        </p:spPr>
      </p:pic>
      <p:pic>
        <p:nvPicPr>
          <p:cNvPr id="6" name="Picture 5"/>
          <p:cNvPicPr>
            <a:picLocks noChangeAspect="1"/>
          </p:cNvPicPr>
          <p:nvPr/>
        </p:nvPicPr>
        <p:blipFill>
          <a:blip r:embed="rId3"/>
          <a:stretch>
            <a:fillRect/>
          </a:stretch>
        </p:blipFill>
        <p:spPr>
          <a:xfrm>
            <a:off x="0" y="2952750"/>
            <a:ext cx="4914900" cy="3524250"/>
          </a:xfrm>
          <a:prstGeom prst="rect">
            <a:avLst/>
          </a:prstGeom>
        </p:spPr>
      </p:pic>
    </p:spTree>
    <p:extLst>
      <p:ext uri="{BB962C8B-B14F-4D97-AF65-F5344CB8AC3E}">
        <p14:creationId xmlns:p14="http://schemas.microsoft.com/office/powerpoint/2010/main" val="341113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F60D5A-ECE1-3740-AAF1-E91FF2E21824}"/>
              </a:ext>
            </a:extLst>
          </p:cNvPr>
          <p:cNvSpPr>
            <a:spLocks noGrp="1"/>
          </p:cNvSpPr>
          <p:nvPr>
            <p:ph type="title"/>
          </p:nvPr>
        </p:nvSpPr>
        <p:spPr/>
        <p:txBody>
          <a:bodyPr/>
          <a:lstStyle/>
          <a:p>
            <a:r>
              <a:rPr lang="en-GB" dirty="0" err="1"/>
              <a:t>Prestatie</a:t>
            </a:r>
            <a:r>
              <a:rPr lang="en-GB" dirty="0"/>
              <a:t> - </a:t>
            </a:r>
            <a:r>
              <a:rPr lang="en-GB" dirty="0" err="1"/>
              <a:t>motivatie</a:t>
            </a:r>
            <a:endParaRPr lang="en-US" dirty="0"/>
          </a:p>
        </p:txBody>
      </p:sp>
      <p:sp>
        <p:nvSpPr>
          <p:cNvPr id="3" name="Content Placeholder 2">
            <a:extLst>
              <a:ext uri="{FF2B5EF4-FFF2-40B4-BE49-F238E27FC236}">
                <a16:creationId xmlns="" xmlns:a16="http://schemas.microsoft.com/office/drawing/2014/main" id="{6E19BD7F-067F-FD4B-8E3F-3EF05211A86B}"/>
              </a:ext>
            </a:extLst>
          </p:cNvPr>
          <p:cNvSpPr>
            <a:spLocks noGrp="1"/>
          </p:cNvSpPr>
          <p:nvPr>
            <p:ph idx="1"/>
          </p:nvPr>
        </p:nvSpPr>
        <p:spPr/>
        <p:txBody>
          <a:bodyPr/>
          <a:lstStyle/>
          <a:p>
            <a:r>
              <a:rPr lang="en-US" dirty="0" err="1"/>
              <a:t>Als</a:t>
            </a:r>
            <a:r>
              <a:rPr lang="en-US" dirty="0"/>
              <a:t> je </a:t>
            </a:r>
            <a:r>
              <a:rPr lang="en-US" dirty="0" err="1"/>
              <a:t>ergens</a:t>
            </a:r>
            <a:r>
              <a:rPr lang="en-US" dirty="0"/>
              <a:t> </a:t>
            </a:r>
            <a:r>
              <a:rPr lang="en-US" dirty="0" err="1"/>
              <a:t>goed</a:t>
            </a:r>
            <a:r>
              <a:rPr lang="en-US" dirty="0"/>
              <a:t> in bent, </a:t>
            </a:r>
            <a:r>
              <a:rPr lang="en-US" dirty="0" err="1"/>
              <a:t>vind</a:t>
            </a:r>
            <a:r>
              <a:rPr lang="en-US" dirty="0"/>
              <a:t> je het </a:t>
            </a:r>
            <a:r>
              <a:rPr lang="en-US" dirty="0" err="1"/>
              <a:t>vaak</a:t>
            </a:r>
            <a:r>
              <a:rPr lang="en-US" dirty="0"/>
              <a:t> </a:t>
            </a:r>
            <a:r>
              <a:rPr lang="en-US" dirty="0" err="1"/>
              <a:t>leuker</a:t>
            </a:r>
            <a:r>
              <a:rPr lang="en-US" dirty="0"/>
              <a:t> om </a:t>
            </a:r>
            <a:r>
              <a:rPr lang="en-US" dirty="0" err="1"/>
              <a:t>te</a:t>
            </a:r>
            <a:r>
              <a:rPr lang="en-US" dirty="0"/>
              <a:t> </a:t>
            </a:r>
            <a:r>
              <a:rPr lang="en-US" dirty="0" err="1"/>
              <a:t>doen</a:t>
            </a:r>
            <a:r>
              <a:rPr lang="en-US" dirty="0"/>
              <a:t>….</a:t>
            </a:r>
          </a:p>
          <a:p>
            <a:r>
              <a:rPr lang="en-US" dirty="0"/>
              <a:t>Maar problem is ‘wat </a:t>
            </a:r>
            <a:r>
              <a:rPr lang="en-US" dirty="0" err="1"/>
              <a:t>als</a:t>
            </a:r>
            <a:r>
              <a:rPr lang="en-US" dirty="0"/>
              <a:t> je </a:t>
            </a:r>
            <a:r>
              <a:rPr lang="en-US" dirty="0" err="1"/>
              <a:t>er</a:t>
            </a:r>
            <a:r>
              <a:rPr lang="en-US" dirty="0"/>
              <a:t> </a:t>
            </a:r>
            <a:r>
              <a:rPr lang="en-US" dirty="0" err="1"/>
              <a:t>niet</a:t>
            </a:r>
            <a:r>
              <a:rPr lang="en-US" dirty="0"/>
              <a:t> zo </a:t>
            </a:r>
            <a:r>
              <a:rPr lang="en-US" dirty="0" err="1"/>
              <a:t>goed</a:t>
            </a:r>
            <a:r>
              <a:rPr lang="en-US" dirty="0"/>
              <a:t> in bent’ (</a:t>
            </a:r>
            <a:r>
              <a:rPr lang="en-US" dirty="0" err="1"/>
              <a:t>en</a:t>
            </a:r>
            <a:r>
              <a:rPr lang="en-US" dirty="0"/>
              <a:t> </a:t>
            </a:r>
            <a:r>
              <a:rPr lang="en-US" dirty="0" err="1"/>
              <a:t>dit</a:t>
            </a:r>
            <a:r>
              <a:rPr lang="en-US" dirty="0"/>
              <a:t> </a:t>
            </a:r>
            <a:r>
              <a:rPr lang="en-US" dirty="0" err="1"/>
              <a:t>kan</a:t>
            </a:r>
            <a:r>
              <a:rPr lang="en-US" dirty="0"/>
              <a:t> </a:t>
            </a:r>
            <a:r>
              <a:rPr lang="en-US" dirty="0" err="1"/>
              <a:t>ook</a:t>
            </a:r>
            <a:r>
              <a:rPr lang="en-US" dirty="0"/>
              <a:t> </a:t>
            </a:r>
            <a:r>
              <a:rPr lang="en-US" dirty="0" err="1"/>
              <a:t>relatief</a:t>
            </a:r>
            <a:r>
              <a:rPr lang="en-US" dirty="0"/>
              <a:t> </a:t>
            </a:r>
            <a:r>
              <a:rPr lang="en-US" dirty="0" err="1"/>
              <a:t>gelden</a:t>
            </a:r>
            <a:r>
              <a:rPr lang="en-US" dirty="0"/>
              <a:t>)….</a:t>
            </a:r>
          </a:p>
          <a:p>
            <a:r>
              <a:rPr lang="en-US" dirty="0" err="1"/>
              <a:t>Als</a:t>
            </a:r>
            <a:r>
              <a:rPr lang="en-US" dirty="0"/>
              <a:t> je </a:t>
            </a:r>
            <a:r>
              <a:rPr lang="en-US" dirty="0" err="1"/>
              <a:t>iets</a:t>
            </a:r>
            <a:r>
              <a:rPr lang="en-US" dirty="0"/>
              <a:t> </a:t>
            </a:r>
            <a:r>
              <a:rPr lang="en-US" dirty="0" err="1"/>
              <a:t>leuk</a:t>
            </a:r>
            <a:r>
              <a:rPr lang="en-US" dirty="0"/>
              <a:t> </a:t>
            </a:r>
            <a:r>
              <a:rPr lang="en-US" dirty="0" err="1"/>
              <a:t>vindt</a:t>
            </a:r>
            <a:r>
              <a:rPr lang="en-US" dirty="0"/>
              <a:t>, </a:t>
            </a:r>
            <a:r>
              <a:rPr lang="en-US" dirty="0" err="1"/>
              <a:t>ga</a:t>
            </a:r>
            <a:r>
              <a:rPr lang="en-US" dirty="0"/>
              <a:t> je het </a:t>
            </a:r>
            <a:r>
              <a:rPr lang="en-US" dirty="0" err="1"/>
              <a:t>echter</a:t>
            </a:r>
            <a:r>
              <a:rPr lang="en-US" dirty="0"/>
              <a:t> </a:t>
            </a:r>
            <a:r>
              <a:rPr lang="en-US" dirty="0" err="1"/>
              <a:t>ook</a:t>
            </a:r>
            <a:r>
              <a:rPr lang="en-US" dirty="0"/>
              <a:t> </a:t>
            </a:r>
            <a:r>
              <a:rPr lang="en-US" dirty="0" err="1"/>
              <a:t>beter</a:t>
            </a:r>
            <a:r>
              <a:rPr lang="en-US" dirty="0"/>
              <a:t> </a:t>
            </a:r>
            <a:r>
              <a:rPr lang="en-US" dirty="0" err="1"/>
              <a:t>doen</a:t>
            </a:r>
            <a:endParaRPr lang="en-US" dirty="0"/>
          </a:p>
          <a:p>
            <a:endParaRPr lang="en-US" dirty="0"/>
          </a:p>
          <a:p>
            <a:pPr marL="0" indent="0">
              <a:buNone/>
            </a:pPr>
            <a:r>
              <a:rPr lang="en-US" dirty="0"/>
              <a:t>Het is </a:t>
            </a:r>
            <a:r>
              <a:rPr lang="en-US" dirty="0" err="1"/>
              <a:t>redelijk</a:t>
            </a:r>
            <a:r>
              <a:rPr lang="en-US" dirty="0"/>
              <a:t> om </a:t>
            </a:r>
            <a:r>
              <a:rPr lang="en-US" dirty="0" err="1"/>
              <a:t>te</a:t>
            </a:r>
            <a:r>
              <a:rPr lang="en-US" dirty="0"/>
              <a:t> </a:t>
            </a:r>
            <a:r>
              <a:rPr lang="en-US" dirty="0" err="1"/>
              <a:t>zeggen</a:t>
            </a:r>
            <a:r>
              <a:rPr lang="en-US" dirty="0"/>
              <a:t> </a:t>
            </a:r>
            <a:r>
              <a:rPr lang="en-US" dirty="0" err="1"/>
              <a:t>dat</a:t>
            </a:r>
            <a:r>
              <a:rPr lang="en-US" dirty="0"/>
              <a:t> de </a:t>
            </a:r>
            <a:r>
              <a:rPr lang="en-US" dirty="0" err="1"/>
              <a:t>relatie</a:t>
            </a:r>
            <a:r>
              <a:rPr lang="en-US" dirty="0"/>
              <a:t> bidirectional is.</a:t>
            </a:r>
          </a:p>
        </p:txBody>
      </p:sp>
    </p:spTree>
    <p:extLst>
      <p:ext uri="{BB962C8B-B14F-4D97-AF65-F5344CB8AC3E}">
        <p14:creationId xmlns:p14="http://schemas.microsoft.com/office/powerpoint/2010/main" val="72115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Progressivisme</a:t>
            </a:r>
            <a:r>
              <a:rPr lang="en-GB" dirty="0"/>
              <a:t> </a:t>
            </a:r>
            <a:r>
              <a:rPr lang="en-GB" dirty="0" err="1"/>
              <a:t>en</a:t>
            </a:r>
            <a:r>
              <a:rPr lang="en-GB" dirty="0"/>
              <a:t> </a:t>
            </a:r>
            <a:r>
              <a:rPr lang="en-GB" dirty="0" err="1"/>
              <a:t>Frankrijk</a:t>
            </a:r>
            <a:r>
              <a:rPr lang="en-GB" dirty="0"/>
              <a:t>?</a:t>
            </a:r>
          </a:p>
        </p:txBody>
      </p:sp>
      <p:sp>
        <p:nvSpPr>
          <p:cNvPr id="3" name="Content Placeholder 2"/>
          <p:cNvSpPr>
            <a:spLocks noGrp="1"/>
          </p:cNvSpPr>
          <p:nvPr>
            <p:ph idx="1"/>
          </p:nvPr>
        </p:nvSpPr>
        <p:spPr/>
        <p:txBody>
          <a:bodyPr/>
          <a:lstStyle/>
          <a:p>
            <a:pPr marL="0" indent="0">
              <a:buNone/>
            </a:pPr>
            <a:r>
              <a:rPr lang="en-GB" dirty="0"/>
              <a:t>Wat </a:t>
            </a:r>
            <a:r>
              <a:rPr lang="en-GB" dirty="0" err="1"/>
              <a:t>veroorzaakte</a:t>
            </a:r>
            <a:r>
              <a:rPr lang="en-GB" dirty="0"/>
              <a:t> die </a:t>
            </a:r>
            <a:r>
              <a:rPr lang="en-GB" dirty="0" err="1"/>
              <a:t>daling</a:t>
            </a:r>
            <a:r>
              <a:rPr lang="en-GB" dirty="0"/>
              <a:t>?</a:t>
            </a:r>
          </a:p>
        </p:txBody>
      </p:sp>
      <p:sp>
        <p:nvSpPr>
          <p:cNvPr id="4" name="Rectangle 3"/>
          <p:cNvSpPr/>
          <p:nvPr/>
        </p:nvSpPr>
        <p:spPr>
          <a:xfrm>
            <a:off x="3340100" y="6292334"/>
            <a:ext cx="5791200" cy="369332"/>
          </a:xfrm>
          <a:prstGeom prst="rect">
            <a:avLst/>
          </a:prstGeom>
        </p:spPr>
        <p:txBody>
          <a:bodyPr wrap="square">
            <a:spAutoFit/>
          </a:bodyPr>
          <a:lstStyle/>
          <a:p>
            <a:r>
              <a:rPr lang="en-GB" dirty="0"/>
              <a:t>https://bokhove.net/2017/04/26/the-case-of-france/</a:t>
            </a:r>
          </a:p>
        </p:txBody>
      </p:sp>
      <p:pic>
        <p:nvPicPr>
          <p:cNvPr id="5" name="Picture 4"/>
          <p:cNvPicPr>
            <a:picLocks noChangeAspect="1"/>
          </p:cNvPicPr>
          <p:nvPr/>
        </p:nvPicPr>
        <p:blipFill>
          <a:blip r:embed="rId2"/>
          <a:stretch>
            <a:fillRect/>
          </a:stretch>
        </p:blipFill>
        <p:spPr>
          <a:xfrm>
            <a:off x="228600" y="2080704"/>
            <a:ext cx="9144000" cy="4026964"/>
          </a:xfrm>
          <a:prstGeom prst="rect">
            <a:avLst/>
          </a:prstGeom>
        </p:spPr>
      </p:pic>
    </p:spTree>
    <p:extLst>
      <p:ext uri="{BB962C8B-B14F-4D97-AF65-F5344CB8AC3E}">
        <p14:creationId xmlns:p14="http://schemas.microsoft.com/office/powerpoint/2010/main" val="3701629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8840EB-776E-C544-B8AF-38E11EDD4A7A}"/>
              </a:ext>
            </a:extLst>
          </p:cNvPr>
          <p:cNvSpPr>
            <a:spLocks noGrp="1"/>
          </p:cNvSpPr>
          <p:nvPr>
            <p:ph type="title"/>
          </p:nvPr>
        </p:nvSpPr>
        <p:spPr/>
        <p:txBody>
          <a:bodyPr/>
          <a:lstStyle/>
          <a:p>
            <a:r>
              <a:rPr lang="en-GB" dirty="0"/>
              <a:t>3. </a:t>
            </a:r>
            <a:r>
              <a:rPr lang="en-GB" dirty="0" err="1"/>
              <a:t>Paradigma’s</a:t>
            </a:r>
            <a:r>
              <a:rPr lang="en-GB" dirty="0"/>
              <a:t> en </a:t>
            </a:r>
            <a:r>
              <a:rPr lang="en-GB" dirty="0" err="1"/>
              <a:t>falsificatie</a:t>
            </a:r>
            <a:endParaRPr lang="en-US" dirty="0"/>
          </a:p>
        </p:txBody>
      </p:sp>
      <p:sp>
        <p:nvSpPr>
          <p:cNvPr id="3" name="Text Placeholder 2">
            <a:extLst>
              <a:ext uri="{FF2B5EF4-FFF2-40B4-BE49-F238E27FC236}">
                <a16:creationId xmlns="" xmlns:a16="http://schemas.microsoft.com/office/drawing/2014/main" id="{B1DEE196-3FFB-0949-AB2B-849E0A4F52A1}"/>
              </a:ext>
            </a:extLst>
          </p:cNvPr>
          <p:cNvSpPr>
            <a:spLocks noGrp="1"/>
          </p:cNvSpPr>
          <p:nvPr>
            <p:ph type="body" idx="1"/>
          </p:nvPr>
        </p:nvSpPr>
        <p:spPr/>
        <p:txBody>
          <a:bodyPr/>
          <a:lstStyle/>
          <a:p>
            <a:pPr lvl="1"/>
            <a:r>
              <a:rPr lang="en-GB" dirty="0" err="1"/>
              <a:t>Paradigma’s</a:t>
            </a:r>
            <a:r>
              <a:rPr lang="en-GB" dirty="0"/>
              <a:t> </a:t>
            </a:r>
            <a:r>
              <a:rPr lang="en-GB" dirty="0" err="1"/>
              <a:t>en</a:t>
            </a:r>
            <a:r>
              <a:rPr lang="en-GB" dirty="0"/>
              <a:t> </a:t>
            </a:r>
            <a:r>
              <a:rPr lang="en-GB" dirty="0" err="1"/>
              <a:t>falsificatie</a:t>
            </a:r>
            <a:endParaRPr lang="en-GB" dirty="0"/>
          </a:p>
          <a:p>
            <a:pPr lvl="1"/>
            <a:r>
              <a:rPr lang="en-GB" dirty="0"/>
              <a:t>Popper </a:t>
            </a:r>
            <a:r>
              <a:rPr lang="en-GB" dirty="0" err="1"/>
              <a:t>en</a:t>
            </a:r>
            <a:r>
              <a:rPr lang="en-GB" dirty="0"/>
              <a:t> Kuhn</a:t>
            </a:r>
          </a:p>
          <a:p>
            <a:pPr lvl="1"/>
            <a:r>
              <a:rPr lang="en-GB" dirty="0" err="1"/>
              <a:t>Kan</a:t>
            </a:r>
            <a:r>
              <a:rPr lang="en-GB" dirty="0"/>
              <a:t> 1 </a:t>
            </a:r>
            <a:r>
              <a:rPr lang="en-GB" dirty="0" err="1"/>
              <a:t>studie</a:t>
            </a:r>
            <a:r>
              <a:rPr lang="en-GB" dirty="0"/>
              <a:t> </a:t>
            </a:r>
            <a:r>
              <a:rPr lang="en-GB" dirty="0" err="1"/>
              <a:t>een</a:t>
            </a:r>
            <a:r>
              <a:rPr lang="en-GB" dirty="0"/>
              <a:t> ‘body of research’ </a:t>
            </a:r>
            <a:r>
              <a:rPr lang="en-GB" dirty="0" err="1"/>
              <a:t>falsifieren</a:t>
            </a:r>
            <a:r>
              <a:rPr lang="en-GB" dirty="0"/>
              <a:t>?</a:t>
            </a:r>
          </a:p>
          <a:p>
            <a:endParaRPr lang="en-US" dirty="0"/>
          </a:p>
        </p:txBody>
      </p:sp>
    </p:spTree>
    <p:extLst>
      <p:ext uri="{BB962C8B-B14F-4D97-AF65-F5344CB8AC3E}">
        <p14:creationId xmlns:p14="http://schemas.microsoft.com/office/powerpoint/2010/main" val="34990157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Line 2"/>
          <p:cNvSpPr>
            <a:spLocks noChangeShapeType="1"/>
          </p:cNvSpPr>
          <p:nvPr/>
        </p:nvSpPr>
        <p:spPr bwMode="auto">
          <a:xfrm>
            <a:off x="304800" y="3810000"/>
            <a:ext cx="8534400" cy="0"/>
          </a:xfrm>
          <a:prstGeom prst="line">
            <a:avLst/>
          </a:prstGeom>
          <a:noFill/>
          <a:ln w="57150">
            <a:solidFill>
              <a:schemeClr val="tx1"/>
            </a:solidFill>
            <a:round/>
            <a:headEnd/>
            <a:tailEnd/>
          </a:ln>
        </p:spPr>
        <p:txBody>
          <a:bodyPr wrap="none" anchor="ctr"/>
          <a:lstStyle/>
          <a:p>
            <a:endParaRPr lang="nl-NL"/>
          </a:p>
        </p:txBody>
      </p:sp>
      <p:sp>
        <p:nvSpPr>
          <p:cNvPr id="5125" name="Text Box 3"/>
          <p:cNvSpPr txBox="1">
            <a:spLocks noChangeArrowheads="1"/>
          </p:cNvSpPr>
          <p:nvPr/>
        </p:nvSpPr>
        <p:spPr bwMode="auto">
          <a:xfrm rot="-2799469">
            <a:off x="371475" y="1999606"/>
            <a:ext cx="2438400" cy="461665"/>
          </a:xfrm>
          <a:prstGeom prst="rect">
            <a:avLst/>
          </a:prstGeom>
          <a:noFill/>
          <a:ln w="9525">
            <a:noFill/>
            <a:miter lim="800000"/>
            <a:headEnd/>
            <a:tailEnd/>
          </a:ln>
        </p:spPr>
        <p:txBody>
          <a:bodyPr>
            <a:spAutoFit/>
          </a:bodyPr>
          <a:lstStyle/>
          <a:p>
            <a:pPr eaLnBrk="0" hangingPunct="0"/>
            <a:r>
              <a:rPr lang="nl-NL" sz="2400" dirty="0" err="1"/>
              <a:t>positivism</a:t>
            </a:r>
            <a:r>
              <a:rPr lang="en-GB" sz="2400" dirty="0"/>
              <a:t>e</a:t>
            </a:r>
            <a:endParaRPr lang="nl-NL" sz="2400" dirty="0">
              <a:latin typeface="Times New Roman" pitchFamily="18" charset="0"/>
            </a:endParaRPr>
          </a:p>
        </p:txBody>
      </p:sp>
      <p:sp>
        <p:nvSpPr>
          <p:cNvPr id="5126" name="Text Box 4"/>
          <p:cNvSpPr txBox="1">
            <a:spLocks noChangeArrowheads="1"/>
          </p:cNvSpPr>
          <p:nvPr/>
        </p:nvSpPr>
        <p:spPr bwMode="auto">
          <a:xfrm>
            <a:off x="517525" y="3316288"/>
            <a:ext cx="870751" cy="461665"/>
          </a:xfrm>
          <a:prstGeom prst="rect">
            <a:avLst/>
          </a:prstGeom>
          <a:noFill/>
          <a:ln w="9525">
            <a:noFill/>
            <a:miter lim="800000"/>
            <a:headEnd/>
            <a:tailEnd/>
          </a:ln>
        </p:spPr>
        <p:txBody>
          <a:bodyPr wrap="none">
            <a:spAutoFit/>
          </a:bodyPr>
          <a:lstStyle/>
          <a:p>
            <a:pPr eaLnBrk="0" hangingPunct="0"/>
            <a:r>
              <a:rPr lang="nl-NL" sz="2400"/>
              <a:t>1850</a:t>
            </a:r>
            <a:endParaRPr lang="nl-NL" sz="2400">
              <a:latin typeface="Times New Roman" pitchFamily="18" charset="0"/>
            </a:endParaRPr>
          </a:p>
        </p:txBody>
      </p:sp>
      <p:sp>
        <p:nvSpPr>
          <p:cNvPr id="5127" name="Text Box 5"/>
          <p:cNvSpPr txBox="1">
            <a:spLocks noChangeArrowheads="1"/>
          </p:cNvSpPr>
          <p:nvPr/>
        </p:nvSpPr>
        <p:spPr bwMode="auto">
          <a:xfrm rot="2721892">
            <a:off x="626954" y="4325293"/>
            <a:ext cx="1467068" cy="461665"/>
          </a:xfrm>
          <a:prstGeom prst="rect">
            <a:avLst/>
          </a:prstGeom>
          <a:noFill/>
          <a:ln w="9525">
            <a:noFill/>
            <a:miter lim="800000"/>
            <a:headEnd/>
            <a:tailEnd/>
          </a:ln>
        </p:spPr>
        <p:txBody>
          <a:bodyPr wrap="none">
            <a:spAutoFit/>
          </a:bodyPr>
          <a:lstStyle/>
          <a:p>
            <a:pPr eaLnBrk="0" hangingPunct="0"/>
            <a:r>
              <a:rPr lang="nl-NL" sz="2400"/>
              <a:t>A. Comte</a:t>
            </a:r>
            <a:endParaRPr lang="nl-NL" sz="2400">
              <a:latin typeface="Times New Roman" pitchFamily="18" charset="0"/>
            </a:endParaRPr>
          </a:p>
        </p:txBody>
      </p:sp>
      <p:sp>
        <p:nvSpPr>
          <p:cNvPr id="5128" name="Text Box 6"/>
          <p:cNvSpPr txBox="1">
            <a:spLocks noChangeArrowheads="1"/>
          </p:cNvSpPr>
          <p:nvPr/>
        </p:nvSpPr>
        <p:spPr bwMode="auto">
          <a:xfrm>
            <a:off x="4175125" y="3316288"/>
            <a:ext cx="1024639" cy="461665"/>
          </a:xfrm>
          <a:prstGeom prst="rect">
            <a:avLst/>
          </a:prstGeom>
          <a:noFill/>
          <a:ln w="9525">
            <a:noFill/>
            <a:miter lim="800000"/>
            <a:headEnd/>
            <a:tailEnd/>
          </a:ln>
        </p:spPr>
        <p:txBody>
          <a:bodyPr wrap="none">
            <a:spAutoFit/>
          </a:bodyPr>
          <a:lstStyle/>
          <a:p>
            <a:pPr eaLnBrk="0" hangingPunct="0"/>
            <a:r>
              <a:rPr lang="nl-NL" sz="2400" dirty="0"/>
              <a:t>1920s</a:t>
            </a:r>
            <a:endParaRPr lang="nl-NL" sz="2400" dirty="0">
              <a:latin typeface="Times New Roman" pitchFamily="18" charset="0"/>
            </a:endParaRPr>
          </a:p>
        </p:txBody>
      </p:sp>
      <p:sp>
        <p:nvSpPr>
          <p:cNvPr id="5129" name="Text Box 7"/>
          <p:cNvSpPr txBox="1">
            <a:spLocks noChangeArrowheads="1"/>
          </p:cNvSpPr>
          <p:nvPr/>
        </p:nvSpPr>
        <p:spPr bwMode="auto">
          <a:xfrm>
            <a:off x="5867400" y="3351213"/>
            <a:ext cx="1024639" cy="461665"/>
          </a:xfrm>
          <a:prstGeom prst="rect">
            <a:avLst/>
          </a:prstGeom>
          <a:noFill/>
          <a:ln w="9525">
            <a:noFill/>
            <a:miter lim="800000"/>
            <a:headEnd/>
            <a:tailEnd/>
          </a:ln>
        </p:spPr>
        <p:txBody>
          <a:bodyPr wrap="none">
            <a:spAutoFit/>
          </a:bodyPr>
          <a:lstStyle/>
          <a:p>
            <a:pPr eaLnBrk="0" hangingPunct="0"/>
            <a:r>
              <a:rPr lang="nl-NL" sz="2400" dirty="0"/>
              <a:t>1960s</a:t>
            </a:r>
            <a:endParaRPr lang="nl-NL" sz="2400" dirty="0">
              <a:latin typeface="Times New Roman" pitchFamily="18" charset="0"/>
            </a:endParaRPr>
          </a:p>
        </p:txBody>
      </p:sp>
      <p:sp>
        <p:nvSpPr>
          <p:cNvPr id="5130" name="Text Box 8"/>
          <p:cNvSpPr txBox="1">
            <a:spLocks noChangeArrowheads="1"/>
          </p:cNvSpPr>
          <p:nvPr/>
        </p:nvSpPr>
        <p:spPr bwMode="auto">
          <a:xfrm rot="2856639">
            <a:off x="3039110" y="4339581"/>
            <a:ext cx="1313180" cy="461665"/>
          </a:xfrm>
          <a:prstGeom prst="rect">
            <a:avLst/>
          </a:prstGeom>
          <a:noFill/>
          <a:ln w="9525">
            <a:noFill/>
            <a:miter lim="800000"/>
            <a:headEnd/>
            <a:tailEnd/>
          </a:ln>
        </p:spPr>
        <p:txBody>
          <a:bodyPr wrap="none">
            <a:spAutoFit/>
          </a:bodyPr>
          <a:lstStyle/>
          <a:p>
            <a:pPr eaLnBrk="0" hangingPunct="0"/>
            <a:r>
              <a:rPr lang="nl-NL" sz="2400"/>
              <a:t>E. Mach</a:t>
            </a:r>
            <a:endParaRPr lang="nl-NL" sz="2400">
              <a:latin typeface="Times New Roman" pitchFamily="18" charset="0"/>
            </a:endParaRPr>
          </a:p>
        </p:txBody>
      </p:sp>
      <p:sp>
        <p:nvSpPr>
          <p:cNvPr id="5131" name="Text Box 9"/>
          <p:cNvSpPr txBox="1">
            <a:spLocks noChangeArrowheads="1"/>
          </p:cNvSpPr>
          <p:nvPr/>
        </p:nvSpPr>
        <p:spPr bwMode="auto">
          <a:xfrm rot="20261449">
            <a:off x="4183177" y="2333923"/>
            <a:ext cx="3456395" cy="461665"/>
          </a:xfrm>
          <a:prstGeom prst="rect">
            <a:avLst/>
          </a:prstGeom>
          <a:noFill/>
          <a:ln w="9525">
            <a:noFill/>
            <a:miter lim="800000"/>
            <a:headEnd/>
            <a:tailEnd/>
          </a:ln>
        </p:spPr>
        <p:txBody>
          <a:bodyPr wrap="none">
            <a:spAutoFit/>
          </a:bodyPr>
          <a:lstStyle/>
          <a:p>
            <a:pPr eaLnBrk="0" hangingPunct="0"/>
            <a:r>
              <a:rPr lang="nl-NL" sz="2400" dirty="0" err="1"/>
              <a:t>logical</a:t>
            </a:r>
            <a:r>
              <a:rPr lang="nl-NL" sz="2400" dirty="0"/>
              <a:t> or </a:t>
            </a:r>
            <a:r>
              <a:rPr lang="nl-NL" sz="2400" dirty="0" err="1"/>
              <a:t>neo</a:t>
            </a:r>
            <a:r>
              <a:rPr lang="nl-NL" sz="2400" b="1" dirty="0"/>
              <a:t> </a:t>
            </a:r>
            <a:r>
              <a:rPr lang="nl-NL" sz="2400" dirty="0" err="1"/>
              <a:t>positivism</a:t>
            </a:r>
            <a:endParaRPr lang="nl-NL" sz="2400" dirty="0">
              <a:latin typeface="Times New Roman" pitchFamily="18" charset="0"/>
            </a:endParaRPr>
          </a:p>
        </p:txBody>
      </p:sp>
      <p:sp>
        <p:nvSpPr>
          <p:cNvPr id="5132" name="Text Box 10"/>
          <p:cNvSpPr txBox="1">
            <a:spLocks noChangeArrowheads="1"/>
          </p:cNvSpPr>
          <p:nvPr/>
        </p:nvSpPr>
        <p:spPr bwMode="auto">
          <a:xfrm rot="20099237">
            <a:off x="6037871" y="2373235"/>
            <a:ext cx="3157538" cy="457200"/>
          </a:xfrm>
          <a:prstGeom prst="rect">
            <a:avLst/>
          </a:prstGeom>
          <a:noFill/>
          <a:ln w="9525">
            <a:noFill/>
            <a:miter lim="800000"/>
            <a:headEnd/>
            <a:tailEnd/>
          </a:ln>
        </p:spPr>
        <p:txBody>
          <a:bodyPr>
            <a:spAutoFit/>
          </a:bodyPr>
          <a:lstStyle/>
          <a:p>
            <a:pPr eaLnBrk="0" hangingPunct="0"/>
            <a:r>
              <a:rPr lang="nl-NL" sz="2400" dirty="0"/>
              <a:t>post-</a:t>
            </a:r>
            <a:r>
              <a:rPr lang="nl-NL" sz="2400" dirty="0" err="1"/>
              <a:t>positivism</a:t>
            </a:r>
            <a:endParaRPr lang="nl-NL" sz="2400" dirty="0">
              <a:latin typeface="Times New Roman" pitchFamily="18" charset="0"/>
            </a:endParaRPr>
          </a:p>
        </p:txBody>
      </p:sp>
      <p:sp>
        <p:nvSpPr>
          <p:cNvPr id="5133" name="Text Box 11"/>
          <p:cNvSpPr txBox="1">
            <a:spLocks noChangeArrowheads="1"/>
          </p:cNvSpPr>
          <p:nvPr/>
        </p:nvSpPr>
        <p:spPr bwMode="auto">
          <a:xfrm rot="2658160">
            <a:off x="4109191" y="4490393"/>
            <a:ext cx="1947969" cy="461665"/>
          </a:xfrm>
          <a:prstGeom prst="rect">
            <a:avLst/>
          </a:prstGeom>
          <a:noFill/>
          <a:ln w="9525">
            <a:noFill/>
            <a:miter lim="800000"/>
            <a:headEnd/>
            <a:tailEnd/>
          </a:ln>
        </p:spPr>
        <p:txBody>
          <a:bodyPr wrap="none">
            <a:spAutoFit/>
          </a:bodyPr>
          <a:lstStyle/>
          <a:p>
            <a:pPr eaLnBrk="0" hangingPunct="0"/>
            <a:r>
              <a:rPr lang="nl-NL" sz="2400"/>
              <a:t>Wiener Kreis</a:t>
            </a:r>
            <a:endParaRPr lang="nl-NL" sz="2400">
              <a:latin typeface="Times New Roman" pitchFamily="18" charset="0"/>
            </a:endParaRPr>
          </a:p>
        </p:txBody>
      </p:sp>
      <p:sp>
        <p:nvSpPr>
          <p:cNvPr id="5134" name="Text Box 12"/>
          <p:cNvSpPr txBox="1">
            <a:spLocks noChangeArrowheads="1"/>
          </p:cNvSpPr>
          <p:nvPr/>
        </p:nvSpPr>
        <p:spPr bwMode="auto">
          <a:xfrm>
            <a:off x="858837" y="585903"/>
            <a:ext cx="3316288" cy="1077218"/>
          </a:xfrm>
          <a:prstGeom prst="rect">
            <a:avLst/>
          </a:prstGeom>
          <a:noFill/>
          <a:ln w="9525">
            <a:noFill/>
            <a:miter lim="800000"/>
            <a:headEnd/>
            <a:tailEnd/>
          </a:ln>
        </p:spPr>
        <p:txBody>
          <a:bodyPr>
            <a:spAutoFit/>
          </a:bodyPr>
          <a:lstStyle/>
          <a:p>
            <a:pPr algn="ctr" eaLnBrk="0" hangingPunct="0"/>
            <a:r>
              <a:rPr lang="en-GB" sz="3200" dirty="0" err="1"/>
              <a:t>Ontwikkeling</a:t>
            </a:r>
            <a:r>
              <a:rPr lang="en-GB" sz="3200" dirty="0"/>
              <a:t> </a:t>
            </a:r>
            <a:r>
              <a:rPr lang="en-GB" sz="3200" dirty="0" err="1"/>
              <a:t>positivisme</a:t>
            </a:r>
            <a:endParaRPr lang="nl-NL" sz="3200" dirty="0"/>
          </a:p>
        </p:txBody>
      </p:sp>
      <p:sp>
        <p:nvSpPr>
          <p:cNvPr id="5135" name="Text Box 14"/>
          <p:cNvSpPr txBox="1">
            <a:spLocks noChangeArrowheads="1"/>
          </p:cNvSpPr>
          <p:nvPr/>
        </p:nvSpPr>
        <p:spPr bwMode="auto">
          <a:xfrm rot="2766873">
            <a:off x="6042025" y="4854575"/>
            <a:ext cx="2851150" cy="457200"/>
          </a:xfrm>
          <a:prstGeom prst="rect">
            <a:avLst/>
          </a:prstGeom>
          <a:noFill/>
          <a:ln w="9525">
            <a:noFill/>
            <a:miter lim="800000"/>
            <a:headEnd/>
            <a:tailEnd/>
          </a:ln>
        </p:spPr>
        <p:txBody>
          <a:bodyPr>
            <a:spAutoFit/>
          </a:bodyPr>
          <a:lstStyle/>
          <a:p>
            <a:r>
              <a:rPr lang="en-GB" sz="2400"/>
              <a:t>Kuhn, Feyerabend</a:t>
            </a:r>
          </a:p>
        </p:txBody>
      </p:sp>
      <p:sp>
        <p:nvSpPr>
          <p:cNvPr id="5136" name="Text Box 15"/>
          <p:cNvSpPr txBox="1">
            <a:spLocks noChangeArrowheads="1"/>
          </p:cNvSpPr>
          <p:nvPr/>
        </p:nvSpPr>
        <p:spPr bwMode="auto">
          <a:xfrm rot="2766873" flipH="1">
            <a:off x="5830887" y="4303713"/>
            <a:ext cx="1139825" cy="457200"/>
          </a:xfrm>
          <a:prstGeom prst="rect">
            <a:avLst/>
          </a:prstGeom>
          <a:noFill/>
          <a:ln w="9525">
            <a:noFill/>
            <a:miter lim="800000"/>
            <a:headEnd/>
            <a:tailEnd/>
          </a:ln>
        </p:spPr>
        <p:txBody>
          <a:bodyPr>
            <a:spAutoFit/>
          </a:bodyPr>
          <a:lstStyle/>
          <a:p>
            <a:r>
              <a:rPr lang="en-GB" sz="2400"/>
              <a:t>Quine</a:t>
            </a:r>
          </a:p>
        </p:txBody>
      </p:sp>
      <p:sp>
        <p:nvSpPr>
          <p:cNvPr id="2" name="Rectangle 1"/>
          <p:cNvSpPr/>
          <p:nvPr/>
        </p:nvSpPr>
        <p:spPr>
          <a:xfrm>
            <a:off x="3316561" y="6210569"/>
            <a:ext cx="5827439" cy="276999"/>
          </a:xfrm>
          <a:prstGeom prst="rect">
            <a:avLst/>
          </a:prstGeom>
        </p:spPr>
        <p:txBody>
          <a:bodyPr wrap="square">
            <a:spAutoFit/>
          </a:bodyPr>
          <a:lstStyle/>
          <a:p>
            <a:r>
              <a:rPr lang="en-GB" sz="1200" i="1" dirty="0">
                <a:hlinkClick r:id="rId3"/>
              </a:rPr>
              <a:t>https://uk.sagepub.com/sites/default/files/upm-binaries/57753_Chapter_3.pptx</a:t>
            </a:r>
            <a:endParaRPr lang="en-GB" sz="1200" dirty="0"/>
          </a:p>
        </p:txBody>
      </p:sp>
      <p:sp>
        <p:nvSpPr>
          <p:cNvPr id="3" name="Callout: Left Arrow 2">
            <a:extLst>
              <a:ext uri="{FF2B5EF4-FFF2-40B4-BE49-F238E27FC236}">
                <a16:creationId xmlns="" xmlns:a16="http://schemas.microsoft.com/office/drawing/2014/main" id="{83DBD7FA-759D-1A43-A35D-DEA58042B76F}"/>
              </a:ext>
            </a:extLst>
          </p:cNvPr>
          <p:cNvSpPr/>
          <p:nvPr/>
        </p:nvSpPr>
        <p:spPr>
          <a:xfrm>
            <a:off x="3983150" y="459111"/>
            <a:ext cx="5160850" cy="1204010"/>
          </a:xfrm>
          <a:prstGeom prst="leftArrowCallout">
            <a:avLst>
              <a:gd name="adj1" fmla="val 25000"/>
              <a:gd name="adj2" fmla="val 25000"/>
              <a:gd name="adj3" fmla="val 25000"/>
              <a:gd name="adj4" fmla="val 835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Nee, u </a:t>
            </a:r>
            <a:r>
              <a:rPr lang="en-GB" dirty="0" err="1"/>
              <a:t>moet</a:t>
            </a:r>
            <a:r>
              <a:rPr lang="en-GB" dirty="0"/>
              <a:t> nu </a:t>
            </a:r>
            <a:r>
              <a:rPr lang="en-GB" dirty="0" err="1"/>
              <a:t>niet</a:t>
            </a:r>
            <a:r>
              <a:rPr lang="en-GB" dirty="0"/>
              <a:t> </a:t>
            </a:r>
            <a:r>
              <a:rPr lang="en-GB" dirty="0" err="1"/>
              <a:t>meteen</a:t>
            </a:r>
            <a:r>
              <a:rPr lang="en-GB" dirty="0"/>
              <a:t> </a:t>
            </a:r>
            <a:r>
              <a:rPr lang="en-GB" dirty="0" err="1"/>
              <a:t>denken</a:t>
            </a:r>
            <a:r>
              <a:rPr lang="en-GB" dirty="0"/>
              <a:t>: “dat </a:t>
            </a:r>
            <a:r>
              <a:rPr lang="en-GB" dirty="0" err="1"/>
              <a:t>wordt</a:t>
            </a:r>
            <a:r>
              <a:rPr lang="en-GB" dirty="0"/>
              <a:t> nu </a:t>
            </a:r>
            <a:r>
              <a:rPr lang="en-GB" dirty="0" err="1"/>
              <a:t>als</a:t>
            </a:r>
            <a:r>
              <a:rPr lang="en-GB" dirty="0"/>
              <a:t> </a:t>
            </a:r>
            <a:r>
              <a:rPr lang="en-GB" dirty="0" err="1"/>
              <a:t>beledeging</a:t>
            </a:r>
            <a:r>
              <a:rPr lang="en-GB" dirty="0"/>
              <a:t> </a:t>
            </a:r>
            <a:r>
              <a:rPr lang="en-GB" dirty="0" err="1"/>
              <a:t>gebruikt</a:t>
            </a:r>
            <a:r>
              <a:rPr lang="en-GB" dirty="0"/>
              <a:t>”. Het is </a:t>
            </a:r>
            <a:r>
              <a:rPr lang="en-GB" dirty="0" err="1"/>
              <a:t>een</a:t>
            </a:r>
            <a:r>
              <a:rPr lang="en-GB" dirty="0"/>
              <a:t> </a:t>
            </a:r>
            <a:r>
              <a:rPr lang="en-GB" dirty="0" err="1"/>
              <a:t>geheel</a:t>
            </a:r>
            <a:r>
              <a:rPr lang="en-GB" dirty="0"/>
              <a:t> </a:t>
            </a:r>
            <a:r>
              <a:rPr lang="en-GB" dirty="0" err="1"/>
              <a:t>normaal</a:t>
            </a:r>
            <a:r>
              <a:rPr lang="en-GB" dirty="0"/>
              <a:t> </a:t>
            </a:r>
            <a:r>
              <a:rPr lang="en-GB" dirty="0" err="1"/>
              <a:t>begrip</a:t>
            </a:r>
            <a:r>
              <a:rPr lang="en-GB" dirty="0"/>
              <a:t> in de </a:t>
            </a:r>
            <a:r>
              <a:rPr lang="en-GB" dirty="0" err="1"/>
              <a:t>wetenschapsfilosofie</a:t>
            </a:r>
            <a:endParaRPr lang="en-US" dirty="0"/>
          </a:p>
        </p:txBody>
      </p:sp>
    </p:spTree>
    <p:extLst>
      <p:ext uri="{BB962C8B-B14F-4D97-AF65-F5344CB8AC3E}">
        <p14:creationId xmlns:p14="http://schemas.microsoft.com/office/powerpoint/2010/main" val="3303443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err="1"/>
              <a:t>Wie</a:t>
            </a:r>
            <a:r>
              <a:rPr lang="en-GB"/>
              <a:t> ben </a:t>
            </a:r>
            <a:r>
              <a:rPr lang="en-GB" err="1"/>
              <a:t>ik</a:t>
            </a:r>
            <a:r>
              <a:rPr lang="en-GB"/>
              <a:t> ?</a:t>
            </a:r>
          </a:p>
        </p:txBody>
      </p:sp>
      <p:sp>
        <p:nvSpPr>
          <p:cNvPr id="3" name="Tijdelijke aanduiding voor inhoud 2"/>
          <p:cNvSpPr>
            <a:spLocks noGrp="1"/>
          </p:cNvSpPr>
          <p:nvPr>
            <p:ph idx="1"/>
          </p:nvPr>
        </p:nvSpPr>
        <p:spPr/>
        <p:txBody>
          <a:bodyPr>
            <a:normAutofit/>
          </a:bodyPr>
          <a:lstStyle/>
          <a:p>
            <a:pPr>
              <a:defRPr/>
            </a:pPr>
            <a:r>
              <a:rPr lang="nl-NL" dirty="0"/>
              <a:t>Christian Bokhove</a:t>
            </a:r>
          </a:p>
          <a:p>
            <a:pPr>
              <a:defRPr/>
            </a:pPr>
            <a:r>
              <a:rPr lang="nl-NL" dirty="0"/>
              <a:t>Was wiskunde en </a:t>
            </a:r>
            <a:r>
              <a:rPr lang="nl-NL" dirty="0" err="1"/>
              <a:t>informaticadocent</a:t>
            </a:r>
            <a:r>
              <a:rPr lang="nl-NL" dirty="0"/>
              <a:t> van 1998-2012 aan een VO school in Nederland</a:t>
            </a:r>
          </a:p>
          <a:p>
            <a:pPr>
              <a:defRPr/>
            </a:pPr>
            <a:r>
              <a:rPr lang="nl-NL" dirty="0"/>
              <a:t>Promoveerde in 2011 aan de Universiteit Utrecht</a:t>
            </a:r>
          </a:p>
          <a:p>
            <a:pPr>
              <a:defRPr/>
            </a:pPr>
            <a:r>
              <a:rPr lang="nl-NL" dirty="0"/>
              <a:t>Nu docent Universiteit van </a:t>
            </a:r>
            <a:br>
              <a:rPr lang="nl-NL" dirty="0"/>
            </a:br>
            <a:r>
              <a:rPr lang="nl-NL" dirty="0"/>
              <a:t>Southampton, Verenigd Koninkrijk</a:t>
            </a:r>
          </a:p>
          <a:p>
            <a:pPr lvl="1">
              <a:defRPr/>
            </a:pPr>
            <a:r>
              <a:rPr lang="nl-NL" sz="2400" dirty="0"/>
              <a:t>Wiskundeonderwijs</a:t>
            </a:r>
          </a:p>
          <a:p>
            <a:pPr lvl="1">
              <a:defRPr/>
            </a:pPr>
            <a:r>
              <a:rPr lang="nl-NL" sz="2400" dirty="0" err="1"/>
              <a:t>Large-scale</a:t>
            </a:r>
            <a:r>
              <a:rPr lang="nl-NL" sz="2400" dirty="0"/>
              <a:t> assessment (TIMSS, PISA)</a:t>
            </a:r>
          </a:p>
          <a:p>
            <a:pPr lvl="1">
              <a:defRPr/>
            </a:pPr>
            <a:r>
              <a:rPr lang="nl-NL" sz="2400" dirty="0"/>
              <a:t>Onderzoeksmethode</a:t>
            </a:r>
          </a:p>
          <a:p>
            <a:pPr lvl="1">
              <a:defRPr/>
            </a:pPr>
            <a:r>
              <a:rPr lang="nl-NL" sz="2400" dirty="0"/>
              <a:t>Data </a:t>
            </a:r>
            <a:r>
              <a:rPr lang="nl-NL" sz="2400" dirty="0" err="1"/>
              <a:t>science</a:t>
            </a:r>
            <a:r>
              <a:rPr lang="nl-NL" sz="2400" dirty="0"/>
              <a:t> methodes</a:t>
            </a:r>
            <a:endParaRPr lang="nl-NL" sz="2800" dirty="0"/>
          </a:p>
          <a:p>
            <a:pPr>
              <a:defRPr/>
            </a:pPr>
            <a:endParaRPr lang="nl-NL" dirty="0"/>
          </a:p>
          <a:p>
            <a:pPr marL="0" indent="0">
              <a:buFontTx/>
              <a:buNone/>
              <a:defRPr/>
            </a:pPr>
            <a:endParaRPr lang="nl-NL" dirty="0"/>
          </a:p>
          <a:p>
            <a:pPr marL="0" indent="0" algn="r">
              <a:buFontTx/>
              <a:buNone/>
              <a:defRPr/>
            </a:pPr>
            <a:endParaRPr lang="nl-NL" b="1" dirty="0"/>
          </a:p>
          <a:p>
            <a:pPr marL="0" indent="0" algn="r">
              <a:buFontTx/>
              <a:buNone/>
              <a:defRPr/>
            </a:pPr>
            <a:endParaRPr lang="nl-NL" b="1" dirty="0"/>
          </a:p>
        </p:txBody>
      </p:sp>
      <p:pic>
        <p:nvPicPr>
          <p:cNvPr id="1026" name="Picture 2" descr="Christian Bokhove"/>
          <p:cNvPicPr>
            <a:picLocks noChangeAspect="1" noChangeArrowheads="1"/>
          </p:cNvPicPr>
          <p:nvPr/>
        </p:nvPicPr>
        <p:blipFill rotWithShape="1">
          <a:blip r:embed="rId3">
            <a:extLst>
              <a:ext uri="{28A0092B-C50C-407E-A947-70E740481C1C}">
                <a14:useLocalDpi xmlns:a14="http://schemas.microsoft.com/office/drawing/2010/main" val="0"/>
              </a:ext>
            </a:extLst>
          </a:blip>
          <a:srcRect l="11109" r="15296"/>
          <a:stretch/>
        </p:blipFill>
        <p:spPr bwMode="auto">
          <a:xfrm>
            <a:off x="6588224" y="3331457"/>
            <a:ext cx="2278743"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174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title" idx="4294967295"/>
          </p:nvPr>
        </p:nvSpPr>
        <p:spPr>
          <a:xfrm>
            <a:off x="323850" y="260350"/>
            <a:ext cx="8610600" cy="1152525"/>
          </a:xfrm>
          <a:ln>
            <a:noFill/>
          </a:ln>
        </p:spPr>
        <p:txBody>
          <a:bodyPr/>
          <a:lstStyle/>
          <a:p>
            <a:pPr eaLnBrk="1" hangingPunct="1"/>
            <a:r>
              <a:rPr lang="nl-NL" sz="2800" dirty="0" err="1">
                <a:solidFill>
                  <a:schemeClr val="tx1"/>
                </a:solidFill>
                <a:latin typeface="Arial" charset="0"/>
              </a:rPr>
              <a:t>Logi</a:t>
            </a:r>
            <a:r>
              <a:rPr lang="en-GB" sz="2800" dirty="0" err="1">
                <a:solidFill>
                  <a:schemeClr val="tx1"/>
                </a:solidFill>
                <a:latin typeface="Arial" charset="0"/>
              </a:rPr>
              <a:t>sch</a:t>
            </a:r>
            <a:r>
              <a:rPr lang="en-GB" sz="2800" dirty="0">
                <a:solidFill>
                  <a:schemeClr val="tx1"/>
                </a:solidFill>
                <a:latin typeface="Arial" charset="0"/>
              </a:rPr>
              <a:t> </a:t>
            </a:r>
            <a:r>
              <a:rPr lang="en-GB" sz="2800" dirty="0" err="1">
                <a:solidFill>
                  <a:schemeClr val="tx1"/>
                </a:solidFill>
                <a:latin typeface="Arial" charset="0"/>
              </a:rPr>
              <a:t>positivisme</a:t>
            </a:r>
            <a:r>
              <a:rPr lang="nl-NL" sz="2800" b="1" dirty="0">
                <a:solidFill>
                  <a:schemeClr val="tx1"/>
                </a:solidFill>
                <a:latin typeface="Arial" charset="0"/>
              </a:rPr>
              <a:t>: </a:t>
            </a:r>
            <a:r>
              <a:rPr lang="en-GB" sz="2800" dirty="0" err="1">
                <a:solidFill>
                  <a:schemeClr val="tx1"/>
                </a:solidFill>
                <a:latin typeface="Arial" charset="0"/>
              </a:rPr>
              <a:t>wat</a:t>
            </a:r>
            <a:r>
              <a:rPr lang="en-GB" sz="2800" dirty="0">
                <a:solidFill>
                  <a:schemeClr val="tx1"/>
                </a:solidFill>
                <a:latin typeface="Arial" charset="0"/>
              </a:rPr>
              <a:t> </a:t>
            </a:r>
            <a:r>
              <a:rPr lang="en-GB" sz="2800" dirty="0" err="1">
                <a:solidFill>
                  <a:schemeClr val="tx1"/>
                </a:solidFill>
                <a:latin typeface="Arial" charset="0"/>
              </a:rPr>
              <a:t>velen</a:t>
            </a:r>
            <a:r>
              <a:rPr lang="en-GB" sz="2800" dirty="0">
                <a:solidFill>
                  <a:schemeClr val="tx1"/>
                </a:solidFill>
                <a:latin typeface="Arial" charset="0"/>
              </a:rPr>
              <a:t> </a:t>
            </a:r>
            <a:r>
              <a:rPr lang="en-GB" sz="2800" dirty="0" err="1">
                <a:solidFill>
                  <a:schemeClr val="tx1"/>
                </a:solidFill>
                <a:latin typeface="Arial" charset="0"/>
              </a:rPr>
              <a:t>als</a:t>
            </a:r>
            <a:r>
              <a:rPr lang="nl-NL" sz="2800" dirty="0">
                <a:solidFill>
                  <a:schemeClr val="tx1"/>
                </a:solidFill>
                <a:latin typeface="Arial" charset="0"/>
              </a:rPr>
              <a:t> ‘</a:t>
            </a:r>
            <a:r>
              <a:rPr lang="nl-NL" sz="2800" dirty="0" err="1">
                <a:solidFill>
                  <a:schemeClr val="tx1"/>
                </a:solidFill>
                <a:latin typeface="Arial" charset="0"/>
              </a:rPr>
              <a:t>standa</a:t>
            </a:r>
            <a:r>
              <a:rPr lang="en-GB" sz="2800" dirty="0" err="1">
                <a:solidFill>
                  <a:schemeClr val="tx1"/>
                </a:solidFill>
                <a:latin typeface="Arial" charset="0"/>
              </a:rPr>
              <a:t>ard</a:t>
            </a:r>
            <a:r>
              <a:rPr lang="nl-NL" sz="2800" dirty="0">
                <a:solidFill>
                  <a:schemeClr val="tx1"/>
                </a:solidFill>
                <a:latin typeface="Arial" charset="0"/>
              </a:rPr>
              <a:t>’ </a:t>
            </a:r>
            <a:r>
              <a:rPr lang="en-GB" sz="2800" dirty="0" err="1">
                <a:solidFill>
                  <a:schemeClr val="tx1"/>
                </a:solidFill>
                <a:latin typeface="Arial" charset="0"/>
              </a:rPr>
              <a:t>zien</a:t>
            </a:r>
            <a:endParaRPr lang="nl-NL" sz="2800" dirty="0">
              <a:solidFill>
                <a:schemeClr val="tx1"/>
              </a:solidFill>
            </a:endParaRPr>
          </a:p>
        </p:txBody>
      </p:sp>
      <p:sp>
        <p:nvSpPr>
          <p:cNvPr id="7173" name="Rectangle 3"/>
          <p:cNvSpPr>
            <a:spLocks noGrp="1" noChangeArrowheads="1"/>
          </p:cNvSpPr>
          <p:nvPr>
            <p:ph type="body" idx="4294967295"/>
          </p:nvPr>
        </p:nvSpPr>
        <p:spPr>
          <a:xfrm>
            <a:off x="323850" y="1557338"/>
            <a:ext cx="8640763" cy="2447925"/>
          </a:xfrm>
          <a:ln>
            <a:solidFill>
              <a:schemeClr val="bg1"/>
            </a:solidFill>
          </a:ln>
        </p:spPr>
        <p:txBody>
          <a:bodyPr>
            <a:normAutofit/>
          </a:bodyPr>
          <a:lstStyle/>
          <a:p>
            <a:pPr eaLnBrk="1" hangingPunct="1">
              <a:lnSpc>
                <a:spcPct val="90000"/>
              </a:lnSpc>
            </a:pPr>
            <a:r>
              <a:rPr lang="en-GB" sz="2400" dirty="0">
                <a:latin typeface="Arial" charset="0"/>
              </a:rPr>
              <a:t>Twee </a:t>
            </a:r>
            <a:r>
              <a:rPr lang="en-GB" sz="2400" dirty="0" err="1">
                <a:latin typeface="Arial" charset="0"/>
              </a:rPr>
              <a:t>bronnen</a:t>
            </a:r>
            <a:r>
              <a:rPr lang="en-GB" sz="2400" dirty="0">
                <a:latin typeface="Arial" charset="0"/>
              </a:rPr>
              <a:t> van </a:t>
            </a:r>
            <a:r>
              <a:rPr lang="en-GB" sz="2400" dirty="0" err="1">
                <a:latin typeface="Arial" charset="0"/>
              </a:rPr>
              <a:t>kennis</a:t>
            </a:r>
            <a:r>
              <a:rPr lang="en-GB" sz="2400" dirty="0">
                <a:latin typeface="Arial" charset="0"/>
              </a:rPr>
              <a:t>: </a:t>
            </a:r>
            <a:r>
              <a:rPr lang="en-GB" sz="2400" dirty="0" err="1">
                <a:latin typeface="Arial" charset="0"/>
              </a:rPr>
              <a:t>empirische</a:t>
            </a:r>
            <a:r>
              <a:rPr lang="en-GB" sz="2400" dirty="0">
                <a:latin typeface="Arial" charset="0"/>
              </a:rPr>
              <a:t> data en </a:t>
            </a:r>
            <a:r>
              <a:rPr lang="en-GB" sz="2400" dirty="0" err="1">
                <a:latin typeface="Arial" charset="0"/>
              </a:rPr>
              <a:t>logische</a:t>
            </a:r>
            <a:r>
              <a:rPr lang="en-GB" sz="2400" dirty="0">
                <a:latin typeface="Arial" charset="0"/>
              </a:rPr>
              <a:t> </a:t>
            </a:r>
            <a:r>
              <a:rPr lang="en-GB" sz="2400" dirty="0" err="1">
                <a:latin typeface="Arial" charset="0"/>
              </a:rPr>
              <a:t>argumentatie</a:t>
            </a:r>
            <a:r>
              <a:rPr lang="nl-NL" sz="2400" dirty="0">
                <a:latin typeface="Arial" charset="0"/>
              </a:rPr>
              <a:t>.</a:t>
            </a:r>
          </a:p>
          <a:p>
            <a:pPr eaLnBrk="1" hangingPunct="1">
              <a:lnSpc>
                <a:spcPct val="90000"/>
              </a:lnSpc>
            </a:pPr>
            <a:r>
              <a:rPr lang="en-GB" sz="2400" dirty="0" err="1">
                <a:latin typeface="Arial" charset="0"/>
              </a:rPr>
              <a:t>Wetenschap</a:t>
            </a:r>
            <a:r>
              <a:rPr lang="en-GB" sz="2400" dirty="0">
                <a:latin typeface="Arial" charset="0"/>
              </a:rPr>
              <a:t> is </a:t>
            </a:r>
            <a:r>
              <a:rPr lang="en-GB" sz="2400" dirty="0" err="1">
                <a:latin typeface="Arial" charset="0"/>
              </a:rPr>
              <a:t>cumulatief</a:t>
            </a:r>
            <a:r>
              <a:rPr lang="en-GB" sz="2400" dirty="0">
                <a:latin typeface="Arial" charset="0"/>
              </a:rPr>
              <a:t>, ‘</a:t>
            </a:r>
            <a:r>
              <a:rPr lang="en-GB" sz="2400" dirty="0" err="1">
                <a:latin typeface="Arial" charset="0"/>
              </a:rPr>
              <a:t>progressief</a:t>
            </a:r>
            <a:r>
              <a:rPr lang="en-GB" sz="2400" dirty="0">
                <a:latin typeface="Arial" charset="0"/>
              </a:rPr>
              <a:t>’</a:t>
            </a:r>
            <a:r>
              <a:rPr lang="nl-NL" sz="2400" dirty="0">
                <a:latin typeface="Arial" charset="0"/>
              </a:rPr>
              <a:t>.</a:t>
            </a:r>
          </a:p>
          <a:p>
            <a:pPr eaLnBrk="1" hangingPunct="1">
              <a:lnSpc>
                <a:spcPct val="90000"/>
              </a:lnSpc>
            </a:pPr>
            <a:r>
              <a:rPr lang="nl-NL" sz="2400" dirty="0" err="1">
                <a:latin typeface="Arial" charset="0"/>
              </a:rPr>
              <a:t>Scientism</a:t>
            </a:r>
            <a:r>
              <a:rPr lang="en-GB" sz="2400" dirty="0">
                <a:latin typeface="Arial" charset="0"/>
              </a:rPr>
              <a:t>e</a:t>
            </a:r>
            <a:r>
              <a:rPr lang="nl-NL" sz="2400" dirty="0">
                <a:latin typeface="Arial" charset="0"/>
              </a:rPr>
              <a:t>: </a:t>
            </a:r>
            <a:r>
              <a:rPr lang="en-GB" sz="2400" dirty="0" err="1">
                <a:latin typeface="Arial" charset="0"/>
              </a:rPr>
              <a:t>alleen</a:t>
            </a:r>
            <a:r>
              <a:rPr lang="en-GB" sz="2400" dirty="0">
                <a:latin typeface="Arial" charset="0"/>
              </a:rPr>
              <a:t> </a:t>
            </a:r>
            <a:r>
              <a:rPr lang="en-GB" sz="2400" dirty="0" err="1">
                <a:latin typeface="Arial" charset="0"/>
              </a:rPr>
              <a:t>wetenschap</a:t>
            </a:r>
            <a:r>
              <a:rPr lang="en-GB" sz="2400" dirty="0">
                <a:latin typeface="Arial" charset="0"/>
              </a:rPr>
              <a:t> </a:t>
            </a:r>
            <a:r>
              <a:rPr lang="en-GB" sz="2400" dirty="0" err="1">
                <a:latin typeface="Arial" charset="0"/>
              </a:rPr>
              <a:t>levert</a:t>
            </a:r>
            <a:r>
              <a:rPr lang="en-GB" sz="2400" dirty="0">
                <a:latin typeface="Arial" charset="0"/>
              </a:rPr>
              <a:t> ware </a:t>
            </a:r>
            <a:r>
              <a:rPr lang="en-GB" sz="2400" dirty="0" err="1">
                <a:latin typeface="Arial" charset="0"/>
              </a:rPr>
              <a:t>kennis</a:t>
            </a:r>
            <a:r>
              <a:rPr lang="nl-NL" sz="2400" dirty="0">
                <a:latin typeface="Arial" charset="0"/>
              </a:rPr>
              <a:t>.</a:t>
            </a:r>
          </a:p>
          <a:p>
            <a:pPr eaLnBrk="1" hangingPunct="1">
              <a:lnSpc>
                <a:spcPct val="90000"/>
              </a:lnSpc>
            </a:pPr>
            <a:r>
              <a:rPr lang="en-GB" sz="2400" dirty="0" err="1">
                <a:latin typeface="Arial" charset="0"/>
              </a:rPr>
              <a:t>Wetenschap</a:t>
            </a:r>
            <a:r>
              <a:rPr lang="en-GB" sz="2400" dirty="0">
                <a:latin typeface="Arial" charset="0"/>
              </a:rPr>
              <a:t> </a:t>
            </a:r>
            <a:r>
              <a:rPr lang="en-GB" sz="2400" dirty="0" err="1">
                <a:latin typeface="Arial" charset="0"/>
              </a:rPr>
              <a:t>zou</a:t>
            </a:r>
            <a:r>
              <a:rPr lang="en-GB" sz="2400" dirty="0">
                <a:latin typeface="Arial" charset="0"/>
              </a:rPr>
              <a:t> </a:t>
            </a:r>
            <a:r>
              <a:rPr lang="en-GB" sz="2400" dirty="0" err="1">
                <a:latin typeface="Arial" charset="0"/>
              </a:rPr>
              <a:t>vrij</a:t>
            </a:r>
            <a:r>
              <a:rPr lang="en-GB" sz="2400" dirty="0">
                <a:latin typeface="Arial" charset="0"/>
              </a:rPr>
              <a:t> </a:t>
            </a:r>
            <a:r>
              <a:rPr lang="en-GB" sz="2400" dirty="0" err="1">
                <a:latin typeface="Arial" charset="0"/>
              </a:rPr>
              <a:t>moeten</a:t>
            </a:r>
            <a:r>
              <a:rPr lang="en-GB" sz="2400" dirty="0">
                <a:latin typeface="Arial" charset="0"/>
              </a:rPr>
              <a:t> </a:t>
            </a:r>
            <a:r>
              <a:rPr lang="en-GB" sz="2400" dirty="0" err="1">
                <a:latin typeface="Arial" charset="0"/>
              </a:rPr>
              <a:t>zijn</a:t>
            </a:r>
            <a:r>
              <a:rPr lang="en-GB" sz="2400" dirty="0">
                <a:latin typeface="Arial" charset="0"/>
              </a:rPr>
              <a:t> van </a:t>
            </a:r>
            <a:r>
              <a:rPr lang="en-GB" sz="2400" dirty="0" err="1">
                <a:latin typeface="Arial" charset="0"/>
              </a:rPr>
              <a:t>waarden</a:t>
            </a:r>
            <a:r>
              <a:rPr lang="nl-NL" sz="2400" dirty="0">
                <a:latin typeface="Arial" charset="0"/>
              </a:rPr>
              <a:t> (</a:t>
            </a:r>
            <a:r>
              <a:rPr lang="nl-NL" sz="2400" dirty="0" err="1">
                <a:latin typeface="Arial" charset="0"/>
              </a:rPr>
              <a:t>objectivism</a:t>
            </a:r>
            <a:r>
              <a:rPr lang="en-GB" sz="2400" dirty="0">
                <a:latin typeface="Arial" charset="0"/>
              </a:rPr>
              <a:t>e</a:t>
            </a:r>
            <a:r>
              <a:rPr lang="nl-NL" sz="2400" dirty="0">
                <a:latin typeface="Arial" charset="0"/>
              </a:rPr>
              <a:t>).</a:t>
            </a:r>
          </a:p>
          <a:p>
            <a:pPr eaLnBrk="1" hangingPunct="1">
              <a:lnSpc>
                <a:spcPct val="90000"/>
              </a:lnSpc>
            </a:pPr>
            <a:r>
              <a:rPr lang="en-GB" sz="2400" dirty="0">
                <a:latin typeface="Arial" charset="0"/>
              </a:rPr>
              <a:t>De </a:t>
            </a:r>
            <a:r>
              <a:rPr lang="en-GB" sz="2400" dirty="0" err="1">
                <a:latin typeface="Arial" charset="0"/>
              </a:rPr>
              <a:t>taak</a:t>
            </a:r>
            <a:r>
              <a:rPr lang="en-GB" sz="2400" dirty="0">
                <a:latin typeface="Arial" charset="0"/>
              </a:rPr>
              <a:t> van </a:t>
            </a:r>
            <a:r>
              <a:rPr lang="en-GB" sz="2400" dirty="0" err="1">
                <a:latin typeface="Arial" charset="0"/>
              </a:rPr>
              <a:t>wetenschap</a:t>
            </a:r>
            <a:r>
              <a:rPr lang="en-GB" sz="2400" dirty="0">
                <a:latin typeface="Arial" charset="0"/>
              </a:rPr>
              <a:t> is </a:t>
            </a:r>
            <a:r>
              <a:rPr lang="nl-NL" sz="2400" i="1" dirty="0" err="1">
                <a:latin typeface="Arial" charset="0"/>
              </a:rPr>
              <a:t>normati</a:t>
            </a:r>
            <a:r>
              <a:rPr lang="en-GB" sz="2400" i="1" dirty="0" err="1">
                <a:latin typeface="Arial" charset="0"/>
              </a:rPr>
              <a:t>ef</a:t>
            </a:r>
            <a:r>
              <a:rPr lang="nl-NL" sz="2400" dirty="0">
                <a:latin typeface="Arial" charset="0"/>
              </a:rPr>
              <a:t>.</a:t>
            </a:r>
          </a:p>
          <a:p>
            <a:pPr algn="ctr" eaLnBrk="1" hangingPunct="1">
              <a:lnSpc>
                <a:spcPct val="90000"/>
              </a:lnSpc>
              <a:buFontTx/>
              <a:buNone/>
            </a:pPr>
            <a:endParaRPr lang="nl-NL" dirty="0"/>
          </a:p>
        </p:txBody>
      </p:sp>
    </p:spTree>
    <p:extLst>
      <p:ext uri="{BB962C8B-B14F-4D97-AF65-F5344CB8AC3E}">
        <p14:creationId xmlns:p14="http://schemas.microsoft.com/office/powerpoint/2010/main" val="74128285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AutoShape 2"/>
          <p:cNvSpPr>
            <a:spLocks noChangeArrowheads="1"/>
          </p:cNvSpPr>
          <p:nvPr/>
        </p:nvSpPr>
        <p:spPr bwMode="auto">
          <a:xfrm>
            <a:off x="1066800" y="228600"/>
            <a:ext cx="7010400" cy="1066800"/>
          </a:xfrm>
          <a:prstGeom prst="roundRect">
            <a:avLst>
              <a:gd name="adj" fmla="val 16667"/>
            </a:avLst>
          </a:prstGeom>
          <a:noFill/>
          <a:ln w="9525">
            <a:solidFill>
              <a:schemeClr val="bg1"/>
            </a:solidFill>
            <a:round/>
            <a:headEnd/>
            <a:tailEnd/>
          </a:ln>
        </p:spPr>
        <p:txBody>
          <a:bodyPr wrap="none" anchor="ctr"/>
          <a:lstStyle/>
          <a:p>
            <a:pPr algn="ctr" eaLnBrk="0" hangingPunct="0"/>
            <a:r>
              <a:rPr lang="en-GB" sz="3200" dirty="0" err="1"/>
              <a:t>Kritiek</a:t>
            </a:r>
            <a:r>
              <a:rPr lang="en-GB" sz="3200" dirty="0"/>
              <a:t> op</a:t>
            </a:r>
            <a:r>
              <a:rPr lang="nl-NL" sz="3200" dirty="0"/>
              <a:t> </a:t>
            </a:r>
            <a:r>
              <a:rPr lang="nl-NL" sz="3200" dirty="0" err="1"/>
              <a:t>positivism</a:t>
            </a:r>
            <a:r>
              <a:rPr lang="en-GB" sz="3200" dirty="0"/>
              <a:t>e</a:t>
            </a:r>
            <a:endParaRPr lang="nl-NL" sz="3200" dirty="0"/>
          </a:p>
        </p:txBody>
      </p:sp>
      <p:sp>
        <p:nvSpPr>
          <p:cNvPr id="12293" name="AutoShape 3"/>
          <p:cNvSpPr>
            <a:spLocks noChangeArrowheads="1"/>
          </p:cNvSpPr>
          <p:nvPr/>
        </p:nvSpPr>
        <p:spPr bwMode="auto">
          <a:xfrm>
            <a:off x="3635375" y="1557338"/>
            <a:ext cx="4495800" cy="3200400"/>
          </a:xfrm>
          <a:prstGeom prst="flowChartMultidocument">
            <a:avLst/>
          </a:prstGeom>
          <a:solidFill>
            <a:schemeClr val="bg1"/>
          </a:solidFill>
          <a:ln w="9525">
            <a:solidFill>
              <a:schemeClr val="tx1"/>
            </a:solidFill>
            <a:miter lim="800000"/>
            <a:headEnd/>
            <a:tailEnd/>
          </a:ln>
        </p:spPr>
        <p:txBody>
          <a:bodyPr wrap="none" anchor="ctr"/>
          <a:lstStyle/>
          <a:p>
            <a:pPr algn="ctr" eaLnBrk="0" hangingPunct="0"/>
            <a:endParaRPr lang="en-US">
              <a:solidFill>
                <a:schemeClr val="tx1"/>
              </a:solidFill>
              <a:latin typeface="Times New Roman" pitchFamily="18" charset="0"/>
            </a:endParaRPr>
          </a:p>
        </p:txBody>
      </p:sp>
      <p:sp>
        <p:nvSpPr>
          <p:cNvPr id="12294" name="Rectangle 4"/>
          <p:cNvSpPr>
            <a:spLocks noChangeArrowheads="1"/>
          </p:cNvSpPr>
          <p:nvPr/>
        </p:nvSpPr>
        <p:spPr bwMode="auto">
          <a:xfrm>
            <a:off x="7010400" y="1524000"/>
            <a:ext cx="1066800" cy="381000"/>
          </a:xfrm>
          <a:prstGeom prst="rect">
            <a:avLst/>
          </a:prstGeom>
          <a:solidFill>
            <a:srgbClr val="FFFF00"/>
          </a:solidFill>
          <a:ln w="9525">
            <a:solidFill>
              <a:schemeClr val="tx1"/>
            </a:solidFill>
            <a:miter lim="800000"/>
            <a:headEnd/>
            <a:tailEnd/>
          </a:ln>
        </p:spPr>
        <p:txBody>
          <a:bodyPr wrap="none" anchor="ctr"/>
          <a:lstStyle/>
          <a:p>
            <a:pPr algn="ctr" eaLnBrk="0" hangingPunct="0"/>
            <a:r>
              <a:rPr lang="nl-NL">
                <a:solidFill>
                  <a:schemeClr val="tx1"/>
                </a:solidFill>
              </a:rPr>
              <a:t>Quine</a:t>
            </a:r>
          </a:p>
        </p:txBody>
      </p:sp>
      <p:sp>
        <p:nvSpPr>
          <p:cNvPr id="12295" name="Rectangle 5"/>
          <p:cNvSpPr>
            <a:spLocks noChangeArrowheads="1"/>
          </p:cNvSpPr>
          <p:nvPr/>
        </p:nvSpPr>
        <p:spPr bwMode="auto">
          <a:xfrm>
            <a:off x="5867400" y="1676400"/>
            <a:ext cx="1143000" cy="457200"/>
          </a:xfrm>
          <a:prstGeom prst="rect">
            <a:avLst/>
          </a:prstGeom>
          <a:solidFill>
            <a:srgbClr val="FFFF00"/>
          </a:solidFill>
          <a:ln w="9525">
            <a:solidFill>
              <a:schemeClr val="tx1"/>
            </a:solidFill>
            <a:miter lim="800000"/>
            <a:headEnd/>
            <a:tailEnd/>
          </a:ln>
        </p:spPr>
        <p:txBody>
          <a:bodyPr wrap="none" anchor="ctr"/>
          <a:lstStyle/>
          <a:p>
            <a:pPr algn="ctr" eaLnBrk="0" hangingPunct="0"/>
            <a:r>
              <a:rPr lang="nl-NL">
                <a:solidFill>
                  <a:schemeClr val="tx1"/>
                </a:solidFill>
              </a:rPr>
              <a:t>Sellars</a:t>
            </a:r>
          </a:p>
        </p:txBody>
      </p:sp>
      <p:sp>
        <p:nvSpPr>
          <p:cNvPr id="12296" name="Rectangle 6"/>
          <p:cNvSpPr>
            <a:spLocks noChangeArrowheads="1"/>
          </p:cNvSpPr>
          <p:nvPr/>
        </p:nvSpPr>
        <p:spPr bwMode="auto">
          <a:xfrm>
            <a:off x="4038600" y="1905000"/>
            <a:ext cx="1828800" cy="457200"/>
          </a:xfrm>
          <a:prstGeom prst="rect">
            <a:avLst/>
          </a:prstGeom>
          <a:solidFill>
            <a:srgbClr val="FFFF00"/>
          </a:solidFill>
          <a:ln w="9525">
            <a:solidFill>
              <a:schemeClr val="tx1"/>
            </a:solidFill>
            <a:miter lim="800000"/>
            <a:headEnd/>
            <a:tailEnd/>
          </a:ln>
        </p:spPr>
        <p:txBody>
          <a:bodyPr wrap="none" anchor="ctr"/>
          <a:lstStyle/>
          <a:p>
            <a:pPr algn="ctr" eaLnBrk="0" hangingPunct="0"/>
            <a:r>
              <a:rPr lang="nl-NL">
                <a:solidFill>
                  <a:schemeClr val="tx1"/>
                </a:solidFill>
              </a:rPr>
              <a:t>Wittgenstein</a:t>
            </a:r>
          </a:p>
        </p:txBody>
      </p:sp>
      <p:sp>
        <p:nvSpPr>
          <p:cNvPr id="12297" name="AutoShape 7"/>
          <p:cNvSpPr>
            <a:spLocks noChangeArrowheads="1"/>
          </p:cNvSpPr>
          <p:nvPr/>
        </p:nvSpPr>
        <p:spPr bwMode="auto">
          <a:xfrm>
            <a:off x="2133600" y="2590800"/>
            <a:ext cx="5029200" cy="3352800"/>
          </a:xfrm>
          <a:prstGeom prst="flowChartMultidocument">
            <a:avLst/>
          </a:prstGeom>
          <a:solidFill>
            <a:schemeClr val="bg1"/>
          </a:solidFill>
          <a:ln w="9525">
            <a:solidFill>
              <a:schemeClr val="tx1"/>
            </a:solidFill>
            <a:miter lim="800000"/>
            <a:headEnd/>
            <a:tailEnd/>
          </a:ln>
        </p:spPr>
        <p:txBody>
          <a:bodyPr wrap="none" anchor="ctr"/>
          <a:lstStyle/>
          <a:p>
            <a:endParaRPr lang="nl-NL"/>
          </a:p>
        </p:txBody>
      </p:sp>
      <p:sp>
        <p:nvSpPr>
          <p:cNvPr id="12298" name="Rectangle 8"/>
          <p:cNvSpPr>
            <a:spLocks noChangeArrowheads="1"/>
          </p:cNvSpPr>
          <p:nvPr/>
        </p:nvSpPr>
        <p:spPr bwMode="auto">
          <a:xfrm>
            <a:off x="2895600" y="2286000"/>
            <a:ext cx="1143000" cy="457200"/>
          </a:xfrm>
          <a:prstGeom prst="rect">
            <a:avLst/>
          </a:prstGeom>
          <a:solidFill>
            <a:srgbClr val="FFFF00"/>
          </a:solidFill>
          <a:ln w="9525">
            <a:solidFill>
              <a:schemeClr val="tx1"/>
            </a:solidFill>
            <a:miter lim="800000"/>
            <a:headEnd/>
            <a:tailEnd/>
          </a:ln>
        </p:spPr>
        <p:txBody>
          <a:bodyPr wrap="none" anchor="ctr"/>
          <a:lstStyle/>
          <a:p>
            <a:pPr algn="ctr" eaLnBrk="0" hangingPunct="0"/>
            <a:r>
              <a:rPr lang="nl-NL">
                <a:solidFill>
                  <a:schemeClr val="tx1"/>
                </a:solidFill>
              </a:rPr>
              <a:t>Hanson</a:t>
            </a:r>
            <a:endParaRPr lang="nl-NL">
              <a:solidFill>
                <a:srgbClr val="000099"/>
              </a:solidFill>
            </a:endParaRPr>
          </a:p>
        </p:txBody>
      </p:sp>
      <p:sp>
        <p:nvSpPr>
          <p:cNvPr id="12299" name="AutoShape 9"/>
          <p:cNvSpPr>
            <a:spLocks noChangeArrowheads="1"/>
          </p:cNvSpPr>
          <p:nvPr/>
        </p:nvSpPr>
        <p:spPr bwMode="auto">
          <a:xfrm>
            <a:off x="1042988" y="3213100"/>
            <a:ext cx="5029200" cy="3352800"/>
          </a:xfrm>
          <a:prstGeom prst="flowChartMultidocument">
            <a:avLst/>
          </a:prstGeom>
          <a:solidFill>
            <a:schemeClr val="bg1"/>
          </a:solidFill>
          <a:ln w="9525">
            <a:solidFill>
              <a:schemeClr val="tx1"/>
            </a:solidFill>
            <a:miter lim="800000"/>
            <a:headEnd/>
            <a:tailEnd/>
          </a:ln>
        </p:spPr>
        <p:txBody>
          <a:bodyPr wrap="none" anchor="ctr"/>
          <a:lstStyle/>
          <a:p>
            <a:endParaRPr lang="nl-NL"/>
          </a:p>
        </p:txBody>
      </p:sp>
      <p:sp>
        <p:nvSpPr>
          <p:cNvPr id="12300" name="Rectangle 10"/>
          <p:cNvSpPr>
            <a:spLocks noChangeArrowheads="1"/>
          </p:cNvSpPr>
          <p:nvPr/>
        </p:nvSpPr>
        <p:spPr bwMode="auto">
          <a:xfrm>
            <a:off x="5410200" y="2667000"/>
            <a:ext cx="1219200" cy="457200"/>
          </a:xfrm>
          <a:prstGeom prst="rect">
            <a:avLst/>
          </a:prstGeom>
          <a:solidFill>
            <a:srgbClr val="FF0066"/>
          </a:solidFill>
          <a:ln w="9525">
            <a:solidFill>
              <a:schemeClr val="tx1"/>
            </a:solidFill>
            <a:miter lim="800000"/>
            <a:headEnd/>
            <a:tailEnd/>
          </a:ln>
        </p:spPr>
        <p:txBody>
          <a:bodyPr wrap="none" anchor="ctr"/>
          <a:lstStyle/>
          <a:p>
            <a:pPr algn="ctr" eaLnBrk="0" hangingPunct="0"/>
            <a:r>
              <a:rPr lang="nl-NL"/>
              <a:t>Kuhn</a:t>
            </a:r>
          </a:p>
        </p:txBody>
      </p:sp>
      <p:sp>
        <p:nvSpPr>
          <p:cNvPr id="12301" name="Rectangle 11"/>
          <p:cNvSpPr>
            <a:spLocks noChangeArrowheads="1"/>
          </p:cNvSpPr>
          <p:nvPr/>
        </p:nvSpPr>
        <p:spPr bwMode="auto">
          <a:xfrm>
            <a:off x="4343400" y="2971800"/>
            <a:ext cx="1143000" cy="457200"/>
          </a:xfrm>
          <a:prstGeom prst="rect">
            <a:avLst/>
          </a:prstGeom>
          <a:solidFill>
            <a:srgbClr val="FF0066"/>
          </a:solidFill>
          <a:ln w="9525">
            <a:solidFill>
              <a:schemeClr val="tx1"/>
            </a:solidFill>
            <a:miter lim="800000"/>
            <a:headEnd/>
            <a:tailEnd/>
          </a:ln>
        </p:spPr>
        <p:txBody>
          <a:bodyPr wrap="none" anchor="ctr"/>
          <a:lstStyle/>
          <a:p>
            <a:pPr algn="ctr" eaLnBrk="0" hangingPunct="0"/>
            <a:endParaRPr lang="en-US">
              <a:solidFill>
                <a:schemeClr val="tx1"/>
              </a:solidFill>
              <a:latin typeface="Times New Roman" pitchFamily="18" charset="0"/>
            </a:endParaRPr>
          </a:p>
        </p:txBody>
      </p:sp>
      <p:sp>
        <p:nvSpPr>
          <p:cNvPr id="12302" name="Text Box 12"/>
          <p:cNvSpPr txBox="1">
            <a:spLocks noChangeArrowheads="1"/>
          </p:cNvSpPr>
          <p:nvPr/>
        </p:nvSpPr>
        <p:spPr bwMode="auto">
          <a:xfrm>
            <a:off x="4343400" y="2894013"/>
            <a:ext cx="1168400" cy="457200"/>
          </a:xfrm>
          <a:prstGeom prst="rect">
            <a:avLst/>
          </a:prstGeom>
          <a:noFill/>
          <a:ln w="9525">
            <a:noFill/>
            <a:miter lim="800000"/>
            <a:headEnd/>
            <a:tailEnd/>
          </a:ln>
        </p:spPr>
        <p:txBody>
          <a:bodyPr wrap="none">
            <a:spAutoFit/>
          </a:bodyPr>
          <a:lstStyle/>
          <a:p>
            <a:pPr eaLnBrk="0" hangingPunct="0"/>
            <a:r>
              <a:rPr lang="nl-NL"/>
              <a:t>Popper</a:t>
            </a:r>
            <a:endParaRPr lang="nl-NL">
              <a:solidFill>
                <a:schemeClr val="tx1"/>
              </a:solidFill>
            </a:endParaRPr>
          </a:p>
        </p:txBody>
      </p:sp>
      <p:sp>
        <p:nvSpPr>
          <p:cNvPr id="12303" name="Rectangle 13"/>
          <p:cNvSpPr>
            <a:spLocks noChangeArrowheads="1"/>
          </p:cNvSpPr>
          <p:nvPr/>
        </p:nvSpPr>
        <p:spPr bwMode="auto">
          <a:xfrm>
            <a:off x="3124200" y="3200400"/>
            <a:ext cx="1219200" cy="457200"/>
          </a:xfrm>
          <a:prstGeom prst="rect">
            <a:avLst/>
          </a:prstGeom>
          <a:solidFill>
            <a:srgbClr val="FF0066"/>
          </a:solidFill>
          <a:ln w="9525">
            <a:solidFill>
              <a:schemeClr val="tx1"/>
            </a:solidFill>
            <a:miter lim="800000"/>
            <a:headEnd/>
            <a:tailEnd/>
          </a:ln>
        </p:spPr>
        <p:txBody>
          <a:bodyPr wrap="none" anchor="ctr"/>
          <a:lstStyle/>
          <a:p>
            <a:pPr algn="ctr" eaLnBrk="0" hangingPunct="0"/>
            <a:r>
              <a:rPr lang="nl-NL"/>
              <a:t>Lakatos</a:t>
            </a:r>
          </a:p>
        </p:txBody>
      </p:sp>
      <p:sp>
        <p:nvSpPr>
          <p:cNvPr id="12304" name="Rectangle 14"/>
          <p:cNvSpPr>
            <a:spLocks noChangeArrowheads="1"/>
          </p:cNvSpPr>
          <p:nvPr/>
        </p:nvSpPr>
        <p:spPr bwMode="auto">
          <a:xfrm>
            <a:off x="1524000" y="3505200"/>
            <a:ext cx="1676400" cy="457200"/>
          </a:xfrm>
          <a:prstGeom prst="rect">
            <a:avLst/>
          </a:prstGeom>
          <a:solidFill>
            <a:srgbClr val="FF0066"/>
          </a:solidFill>
          <a:ln w="9525">
            <a:solidFill>
              <a:schemeClr val="tx1"/>
            </a:solidFill>
            <a:miter lim="800000"/>
            <a:headEnd/>
            <a:tailEnd/>
          </a:ln>
        </p:spPr>
        <p:txBody>
          <a:bodyPr wrap="none" anchor="ctr"/>
          <a:lstStyle/>
          <a:p>
            <a:pPr algn="ctr" eaLnBrk="0" hangingPunct="0"/>
            <a:r>
              <a:rPr lang="nl-NL"/>
              <a:t>Feyerabend</a:t>
            </a:r>
          </a:p>
        </p:txBody>
      </p:sp>
      <p:sp>
        <p:nvSpPr>
          <p:cNvPr id="15" name="Rectangle 14"/>
          <p:cNvSpPr/>
          <p:nvPr/>
        </p:nvSpPr>
        <p:spPr>
          <a:xfrm>
            <a:off x="3316561" y="6355169"/>
            <a:ext cx="5827439" cy="276999"/>
          </a:xfrm>
          <a:prstGeom prst="rect">
            <a:avLst/>
          </a:prstGeom>
        </p:spPr>
        <p:txBody>
          <a:bodyPr wrap="square">
            <a:spAutoFit/>
          </a:bodyPr>
          <a:lstStyle/>
          <a:p>
            <a:r>
              <a:rPr lang="en-GB" sz="1200" i="1" dirty="0">
                <a:hlinkClick r:id="rId3"/>
              </a:rPr>
              <a:t>https://uk.sagepub.com/sites/default/files/upm-binaries/57753_Chapter_3.pptx</a:t>
            </a:r>
            <a:endParaRPr lang="en-GB" sz="1200" dirty="0"/>
          </a:p>
        </p:txBody>
      </p:sp>
    </p:spTree>
    <p:extLst>
      <p:ext uri="{BB962C8B-B14F-4D97-AF65-F5344CB8AC3E}">
        <p14:creationId xmlns:p14="http://schemas.microsoft.com/office/powerpoint/2010/main" val="51925721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7B4315-EE24-EE4A-815C-B4BF2170EAF5}"/>
              </a:ext>
            </a:extLst>
          </p:cNvPr>
          <p:cNvSpPr>
            <a:spLocks noGrp="1"/>
          </p:cNvSpPr>
          <p:nvPr>
            <p:ph type="title"/>
          </p:nvPr>
        </p:nvSpPr>
        <p:spPr/>
        <p:txBody>
          <a:bodyPr/>
          <a:lstStyle/>
          <a:p>
            <a:r>
              <a:rPr lang="en-GB" dirty="0"/>
              <a:t> </a:t>
            </a:r>
            <a:r>
              <a:rPr lang="en-GB" dirty="0" err="1"/>
              <a:t>Kritiek</a:t>
            </a:r>
            <a:r>
              <a:rPr lang="en-GB" dirty="0"/>
              <a:t> op </a:t>
            </a:r>
            <a:r>
              <a:rPr lang="en-GB" dirty="0" err="1"/>
              <a:t>positivisme</a:t>
            </a:r>
            <a:endParaRPr lang="en-US" dirty="0"/>
          </a:p>
        </p:txBody>
      </p:sp>
      <p:sp>
        <p:nvSpPr>
          <p:cNvPr id="3" name="Content Placeholder 2">
            <a:extLst>
              <a:ext uri="{FF2B5EF4-FFF2-40B4-BE49-F238E27FC236}">
                <a16:creationId xmlns="" xmlns:a16="http://schemas.microsoft.com/office/drawing/2014/main" id="{3091335B-61AB-D843-A5BE-2D119296A624}"/>
              </a:ext>
            </a:extLst>
          </p:cNvPr>
          <p:cNvSpPr>
            <a:spLocks noGrp="1"/>
          </p:cNvSpPr>
          <p:nvPr>
            <p:ph idx="1"/>
          </p:nvPr>
        </p:nvSpPr>
        <p:spPr>
          <a:xfrm>
            <a:off x="457200" y="1863260"/>
            <a:ext cx="8229600" cy="4876800"/>
          </a:xfrm>
        </p:spPr>
        <p:txBody>
          <a:bodyPr/>
          <a:lstStyle/>
          <a:p>
            <a:pPr marL="0" indent="0" algn="ctr" eaLnBrk="0" hangingPunct="0">
              <a:buNone/>
            </a:pPr>
            <a:r>
              <a:rPr lang="en-GB" sz="2400" dirty="0" err="1"/>
              <a:t>Epistemologisch</a:t>
            </a:r>
            <a:r>
              <a:rPr lang="en-GB" sz="2400" dirty="0"/>
              <a:t> van </a:t>
            </a:r>
            <a:r>
              <a:rPr lang="en-GB" sz="2400" dirty="0" err="1"/>
              <a:t>aard</a:t>
            </a:r>
            <a:r>
              <a:rPr lang="en-GB" sz="2400" dirty="0"/>
              <a:t>: </a:t>
            </a:r>
            <a:r>
              <a:rPr lang="en-GB" sz="2400" dirty="0" err="1"/>
              <a:t>wetenschappelijke</a:t>
            </a:r>
            <a:r>
              <a:rPr lang="en-GB" sz="2400" dirty="0"/>
              <a:t> </a:t>
            </a:r>
            <a:r>
              <a:rPr lang="en-GB" sz="2400" dirty="0" err="1"/>
              <a:t>objectiviteit</a:t>
            </a:r>
            <a:r>
              <a:rPr lang="en-GB" sz="2400" dirty="0"/>
              <a:t> </a:t>
            </a:r>
            <a:r>
              <a:rPr lang="en-GB" sz="2400" dirty="0" err="1"/>
              <a:t>kan</a:t>
            </a:r>
            <a:r>
              <a:rPr lang="en-GB" sz="2400" dirty="0"/>
              <a:t> </a:t>
            </a:r>
            <a:r>
              <a:rPr lang="en-GB" sz="2400" dirty="0" err="1"/>
              <a:t>niet</a:t>
            </a:r>
            <a:r>
              <a:rPr lang="en-GB" sz="2400" dirty="0"/>
              <a:t> </a:t>
            </a:r>
            <a:r>
              <a:rPr lang="en-GB" sz="2400" dirty="0" err="1"/>
              <a:t>bestaan</a:t>
            </a:r>
            <a:r>
              <a:rPr lang="en-GB" sz="2400" dirty="0"/>
              <a:t> op basis van </a:t>
            </a:r>
            <a:r>
              <a:rPr lang="en-GB" sz="2400" dirty="0" err="1"/>
              <a:t>neutrale</a:t>
            </a:r>
            <a:r>
              <a:rPr lang="en-GB" sz="2400" dirty="0"/>
              <a:t> </a:t>
            </a:r>
            <a:r>
              <a:rPr lang="en-GB" sz="2400" dirty="0" err="1"/>
              <a:t>observaties</a:t>
            </a:r>
            <a:r>
              <a:rPr lang="en-GB" sz="2400" dirty="0"/>
              <a:t> van </a:t>
            </a:r>
            <a:r>
              <a:rPr lang="en-GB" sz="2400" dirty="0" err="1"/>
              <a:t>vermeende</a:t>
            </a:r>
            <a:r>
              <a:rPr lang="en-GB" sz="2400" dirty="0"/>
              <a:t> pure data van de </a:t>
            </a:r>
            <a:r>
              <a:rPr lang="en-GB" sz="2400" dirty="0" err="1"/>
              <a:t>wereld</a:t>
            </a:r>
            <a:r>
              <a:rPr lang="en-GB" sz="2400" dirty="0"/>
              <a:t> </a:t>
            </a:r>
            <a:r>
              <a:rPr lang="en-GB" sz="2400" dirty="0" err="1"/>
              <a:t>hierbuiten</a:t>
            </a:r>
            <a:r>
              <a:rPr lang="en-GB" sz="2400" dirty="0"/>
              <a:t>; </a:t>
            </a:r>
            <a:r>
              <a:rPr lang="en-GB" sz="2400" dirty="0" err="1"/>
              <a:t>objectieve</a:t>
            </a:r>
            <a:r>
              <a:rPr lang="en-GB" sz="2400" dirty="0"/>
              <a:t> </a:t>
            </a:r>
            <a:r>
              <a:rPr lang="en-GB" sz="2400" dirty="0" err="1"/>
              <a:t>observaties</a:t>
            </a:r>
            <a:r>
              <a:rPr lang="en-GB" sz="2400" dirty="0"/>
              <a:t> </a:t>
            </a:r>
            <a:r>
              <a:rPr lang="en-GB" sz="2400" dirty="0" err="1"/>
              <a:t>zijn</a:t>
            </a:r>
            <a:r>
              <a:rPr lang="en-GB" sz="2400" dirty="0"/>
              <a:t> </a:t>
            </a:r>
            <a:r>
              <a:rPr lang="en-GB" sz="2400" dirty="0" err="1"/>
              <a:t>niet</a:t>
            </a:r>
            <a:r>
              <a:rPr lang="en-GB" sz="2400" dirty="0"/>
              <a:t> </a:t>
            </a:r>
            <a:r>
              <a:rPr lang="en-GB" sz="2400" dirty="0" err="1"/>
              <a:t>mogelijk</a:t>
            </a:r>
            <a:r>
              <a:rPr lang="en-GB" sz="2400" dirty="0"/>
              <a:t>.</a:t>
            </a:r>
            <a:endParaRPr lang="nl-NL" sz="2400" dirty="0">
              <a:latin typeface="Times New Roman" pitchFamily="18" charset="0"/>
            </a:endParaRPr>
          </a:p>
          <a:p>
            <a:endParaRPr lang="en-US" dirty="0"/>
          </a:p>
        </p:txBody>
      </p:sp>
      <p:sp>
        <p:nvSpPr>
          <p:cNvPr id="5" name="AutoShape 3">
            <a:extLst>
              <a:ext uri="{FF2B5EF4-FFF2-40B4-BE49-F238E27FC236}">
                <a16:creationId xmlns="" xmlns:a16="http://schemas.microsoft.com/office/drawing/2014/main" id="{F7A6D5A9-BD8D-2B44-9B16-128FF5E2F8BE}"/>
              </a:ext>
            </a:extLst>
          </p:cNvPr>
          <p:cNvSpPr>
            <a:spLocks noChangeArrowheads="1"/>
          </p:cNvSpPr>
          <p:nvPr/>
        </p:nvSpPr>
        <p:spPr bwMode="auto">
          <a:xfrm>
            <a:off x="3411043" y="4476984"/>
            <a:ext cx="1830741" cy="914400"/>
          </a:xfrm>
          <a:prstGeom prst="roundRect">
            <a:avLst>
              <a:gd name="adj" fmla="val 16667"/>
            </a:avLst>
          </a:prstGeom>
          <a:noFill/>
          <a:ln w="9525">
            <a:solidFill>
              <a:schemeClr val="bg1"/>
            </a:solidFill>
            <a:round/>
            <a:headEnd/>
            <a:tailEnd/>
          </a:ln>
        </p:spPr>
        <p:txBody>
          <a:bodyPr wrap="none" anchor="ctr"/>
          <a:lstStyle/>
          <a:p>
            <a:pPr algn="ctr" eaLnBrk="0" hangingPunct="0"/>
            <a:r>
              <a:rPr lang="nl-NL" b="1" dirty="0"/>
              <a:t>Quine:</a:t>
            </a:r>
            <a:r>
              <a:rPr lang="nl-NL" dirty="0"/>
              <a:t> </a:t>
            </a:r>
            <a:r>
              <a:rPr lang="nl-NL" dirty="0" err="1"/>
              <a:t>observation</a:t>
            </a:r>
            <a:r>
              <a:rPr lang="nl-NL" dirty="0"/>
              <a:t> statements are part of </a:t>
            </a:r>
          </a:p>
          <a:p>
            <a:pPr algn="ctr" eaLnBrk="0" hangingPunct="0"/>
            <a:r>
              <a:rPr lang="nl-NL" dirty="0" err="1"/>
              <a:t>whole</a:t>
            </a:r>
            <a:r>
              <a:rPr lang="nl-NL" dirty="0"/>
              <a:t> </a:t>
            </a:r>
            <a:r>
              <a:rPr lang="nl-NL" dirty="0" err="1"/>
              <a:t>theories</a:t>
            </a:r>
            <a:r>
              <a:rPr lang="nl-NL" dirty="0"/>
              <a:t>.</a:t>
            </a:r>
            <a:endParaRPr lang="nl-NL" b="1" dirty="0">
              <a:latin typeface="Times New Roman" pitchFamily="18" charset="0"/>
            </a:endParaRPr>
          </a:p>
        </p:txBody>
      </p:sp>
      <p:sp>
        <p:nvSpPr>
          <p:cNvPr id="6" name="AutoShape 4">
            <a:extLst>
              <a:ext uri="{FF2B5EF4-FFF2-40B4-BE49-F238E27FC236}">
                <a16:creationId xmlns="" xmlns:a16="http://schemas.microsoft.com/office/drawing/2014/main" id="{5D777A8D-206F-5448-8E12-34DCE0FA9192}"/>
              </a:ext>
            </a:extLst>
          </p:cNvPr>
          <p:cNvSpPr>
            <a:spLocks noChangeArrowheads="1"/>
          </p:cNvSpPr>
          <p:nvPr/>
        </p:nvSpPr>
        <p:spPr bwMode="auto">
          <a:xfrm>
            <a:off x="3554382" y="3260843"/>
            <a:ext cx="1895455" cy="1584571"/>
          </a:xfrm>
          <a:prstGeom prst="roundRect">
            <a:avLst>
              <a:gd name="adj" fmla="val 16667"/>
            </a:avLst>
          </a:prstGeom>
          <a:noFill/>
          <a:ln w="9525">
            <a:solidFill>
              <a:schemeClr val="bg1"/>
            </a:solidFill>
            <a:round/>
            <a:headEnd/>
            <a:tailEnd/>
          </a:ln>
        </p:spPr>
        <p:txBody>
          <a:bodyPr wrap="none" anchor="ctr"/>
          <a:lstStyle/>
          <a:p>
            <a:pPr algn="ctr" eaLnBrk="0" hangingPunct="0"/>
            <a:r>
              <a:rPr lang="nl-NL" b="1" dirty="0"/>
              <a:t>Wittgenstein II:</a:t>
            </a:r>
            <a:r>
              <a:rPr lang="nl-NL" dirty="0"/>
              <a:t> the </a:t>
            </a:r>
            <a:r>
              <a:rPr lang="nl-NL" dirty="0" err="1"/>
              <a:t>meaning</a:t>
            </a:r>
            <a:r>
              <a:rPr lang="nl-NL" dirty="0"/>
              <a:t> of a word is </a:t>
            </a:r>
            <a:r>
              <a:rPr lang="nl-NL" dirty="0" err="1"/>
              <a:t>dependent</a:t>
            </a:r>
            <a:r>
              <a:rPr lang="nl-NL" dirty="0"/>
              <a:t> on </a:t>
            </a:r>
          </a:p>
          <a:p>
            <a:pPr algn="ctr" eaLnBrk="0" hangingPunct="0"/>
            <a:r>
              <a:rPr lang="nl-NL" dirty="0"/>
              <a:t>the </a:t>
            </a:r>
            <a:r>
              <a:rPr lang="nl-NL" dirty="0" err="1"/>
              <a:t>language</a:t>
            </a:r>
            <a:r>
              <a:rPr lang="nl-NL" dirty="0"/>
              <a:t> game of </a:t>
            </a:r>
            <a:r>
              <a:rPr lang="nl-NL" dirty="0" err="1"/>
              <a:t>which</a:t>
            </a:r>
            <a:r>
              <a:rPr lang="nl-NL" dirty="0"/>
              <a:t> it is a part; </a:t>
            </a:r>
          </a:p>
          <a:p>
            <a:pPr algn="ctr" eaLnBrk="0" hangingPunct="0"/>
            <a:r>
              <a:rPr lang="nl-NL" dirty="0" err="1"/>
              <a:t>therefore</a:t>
            </a:r>
            <a:r>
              <a:rPr lang="nl-NL" dirty="0"/>
              <a:t> </a:t>
            </a:r>
            <a:r>
              <a:rPr lang="nl-NL" dirty="0" err="1"/>
              <a:t>its</a:t>
            </a:r>
            <a:r>
              <a:rPr lang="nl-NL" dirty="0"/>
              <a:t> </a:t>
            </a:r>
            <a:r>
              <a:rPr lang="nl-NL" dirty="0" err="1"/>
              <a:t>meaning</a:t>
            </a:r>
            <a:r>
              <a:rPr lang="nl-NL" dirty="0"/>
              <a:t> is </a:t>
            </a:r>
            <a:r>
              <a:rPr lang="nl-NL" dirty="0" err="1"/>
              <a:t>shown</a:t>
            </a:r>
            <a:r>
              <a:rPr lang="nl-NL" dirty="0"/>
              <a:t> by how it is </a:t>
            </a:r>
            <a:r>
              <a:rPr lang="nl-NL" dirty="0" err="1"/>
              <a:t>used</a:t>
            </a:r>
            <a:r>
              <a:rPr lang="nl-NL" dirty="0"/>
              <a:t>.</a:t>
            </a:r>
            <a:endParaRPr lang="nl-NL" b="1" dirty="0">
              <a:latin typeface="Times New Roman" pitchFamily="18" charset="0"/>
            </a:endParaRPr>
          </a:p>
        </p:txBody>
      </p:sp>
      <p:sp>
        <p:nvSpPr>
          <p:cNvPr id="8" name="AutoShape 5">
            <a:extLst>
              <a:ext uri="{FF2B5EF4-FFF2-40B4-BE49-F238E27FC236}">
                <a16:creationId xmlns="" xmlns:a16="http://schemas.microsoft.com/office/drawing/2014/main" id="{CA92532E-5D37-7D43-9E9B-C30869BAF921}"/>
              </a:ext>
            </a:extLst>
          </p:cNvPr>
          <p:cNvSpPr>
            <a:spLocks noChangeArrowheads="1"/>
          </p:cNvSpPr>
          <p:nvPr/>
        </p:nvSpPr>
        <p:spPr bwMode="auto">
          <a:xfrm>
            <a:off x="1590979" y="5273444"/>
            <a:ext cx="5139213" cy="914400"/>
          </a:xfrm>
          <a:prstGeom prst="roundRect">
            <a:avLst>
              <a:gd name="adj" fmla="val 16667"/>
            </a:avLst>
          </a:prstGeom>
          <a:noFill/>
          <a:ln w="9525">
            <a:solidFill>
              <a:schemeClr val="bg1"/>
            </a:solidFill>
            <a:round/>
            <a:headEnd/>
            <a:tailEnd/>
          </a:ln>
        </p:spPr>
        <p:txBody>
          <a:bodyPr wrap="none" anchor="ctr"/>
          <a:lstStyle/>
          <a:p>
            <a:pPr algn="ctr" eaLnBrk="0" hangingPunct="0"/>
            <a:r>
              <a:rPr lang="nl-NL" b="1"/>
              <a:t>Hanson:</a:t>
            </a:r>
            <a:r>
              <a:rPr lang="nl-NL"/>
              <a:t> observation is theory laden; </a:t>
            </a:r>
          </a:p>
          <a:p>
            <a:pPr algn="ctr" eaLnBrk="0" hangingPunct="0"/>
            <a:r>
              <a:rPr lang="nl-NL"/>
              <a:t>to see is to see </a:t>
            </a:r>
            <a:r>
              <a:rPr lang="nl-NL" i="1"/>
              <a:t>as.</a:t>
            </a:r>
          </a:p>
        </p:txBody>
      </p:sp>
    </p:spTree>
    <p:extLst>
      <p:ext uri="{BB962C8B-B14F-4D97-AF65-F5344CB8AC3E}">
        <p14:creationId xmlns:p14="http://schemas.microsoft.com/office/powerpoint/2010/main" val="291525101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3"/>
          <p:cNvSpPr txBox="1">
            <a:spLocks noChangeArrowheads="1"/>
          </p:cNvSpPr>
          <p:nvPr/>
        </p:nvSpPr>
        <p:spPr bwMode="auto">
          <a:xfrm>
            <a:off x="362880" y="583167"/>
            <a:ext cx="4783682" cy="584775"/>
          </a:xfrm>
          <a:prstGeom prst="rect">
            <a:avLst/>
          </a:prstGeom>
          <a:noFill/>
          <a:ln w="9525">
            <a:noFill/>
            <a:miter lim="800000"/>
            <a:headEnd/>
            <a:tailEnd/>
          </a:ln>
        </p:spPr>
        <p:txBody>
          <a:bodyPr wrap="none">
            <a:spAutoFit/>
          </a:bodyPr>
          <a:lstStyle/>
          <a:p>
            <a:pPr eaLnBrk="0" hangingPunct="0"/>
            <a:r>
              <a:rPr lang="nl-NL" sz="3200" dirty="0"/>
              <a:t>Karl Popper (1902–1994)</a:t>
            </a:r>
            <a:endParaRPr lang="nl-NL" sz="3200" dirty="0">
              <a:latin typeface="Times New Roman" pitchFamily="18" charset="0"/>
            </a:endParaRPr>
          </a:p>
        </p:txBody>
      </p:sp>
      <p:pic>
        <p:nvPicPr>
          <p:cNvPr id="2" name="Picture 3">
            <a:extLst>
              <a:ext uri="{FF2B5EF4-FFF2-40B4-BE49-F238E27FC236}">
                <a16:creationId xmlns="" xmlns:a16="http://schemas.microsoft.com/office/drawing/2014/main" id="{84FCE968-7D83-AB4B-B16D-81F1461DBF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06" y="1261845"/>
            <a:ext cx="3326025" cy="3779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a:extLst>
              <a:ext uri="{FF2B5EF4-FFF2-40B4-BE49-F238E27FC236}">
                <a16:creationId xmlns="" xmlns:a16="http://schemas.microsoft.com/office/drawing/2014/main" id="{8F367DF3-49B0-5345-B9D7-03CDC8F2C673}"/>
              </a:ext>
            </a:extLst>
          </p:cNvPr>
          <p:cNvSpPr>
            <a:spLocks noChangeArrowheads="1"/>
          </p:cNvSpPr>
          <p:nvPr/>
        </p:nvSpPr>
        <p:spPr bwMode="auto">
          <a:xfrm>
            <a:off x="4246330" y="991894"/>
            <a:ext cx="3429000" cy="1828800"/>
          </a:xfrm>
          <a:prstGeom prst="roundRect">
            <a:avLst>
              <a:gd name="adj" fmla="val 16667"/>
            </a:avLst>
          </a:prstGeom>
          <a:noFill/>
          <a:ln w="9525">
            <a:solidFill>
              <a:schemeClr val="bg1"/>
            </a:solidFill>
            <a:round/>
            <a:headEnd/>
            <a:tailEnd/>
          </a:ln>
        </p:spPr>
        <p:txBody>
          <a:bodyPr wrap="none" anchor="ctr"/>
          <a:lstStyle/>
          <a:p>
            <a:pPr algn="ctr" eaLnBrk="0" hangingPunct="0"/>
            <a:r>
              <a:rPr lang="nl-NL" b="1" dirty="0" err="1"/>
              <a:t>Logi</a:t>
            </a:r>
            <a:r>
              <a:rPr lang="en-GB" b="1" dirty="0" err="1"/>
              <a:t>sch</a:t>
            </a:r>
            <a:r>
              <a:rPr lang="en-GB" b="1" dirty="0"/>
              <a:t> </a:t>
            </a:r>
            <a:r>
              <a:rPr lang="en-GB" b="1" dirty="0" err="1"/>
              <a:t>positivisme</a:t>
            </a:r>
            <a:r>
              <a:rPr lang="nl-NL" b="1" dirty="0"/>
              <a:t>:</a:t>
            </a:r>
            <a:r>
              <a:rPr lang="nl-NL" dirty="0"/>
              <a:t> </a:t>
            </a:r>
          </a:p>
          <a:p>
            <a:pPr algn="ctr" eaLnBrk="0" hangingPunct="0">
              <a:buFontTx/>
              <a:buChar char="•"/>
            </a:pPr>
            <a:r>
              <a:rPr lang="nl-NL" dirty="0"/>
              <a:t> </a:t>
            </a:r>
            <a:r>
              <a:rPr lang="nl-NL" dirty="0" err="1"/>
              <a:t>inducti</a:t>
            </a:r>
            <a:r>
              <a:rPr lang="en-GB" dirty="0"/>
              <a:t>e</a:t>
            </a:r>
            <a:r>
              <a:rPr lang="nl-NL" dirty="0"/>
              <a:t>;</a:t>
            </a:r>
          </a:p>
          <a:p>
            <a:pPr algn="ctr" eaLnBrk="0" hangingPunct="0">
              <a:buFontTx/>
              <a:buChar char="•"/>
            </a:pPr>
            <a:r>
              <a:rPr lang="nl-NL" dirty="0"/>
              <a:t> </a:t>
            </a:r>
            <a:r>
              <a:rPr lang="nl-NL" dirty="0" err="1"/>
              <a:t>generalisati</a:t>
            </a:r>
            <a:r>
              <a:rPr lang="en-GB" dirty="0"/>
              <a:t>e</a:t>
            </a:r>
            <a:r>
              <a:rPr lang="nl-NL" dirty="0"/>
              <a:t>;</a:t>
            </a:r>
          </a:p>
          <a:p>
            <a:pPr algn="ctr" eaLnBrk="0" hangingPunct="0">
              <a:buFontTx/>
              <a:buChar char="•"/>
            </a:pPr>
            <a:r>
              <a:rPr lang="nl-NL" dirty="0"/>
              <a:t> </a:t>
            </a:r>
            <a:r>
              <a:rPr lang="nl-NL" dirty="0" err="1"/>
              <a:t>verificati</a:t>
            </a:r>
            <a:r>
              <a:rPr lang="en-GB" dirty="0"/>
              <a:t>e;</a:t>
            </a:r>
            <a:endParaRPr lang="nl-NL" b="1" dirty="0">
              <a:latin typeface="Times New Roman" pitchFamily="18" charset="0"/>
            </a:endParaRPr>
          </a:p>
        </p:txBody>
      </p:sp>
      <p:sp>
        <p:nvSpPr>
          <p:cNvPr id="4" name="AutoShape 2">
            <a:extLst>
              <a:ext uri="{FF2B5EF4-FFF2-40B4-BE49-F238E27FC236}">
                <a16:creationId xmlns="" xmlns:a16="http://schemas.microsoft.com/office/drawing/2014/main" id="{39504A7A-9971-A146-9061-E9A3D85B48CF}"/>
              </a:ext>
            </a:extLst>
          </p:cNvPr>
          <p:cNvSpPr>
            <a:spLocks noChangeArrowheads="1"/>
          </p:cNvSpPr>
          <p:nvPr/>
        </p:nvSpPr>
        <p:spPr bwMode="auto">
          <a:xfrm>
            <a:off x="4515781" y="2514600"/>
            <a:ext cx="3429000" cy="1828800"/>
          </a:xfrm>
          <a:prstGeom prst="roundRect">
            <a:avLst>
              <a:gd name="adj" fmla="val 16667"/>
            </a:avLst>
          </a:prstGeom>
          <a:noFill/>
          <a:ln w="9525">
            <a:solidFill>
              <a:schemeClr val="bg1"/>
            </a:solidFill>
            <a:round/>
            <a:headEnd/>
            <a:tailEnd/>
          </a:ln>
        </p:spPr>
        <p:txBody>
          <a:bodyPr wrap="none" anchor="ctr"/>
          <a:lstStyle/>
          <a:p>
            <a:pPr algn="ctr" eaLnBrk="0" hangingPunct="0"/>
            <a:r>
              <a:rPr lang="en-GB" dirty="0" err="1"/>
              <a:t>Een</a:t>
            </a:r>
            <a:r>
              <a:rPr lang="en-GB" dirty="0"/>
              <a:t> </a:t>
            </a:r>
            <a:r>
              <a:rPr lang="en-GB" dirty="0" err="1"/>
              <a:t>generalisatie</a:t>
            </a:r>
            <a:r>
              <a:rPr lang="en-GB" dirty="0"/>
              <a:t> </a:t>
            </a:r>
            <a:r>
              <a:rPr lang="en-GB" dirty="0" err="1"/>
              <a:t>kan</a:t>
            </a:r>
            <a:r>
              <a:rPr lang="en-GB" dirty="0"/>
              <a:t> </a:t>
            </a:r>
            <a:r>
              <a:rPr lang="en-GB" dirty="0" err="1"/>
              <a:t>niet</a:t>
            </a:r>
            <a:endParaRPr lang="en-GB" dirty="0"/>
          </a:p>
          <a:p>
            <a:pPr algn="ctr" eaLnBrk="0" hangingPunct="0"/>
            <a:r>
              <a:rPr lang="en-GB" dirty="0"/>
              <a:t> </a:t>
            </a:r>
            <a:r>
              <a:rPr lang="en-GB" dirty="0" err="1"/>
              <a:t>geverifieerd</a:t>
            </a:r>
            <a:r>
              <a:rPr lang="en-GB" dirty="0"/>
              <a:t> </a:t>
            </a:r>
            <a:r>
              <a:rPr lang="en-GB" dirty="0" err="1"/>
              <a:t>worden</a:t>
            </a:r>
            <a:r>
              <a:rPr lang="en-GB" dirty="0"/>
              <a:t>.</a:t>
            </a:r>
          </a:p>
          <a:p>
            <a:pPr algn="ctr" eaLnBrk="0" hangingPunct="0"/>
            <a:endParaRPr lang="en-GB" dirty="0"/>
          </a:p>
          <a:p>
            <a:pPr algn="ctr" eaLnBrk="0" hangingPunct="0"/>
            <a:r>
              <a:rPr lang="en-GB" dirty="0" err="1"/>
              <a:t>Een</a:t>
            </a:r>
            <a:r>
              <a:rPr lang="en-GB" dirty="0"/>
              <a:t> </a:t>
            </a:r>
            <a:r>
              <a:rPr lang="en-GB" dirty="0" err="1"/>
              <a:t>generalisatie</a:t>
            </a:r>
            <a:r>
              <a:rPr lang="en-GB" dirty="0"/>
              <a:t> </a:t>
            </a:r>
            <a:r>
              <a:rPr lang="en-GB" dirty="0" err="1"/>
              <a:t>kan</a:t>
            </a:r>
            <a:r>
              <a:rPr lang="en-GB" dirty="0"/>
              <a:t> </a:t>
            </a:r>
            <a:r>
              <a:rPr lang="en-GB" dirty="0" err="1"/>
              <a:t>wel</a:t>
            </a:r>
            <a:r>
              <a:rPr lang="en-GB" dirty="0"/>
              <a:t> </a:t>
            </a:r>
          </a:p>
          <a:p>
            <a:pPr algn="ctr" eaLnBrk="0" hangingPunct="0"/>
            <a:r>
              <a:rPr lang="en-GB" dirty="0" err="1"/>
              <a:t>gefalisifeerd</a:t>
            </a:r>
            <a:r>
              <a:rPr lang="en-GB" dirty="0"/>
              <a:t> </a:t>
            </a:r>
            <a:r>
              <a:rPr lang="en-GB" dirty="0" err="1"/>
              <a:t>worden</a:t>
            </a:r>
            <a:r>
              <a:rPr lang="en-GB" dirty="0"/>
              <a:t>.</a:t>
            </a:r>
            <a:endParaRPr lang="nl-NL" dirty="0"/>
          </a:p>
        </p:txBody>
      </p:sp>
      <p:sp>
        <p:nvSpPr>
          <p:cNvPr id="6" name="AutoShape 2">
            <a:extLst>
              <a:ext uri="{FF2B5EF4-FFF2-40B4-BE49-F238E27FC236}">
                <a16:creationId xmlns="" xmlns:a16="http://schemas.microsoft.com/office/drawing/2014/main" id="{2916076A-0DF6-3942-82E7-29FA0FF9C10D}"/>
              </a:ext>
            </a:extLst>
          </p:cNvPr>
          <p:cNvSpPr>
            <a:spLocks noChangeArrowheads="1"/>
          </p:cNvSpPr>
          <p:nvPr/>
        </p:nvSpPr>
        <p:spPr bwMode="auto">
          <a:xfrm>
            <a:off x="4549756" y="4343400"/>
            <a:ext cx="3429000" cy="1828800"/>
          </a:xfrm>
          <a:prstGeom prst="roundRect">
            <a:avLst>
              <a:gd name="adj" fmla="val 16667"/>
            </a:avLst>
          </a:prstGeom>
          <a:noFill/>
          <a:ln w="9525">
            <a:solidFill>
              <a:schemeClr val="bg1"/>
            </a:solidFill>
            <a:round/>
            <a:headEnd/>
            <a:tailEnd/>
          </a:ln>
        </p:spPr>
        <p:txBody>
          <a:bodyPr wrap="none" anchor="ctr"/>
          <a:lstStyle/>
          <a:p>
            <a:pPr algn="ctr" eaLnBrk="0" hangingPunct="0"/>
            <a:r>
              <a:rPr lang="en-GB" sz="2400" dirty="0" err="1"/>
              <a:t>Wetenschap</a:t>
            </a:r>
            <a:r>
              <a:rPr lang="en-GB" sz="2400" dirty="0"/>
              <a:t> is het </a:t>
            </a:r>
            <a:r>
              <a:rPr lang="en-GB" sz="2400" dirty="0" err="1"/>
              <a:t>nemen</a:t>
            </a:r>
            <a:endParaRPr lang="en-GB" sz="2400" dirty="0"/>
          </a:p>
          <a:p>
            <a:pPr algn="ctr" eaLnBrk="0" hangingPunct="0"/>
            <a:r>
              <a:rPr lang="en-GB" sz="2400" dirty="0" smtClean="0"/>
              <a:t>van </a:t>
            </a:r>
            <a:r>
              <a:rPr lang="en-GB" sz="2400" dirty="0" err="1"/>
              <a:t>risico</a:t>
            </a:r>
            <a:r>
              <a:rPr lang="en-GB" sz="2400" dirty="0"/>
              <a:t>. </a:t>
            </a:r>
            <a:r>
              <a:rPr lang="en-GB" sz="2400" dirty="0" err="1"/>
              <a:t>Verificiatie</a:t>
            </a:r>
            <a:endParaRPr lang="en-GB" sz="2400" dirty="0"/>
          </a:p>
          <a:p>
            <a:pPr algn="ctr" eaLnBrk="0" hangingPunct="0"/>
            <a:r>
              <a:rPr lang="en-GB" sz="2400" dirty="0"/>
              <a:t>Is </a:t>
            </a:r>
            <a:r>
              <a:rPr lang="en-GB" sz="2400" dirty="0" err="1"/>
              <a:t>niet</a:t>
            </a:r>
            <a:r>
              <a:rPr lang="en-GB" sz="2400" dirty="0"/>
              <a:t> </a:t>
            </a:r>
            <a:r>
              <a:rPr lang="en-GB" sz="2400" dirty="0" err="1"/>
              <a:t>interessant</a:t>
            </a:r>
            <a:r>
              <a:rPr lang="en-GB" sz="2400" dirty="0"/>
              <a:t>.</a:t>
            </a:r>
            <a:endParaRPr lang="nl-NL" sz="2400" dirty="0"/>
          </a:p>
        </p:txBody>
      </p:sp>
    </p:spTree>
    <p:extLst>
      <p:ext uri="{BB962C8B-B14F-4D97-AF65-F5344CB8AC3E}">
        <p14:creationId xmlns:p14="http://schemas.microsoft.com/office/powerpoint/2010/main" val="1076377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ln>
            <a:solidFill>
              <a:schemeClr val="bg1"/>
            </a:solidFill>
          </a:ln>
        </p:spPr>
        <p:txBody>
          <a:bodyPr>
            <a:normAutofit/>
          </a:bodyPr>
          <a:lstStyle/>
          <a:p>
            <a:pPr eaLnBrk="1" hangingPunct="1">
              <a:lnSpc>
                <a:spcPct val="80000"/>
              </a:lnSpc>
            </a:pPr>
            <a:r>
              <a:rPr lang="nl-NL" sz="2800" dirty="0">
                <a:solidFill>
                  <a:schemeClr val="tx1"/>
                </a:solidFill>
                <a:latin typeface="Arial" charset="0"/>
              </a:rPr>
              <a:t>Kuhn: </a:t>
            </a:r>
            <a:r>
              <a:rPr lang="nl-NL" sz="2800" i="1" dirty="0">
                <a:solidFill>
                  <a:schemeClr val="tx1"/>
                </a:solidFill>
                <a:latin typeface="Arial" charset="0"/>
              </a:rPr>
              <a:t>The Structure of Scientific Revolutions </a:t>
            </a:r>
            <a:r>
              <a:rPr lang="nl-NL" sz="2800" dirty="0">
                <a:solidFill>
                  <a:schemeClr val="tx1"/>
                </a:solidFill>
                <a:latin typeface="Arial" charset="0"/>
              </a:rPr>
              <a:t>(1962)</a:t>
            </a:r>
            <a:endParaRPr lang="nl-NL" sz="2800" i="1" dirty="0">
              <a:solidFill>
                <a:schemeClr val="tx1"/>
              </a:solidFill>
              <a:latin typeface="Arial" charset="0"/>
            </a:endParaRPr>
          </a:p>
        </p:txBody>
      </p:sp>
      <p:sp>
        <p:nvSpPr>
          <p:cNvPr id="4" name="Content Placeholder 3">
            <a:extLst>
              <a:ext uri="{FF2B5EF4-FFF2-40B4-BE49-F238E27FC236}">
                <a16:creationId xmlns="" xmlns:a16="http://schemas.microsoft.com/office/drawing/2014/main" id="{1720C466-BB95-ED4C-8B3D-6C00DDBB758E}"/>
              </a:ext>
            </a:extLst>
          </p:cNvPr>
          <p:cNvSpPr>
            <a:spLocks noGrp="1"/>
          </p:cNvSpPr>
          <p:nvPr>
            <p:ph sz="half" idx="1"/>
          </p:nvPr>
        </p:nvSpPr>
        <p:spPr/>
        <p:txBody>
          <a:bodyPr>
            <a:normAutofit fontScale="70000" lnSpcReduction="20000"/>
          </a:bodyPr>
          <a:lstStyle/>
          <a:p>
            <a:pPr eaLnBrk="1" hangingPunct="1"/>
            <a:r>
              <a:rPr lang="nl-NL" sz="2800" dirty="0" err="1">
                <a:latin typeface="Arial" charset="0"/>
              </a:rPr>
              <a:t>Normal</a:t>
            </a:r>
            <a:r>
              <a:rPr lang="en-GB" sz="2800" dirty="0">
                <a:latin typeface="Arial" charset="0"/>
              </a:rPr>
              <a:t>e </a:t>
            </a:r>
            <a:r>
              <a:rPr lang="en-GB" sz="2800" dirty="0" err="1">
                <a:latin typeface="Arial" charset="0"/>
              </a:rPr>
              <a:t>wetenschap</a:t>
            </a:r>
            <a:r>
              <a:rPr lang="en-GB" sz="2800" dirty="0">
                <a:latin typeface="Arial" charset="0"/>
              </a:rPr>
              <a:t>: op </a:t>
            </a:r>
            <a:r>
              <a:rPr lang="en-GB" sz="2800" dirty="0" err="1">
                <a:latin typeface="Arial" charset="0"/>
              </a:rPr>
              <a:t>traditionele</a:t>
            </a:r>
            <a:r>
              <a:rPr lang="en-GB" sz="2800" dirty="0">
                <a:latin typeface="Arial" charset="0"/>
              </a:rPr>
              <a:t> </a:t>
            </a:r>
            <a:r>
              <a:rPr lang="en-GB" sz="2800" dirty="0" err="1">
                <a:latin typeface="Arial" charset="0"/>
              </a:rPr>
              <a:t>wijze</a:t>
            </a:r>
            <a:r>
              <a:rPr lang="en-GB" sz="2800" dirty="0">
                <a:latin typeface="Arial" charset="0"/>
              </a:rPr>
              <a:t> </a:t>
            </a:r>
            <a:r>
              <a:rPr lang="en-GB" sz="2800" dirty="0" err="1">
                <a:latin typeface="Arial" charset="0"/>
              </a:rPr>
              <a:t>maar</a:t>
            </a:r>
            <a:r>
              <a:rPr lang="en-GB" sz="2800" dirty="0">
                <a:latin typeface="Arial" charset="0"/>
              </a:rPr>
              <a:t> </a:t>
            </a:r>
            <a:r>
              <a:rPr lang="en-GB" sz="2800" dirty="0" err="1">
                <a:latin typeface="Arial" charset="0"/>
              </a:rPr>
              <a:t>onder</a:t>
            </a:r>
            <a:r>
              <a:rPr lang="en-GB" sz="2800" dirty="0">
                <a:latin typeface="Arial" charset="0"/>
              </a:rPr>
              <a:t> de </a:t>
            </a:r>
            <a:r>
              <a:rPr lang="en-GB" sz="2800" dirty="0" err="1">
                <a:latin typeface="Arial" charset="0"/>
              </a:rPr>
              <a:t>paraplu</a:t>
            </a:r>
            <a:r>
              <a:rPr lang="en-GB" sz="2800" dirty="0">
                <a:latin typeface="Arial" charset="0"/>
              </a:rPr>
              <a:t> van </a:t>
            </a:r>
            <a:r>
              <a:rPr lang="en-GB" sz="2800" dirty="0" err="1">
                <a:latin typeface="Arial" charset="0"/>
              </a:rPr>
              <a:t>een</a:t>
            </a:r>
            <a:r>
              <a:rPr lang="en-GB" sz="2800" dirty="0">
                <a:latin typeface="Arial" charset="0"/>
              </a:rPr>
              <a:t> </a:t>
            </a:r>
            <a:r>
              <a:rPr lang="en-GB" sz="2800" dirty="0" err="1">
                <a:latin typeface="Arial" charset="0"/>
              </a:rPr>
              <a:t>paradigma</a:t>
            </a:r>
            <a:r>
              <a:rPr lang="en-GB" dirty="0">
                <a:latin typeface="Arial" charset="0"/>
              </a:rPr>
              <a:t>.</a:t>
            </a:r>
            <a:endParaRPr lang="nl-NL" sz="2800" dirty="0">
              <a:latin typeface="Arial" charset="0"/>
            </a:endParaRPr>
          </a:p>
          <a:p>
            <a:pPr eaLnBrk="1" hangingPunct="1"/>
            <a:r>
              <a:rPr lang="en-GB" dirty="0" err="1">
                <a:latin typeface="Arial" charset="0"/>
              </a:rPr>
              <a:t>Een</a:t>
            </a:r>
            <a:r>
              <a:rPr lang="en-GB" dirty="0">
                <a:latin typeface="Arial" charset="0"/>
              </a:rPr>
              <a:t> </a:t>
            </a:r>
            <a:r>
              <a:rPr lang="en-GB" dirty="0" err="1">
                <a:latin typeface="Arial" charset="0"/>
              </a:rPr>
              <a:t>paradigma</a:t>
            </a:r>
            <a:r>
              <a:rPr lang="nl-NL" sz="2800" dirty="0">
                <a:latin typeface="Arial" charset="0"/>
              </a:rPr>
              <a:t> is </a:t>
            </a:r>
            <a:r>
              <a:rPr lang="en-GB" sz="2800" dirty="0" err="1">
                <a:latin typeface="Arial" charset="0"/>
              </a:rPr>
              <a:t>zowel</a:t>
            </a:r>
            <a:r>
              <a:rPr lang="en-GB" sz="2800" dirty="0">
                <a:latin typeface="Arial" charset="0"/>
              </a:rPr>
              <a:t> </a:t>
            </a:r>
            <a:r>
              <a:rPr lang="en-GB" sz="2800" dirty="0" err="1">
                <a:latin typeface="Arial" charset="0"/>
              </a:rPr>
              <a:t>een</a:t>
            </a:r>
            <a:r>
              <a:rPr lang="en-GB" sz="2800" dirty="0">
                <a:latin typeface="Arial" charset="0"/>
              </a:rPr>
              <a:t> </a:t>
            </a:r>
            <a:r>
              <a:rPr lang="nl-NL" sz="2800" dirty="0" err="1">
                <a:latin typeface="Arial" charset="0"/>
              </a:rPr>
              <a:t>theor</a:t>
            </a:r>
            <a:r>
              <a:rPr lang="en-GB" sz="2800" dirty="0">
                <a:latin typeface="Arial" charset="0"/>
              </a:rPr>
              <a:t>ie</a:t>
            </a:r>
            <a:r>
              <a:rPr lang="nl-NL" sz="2800" dirty="0">
                <a:latin typeface="Arial" charset="0"/>
              </a:rPr>
              <a:t> a</a:t>
            </a:r>
            <a:r>
              <a:rPr lang="en-GB" sz="2800" dirty="0" err="1">
                <a:latin typeface="Arial" charset="0"/>
              </a:rPr>
              <a:t>lswel</a:t>
            </a:r>
            <a:r>
              <a:rPr lang="en-GB" sz="2800" dirty="0">
                <a:latin typeface="Arial" charset="0"/>
              </a:rPr>
              <a:t> </a:t>
            </a:r>
            <a:r>
              <a:rPr lang="en-GB" sz="2800" dirty="0" err="1">
                <a:latin typeface="Arial" charset="0"/>
              </a:rPr>
              <a:t>methoden</a:t>
            </a:r>
            <a:r>
              <a:rPr lang="en-GB" sz="2800" dirty="0">
                <a:latin typeface="Arial" charset="0"/>
              </a:rPr>
              <a:t> &amp; </a:t>
            </a:r>
            <a:r>
              <a:rPr lang="en-GB" sz="2800" dirty="0" err="1">
                <a:latin typeface="Arial" charset="0"/>
              </a:rPr>
              <a:t>technieken</a:t>
            </a:r>
            <a:r>
              <a:rPr lang="en-GB" sz="2800" dirty="0">
                <a:latin typeface="Arial" charset="0"/>
              </a:rPr>
              <a:t> </a:t>
            </a:r>
            <a:r>
              <a:rPr lang="en-GB" sz="2800" dirty="0" err="1">
                <a:latin typeface="Arial" charset="0"/>
              </a:rPr>
              <a:t>alswel</a:t>
            </a:r>
            <a:r>
              <a:rPr lang="en-GB" sz="2800" dirty="0">
                <a:latin typeface="Arial" charset="0"/>
              </a:rPr>
              <a:t> </a:t>
            </a:r>
            <a:r>
              <a:rPr lang="en-GB" sz="2800" dirty="0" err="1">
                <a:latin typeface="Arial" charset="0"/>
              </a:rPr>
              <a:t>een</a:t>
            </a:r>
            <a:r>
              <a:rPr lang="en-GB" sz="2800" dirty="0">
                <a:latin typeface="Arial" charset="0"/>
              </a:rPr>
              <a:t> </a:t>
            </a:r>
            <a:r>
              <a:rPr lang="en-GB" sz="2800" dirty="0" err="1">
                <a:latin typeface="Arial" charset="0"/>
              </a:rPr>
              <a:t>sociale</a:t>
            </a:r>
            <a:r>
              <a:rPr lang="en-GB" sz="2800" dirty="0">
                <a:latin typeface="Arial" charset="0"/>
              </a:rPr>
              <a:t> </a:t>
            </a:r>
            <a:r>
              <a:rPr lang="en-GB" sz="2800" dirty="0" err="1">
                <a:latin typeface="Arial" charset="0"/>
              </a:rPr>
              <a:t>organisatie</a:t>
            </a:r>
            <a:r>
              <a:rPr lang="en-GB" sz="2800" dirty="0">
                <a:latin typeface="Arial" charset="0"/>
              </a:rPr>
              <a:t>.</a:t>
            </a:r>
            <a:endParaRPr lang="nl-NL" sz="2800" dirty="0">
              <a:latin typeface="Arial" charset="0"/>
            </a:endParaRPr>
          </a:p>
          <a:p>
            <a:pPr eaLnBrk="1" hangingPunct="1"/>
            <a:r>
              <a:rPr lang="nl-NL" sz="2800" dirty="0" err="1">
                <a:latin typeface="Arial" charset="0"/>
              </a:rPr>
              <a:t>Anomalies</a:t>
            </a:r>
            <a:r>
              <a:rPr lang="nl-NL" sz="2800" dirty="0">
                <a:latin typeface="Arial" charset="0"/>
              </a:rPr>
              <a:t> – crisis – </a:t>
            </a:r>
            <a:r>
              <a:rPr lang="nl-NL" sz="2800" dirty="0" err="1">
                <a:latin typeface="Arial" charset="0"/>
              </a:rPr>
              <a:t>scientific</a:t>
            </a:r>
            <a:r>
              <a:rPr lang="nl-NL" sz="2800" dirty="0">
                <a:latin typeface="Arial" charset="0"/>
              </a:rPr>
              <a:t> </a:t>
            </a:r>
            <a:r>
              <a:rPr lang="nl-NL" sz="2800" dirty="0" err="1">
                <a:latin typeface="Arial" charset="0"/>
              </a:rPr>
              <a:t>revolution</a:t>
            </a:r>
            <a:r>
              <a:rPr lang="nl-NL" sz="2800" dirty="0">
                <a:latin typeface="Arial" charset="0"/>
              </a:rPr>
              <a:t> – </a:t>
            </a:r>
            <a:r>
              <a:rPr lang="nl-NL" sz="2800" dirty="0" err="1">
                <a:latin typeface="Arial" charset="0"/>
              </a:rPr>
              <a:t>paradigm-shift</a:t>
            </a:r>
            <a:r>
              <a:rPr lang="en-GB" sz="2800" dirty="0">
                <a:latin typeface="Arial" charset="0"/>
              </a:rPr>
              <a:t>.</a:t>
            </a:r>
            <a:endParaRPr lang="nl-NL" dirty="0">
              <a:latin typeface="Arial" charset="0"/>
            </a:endParaRPr>
          </a:p>
          <a:p>
            <a:pPr eaLnBrk="1" hangingPunct="1"/>
            <a:r>
              <a:rPr lang="nl-NL" sz="2800" dirty="0" err="1">
                <a:latin typeface="Arial" charset="0"/>
              </a:rPr>
              <a:t>Paradigm</a:t>
            </a:r>
            <a:r>
              <a:rPr lang="en-GB" sz="2800" dirty="0">
                <a:latin typeface="Arial" charset="0"/>
              </a:rPr>
              <a:t>as </a:t>
            </a:r>
            <a:r>
              <a:rPr lang="en-GB" sz="2800" dirty="0" err="1">
                <a:latin typeface="Arial" charset="0"/>
              </a:rPr>
              <a:t>kunnen</a:t>
            </a:r>
            <a:r>
              <a:rPr lang="en-GB" sz="2800" dirty="0">
                <a:latin typeface="Arial" charset="0"/>
              </a:rPr>
              <a:t> </a:t>
            </a:r>
            <a:r>
              <a:rPr lang="en-GB" sz="2800" dirty="0" err="1">
                <a:latin typeface="Arial" charset="0"/>
              </a:rPr>
              <a:t>niet</a:t>
            </a:r>
            <a:r>
              <a:rPr lang="en-GB" sz="2800" dirty="0">
                <a:latin typeface="Arial" charset="0"/>
              </a:rPr>
              <a:t> </a:t>
            </a:r>
            <a:r>
              <a:rPr lang="en-GB" sz="2800" dirty="0" err="1">
                <a:latin typeface="Arial" charset="0"/>
              </a:rPr>
              <a:t>gemeten</a:t>
            </a:r>
            <a:r>
              <a:rPr lang="en-GB" sz="2800" dirty="0">
                <a:latin typeface="Arial" charset="0"/>
              </a:rPr>
              <a:t> </a:t>
            </a:r>
            <a:r>
              <a:rPr lang="en-GB" sz="2800" dirty="0" err="1">
                <a:latin typeface="Arial" charset="0"/>
              </a:rPr>
              <a:t>worden</a:t>
            </a:r>
            <a:r>
              <a:rPr lang="nl-NL" sz="2800" dirty="0">
                <a:latin typeface="Arial" charset="0"/>
              </a:rPr>
              <a:t>.</a:t>
            </a:r>
            <a:endParaRPr lang="en-GB" sz="2800" dirty="0">
              <a:latin typeface="Arial" charset="0"/>
            </a:endParaRPr>
          </a:p>
          <a:p>
            <a:pPr eaLnBrk="1" hangingPunct="1"/>
            <a:r>
              <a:rPr lang="en-GB" dirty="0" err="1">
                <a:latin typeface="Arial" charset="0"/>
              </a:rPr>
              <a:t>Ontdekking</a:t>
            </a:r>
            <a:r>
              <a:rPr lang="en-GB" dirty="0">
                <a:latin typeface="Arial" charset="0"/>
              </a:rPr>
              <a:t> en </a:t>
            </a:r>
            <a:r>
              <a:rPr lang="en-GB" dirty="0" err="1">
                <a:latin typeface="Arial" charset="0"/>
              </a:rPr>
              <a:t>rechtvaardiging</a:t>
            </a:r>
            <a:r>
              <a:rPr lang="en-GB" dirty="0">
                <a:latin typeface="Arial" charset="0"/>
              </a:rPr>
              <a:t>.</a:t>
            </a:r>
          </a:p>
          <a:p>
            <a:pPr eaLnBrk="1" hangingPunct="1"/>
            <a:r>
              <a:rPr lang="en-GB" dirty="0" err="1">
                <a:latin typeface="Arial" charset="0"/>
              </a:rPr>
              <a:t>Niet</a:t>
            </a:r>
            <a:r>
              <a:rPr lang="en-GB" dirty="0">
                <a:latin typeface="Arial" charset="0"/>
              </a:rPr>
              <a:t> </a:t>
            </a:r>
            <a:r>
              <a:rPr lang="en-GB" dirty="0" err="1">
                <a:latin typeface="Arial" charset="0"/>
              </a:rPr>
              <a:t>voorschrijven</a:t>
            </a:r>
            <a:r>
              <a:rPr lang="en-GB" dirty="0">
                <a:latin typeface="Arial" charset="0"/>
              </a:rPr>
              <a:t> (</a:t>
            </a:r>
            <a:r>
              <a:rPr lang="en-GB" dirty="0" err="1">
                <a:latin typeface="Arial" charset="0"/>
              </a:rPr>
              <a:t>normatief</a:t>
            </a:r>
            <a:r>
              <a:rPr lang="en-GB" dirty="0">
                <a:latin typeface="Arial" charset="0"/>
              </a:rPr>
              <a:t>) </a:t>
            </a:r>
            <a:r>
              <a:rPr lang="en-GB" dirty="0" err="1">
                <a:latin typeface="Arial" charset="0"/>
              </a:rPr>
              <a:t>maar</a:t>
            </a:r>
            <a:r>
              <a:rPr lang="en-GB" dirty="0">
                <a:latin typeface="Arial" charset="0"/>
              </a:rPr>
              <a:t> </a:t>
            </a:r>
            <a:r>
              <a:rPr lang="en-GB" dirty="0" err="1">
                <a:latin typeface="Arial" charset="0"/>
              </a:rPr>
              <a:t>beschrijven</a:t>
            </a:r>
            <a:r>
              <a:rPr lang="en-GB" dirty="0">
                <a:latin typeface="Arial" charset="0"/>
              </a:rPr>
              <a:t> van </a:t>
            </a:r>
            <a:r>
              <a:rPr lang="en-GB" dirty="0" err="1">
                <a:latin typeface="Arial" charset="0"/>
              </a:rPr>
              <a:t>wetenschappelijke</a:t>
            </a:r>
            <a:r>
              <a:rPr lang="en-GB" dirty="0">
                <a:latin typeface="Arial" charset="0"/>
              </a:rPr>
              <a:t> </a:t>
            </a:r>
            <a:r>
              <a:rPr lang="en-GB" dirty="0" err="1">
                <a:latin typeface="Arial" charset="0"/>
              </a:rPr>
              <a:t>ontwikkeling</a:t>
            </a:r>
            <a:r>
              <a:rPr lang="en-GB" dirty="0">
                <a:latin typeface="Arial" charset="0"/>
              </a:rPr>
              <a:t>.</a:t>
            </a:r>
            <a:endParaRPr lang="en-US" dirty="0"/>
          </a:p>
        </p:txBody>
      </p:sp>
      <p:sp>
        <p:nvSpPr>
          <p:cNvPr id="5" name="Tijdelijke aanduiding voor voettekst 2"/>
          <p:cNvSpPr>
            <a:spLocks noGrp="1"/>
          </p:cNvSpPr>
          <p:nvPr>
            <p:ph type="ftr" sz="quarter" idx="11"/>
          </p:nvPr>
        </p:nvSpPr>
        <p:spPr/>
        <p:txBody>
          <a:bodyPr/>
          <a:lstStyle/>
          <a:p>
            <a:pPr>
              <a:defRPr/>
            </a:pPr>
            <a:r>
              <a:rPr lang="en-GB">
                <a:solidFill>
                  <a:schemeClr val="bg1">
                    <a:lumMod val="65000"/>
                  </a:schemeClr>
                </a:solidFill>
              </a:rPr>
              <a:t>B&amp;LdeJ</a:t>
            </a:r>
          </a:p>
        </p:txBody>
      </p:sp>
      <p:sp>
        <p:nvSpPr>
          <p:cNvPr id="6" name="Tijdelijke aanduiding voor dianummer 3"/>
          <p:cNvSpPr>
            <a:spLocks noGrp="1"/>
          </p:cNvSpPr>
          <p:nvPr>
            <p:ph type="sldNum" sz="quarter" idx="12"/>
          </p:nvPr>
        </p:nvSpPr>
        <p:spPr/>
        <p:txBody>
          <a:bodyPr/>
          <a:lstStyle/>
          <a:p>
            <a:pPr>
              <a:defRPr/>
            </a:pPr>
            <a:fld id="{3BDAC8DA-E8DA-4050-87E6-2C63D4C530E1}" type="slidenum">
              <a:rPr lang="en-GB">
                <a:solidFill>
                  <a:schemeClr val="bg1">
                    <a:lumMod val="65000"/>
                  </a:schemeClr>
                </a:solidFill>
              </a:rPr>
              <a:pPr>
                <a:defRPr/>
              </a:pPr>
              <a:t>24</a:t>
            </a:fld>
            <a:endParaRPr lang="en-GB">
              <a:solidFill>
                <a:schemeClr val="bg1">
                  <a:lumMod val="65000"/>
                </a:schemeClr>
              </a:solidFill>
            </a:endParaRPr>
          </a:p>
        </p:txBody>
      </p:sp>
      <p:sp>
        <p:nvSpPr>
          <p:cNvPr id="37892" name="Oval 4"/>
          <p:cNvSpPr>
            <a:spLocks noChangeArrowheads="1"/>
          </p:cNvSpPr>
          <p:nvPr/>
        </p:nvSpPr>
        <p:spPr bwMode="auto">
          <a:xfrm>
            <a:off x="4572000" y="4416686"/>
            <a:ext cx="4038600" cy="990599"/>
          </a:xfrm>
          <a:prstGeom prst="ellipse">
            <a:avLst/>
          </a:prstGeom>
          <a:noFill/>
          <a:ln w="9525">
            <a:solidFill>
              <a:schemeClr val="tx1"/>
            </a:solidFill>
            <a:round/>
            <a:headEnd/>
            <a:tailEnd/>
          </a:ln>
        </p:spPr>
        <p:txBody>
          <a:bodyPr wrap="none" anchor="ctr"/>
          <a:lstStyle/>
          <a:p>
            <a:pPr algn="ctr" eaLnBrk="0" hangingPunct="0"/>
            <a:r>
              <a:rPr lang="nl-NL" sz="3200" dirty="0" err="1"/>
              <a:t>paradigm</a:t>
            </a:r>
            <a:r>
              <a:rPr lang="en-GB" sz="3200" dirty="0"/>
              <a:t>a</a:t>
            </a:r>
            <a:endParaRPr lang="nl-NL" sz="3200" dirty="0"/>
          </a:p>
        </p:txBody>
      </p:sp>
      <p:pic>
        <p:nvPicPr>
          <p:cNvPr id="2" name="Picture 3">
            <a:extLst>
              <a:ext uri="{FF2B5EF4-FFF2-40B4-BE49-F238E27FC236}">
                <a16:creationId xmlns="" xmlns:a16="http://schemas.microsoft.com/office/drawing/2014/main" id="{D27FEEDC-56B3-5E43-847B-7EA5B8CEA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699" y="1479954"/>
            <a:ext cx="3201937" cy="278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1713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p:cTn id="7" dur="5000" fill="hold"/>
                                        <p:tgtEl>
                                          <p:spTgt spid="37892"/>
                                        </p:tgtEl>
                                        <p:attrNameLst>
                                          <p:attrName>ppt_w</p:attrName>
                                        </p:attrNameLst>
                                      </p:cBhvr>
                                      <p:tavLst>
                                        <p:tav tm="0" fmla="#ppt_w*sin(2.5*pi*$)">
                                          <p:val>
                                            <p:fltVal val="0"/>
                                          </p:val>
                                        </p:tav>
                                        <p:tav tm="100000">
                                          <p:val>
                                            <p:fltVal val="1"/>
                                          </p:val>
                                        </p:tav>
                                      </p:tavLst>
                                    </p:anim>
                                    <p:anim calcmode="lin" valueType="num">
                                      <p:cBhvr>
                                        <p:cTn id="8" dur="5000" fill="hold"/>
                                        <p:tgtEl>
                                          <p:spTgt spid="378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2"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EEAA1B7-C5B2-4C40-957F-33BB81FDA8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41" t="7346" r="20992"/>
          <a:stretch/>
        </p:blipFill>
        <p:spPr>
          <a:xfrm>
            <a:off x="1839139" y="550064"/>
            <a:ext cx="5666536" cy="6938415"/>
          </a:xfrm>
          <a:prstGeom prst="rect">
            <a:avLst/>
          </a:prstGeom>
        </p:spPr>
      </p:pic>
      <p:pic>
        <p:nvPicPr>
          <p:cNvPr id="4" name="Picture 4">
            <a:extLst>
              <a:ext uri="{FF2B5EF4-FFF2-40B4-BE49-F238E27FC236}">
                <a16:creationId xmlns="" xmlns:a16="http://schemas.microsoft.com/office/drawing/2014/main" id="{49E2C61A-95B7-D249-9A79-773B7B4F3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981199"/>
            <a:ext cx="4495800" cy="5464331"/>
          </a:xfrm>
          <a:prstGeom prst="rect">
            <a:avLst/>
          </a:prstGeom>
        </p:spPr>
      </p:pic>
    </p:spTree>
    <p:extLst>
      <p:ext uri="{BB962C8B-B14F-4D97-AF65-F5344CB8AC3E}">
        <p14:creationId xmlns:p14="http://schemas.microsoft.com/office/powerpoint/2010/main" val="2132711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F6FC79-7B4C-BE47-B318-108E6580D66E}"/>
              </a:ext>
            </a:extLst>
          </p:cNvPr>
          <p:cNvSpPr>
            <a:spLocks noGrp="1"/>
          </p:cNvSpPr>
          <p:nvPr>
            <p:ph type="title"/>
          </p:nvPr>
        </p:nvSpPr>
        <p:spPr/>
        <p:txBody>
          <a:bodyPr/>
          <a:lstStyle/>
          <a:p>
            <a:r>
              <a:rPr lang="en-GB" dirty="0"/>
              <a:t>4. Context</a:t>
            </a:r>
            <a:endParaRPr lang="en-US" dirty="0"/>
          </a:p>
        </p:txBody>
      </p:sp>
      <p:sp>
        <p:nvSpPr>
          <p:cNvPr id="3" name="Text Placeholder 2">
            <a:extLst>
              <a:ext uri="{FF2B5EF4-FFF2-40B4-BE49-F238E27FC236}">
                <a16:creationId xmlns="" xmlns:a16="http://schemas.microsoft.com/office/drawing/2014/main" id="{BD6DE770-F51A-EF4E-BABB-C708B94B2907}"/>
              </a:ext>
            </a:extLst>
          </p:cNvPr>
          <p:cNvSpPr>
            <a:spLocks noGrp="1"/>
          </p:cNvSpPr>
          <p:nvPr>
            <p:ph type="body" idx="1"/>
          </p:nvPr>
        </p:nvSpPr>
        <p:spPr/>
        <p:txBody>
          <a:bodyPr/>
          <a:lstStyle/>
          <a:p>
            <a:r>
              <a:rPr lang="en-GB" dirty="0"/>
              <a:t>Berliner: ‘the hardest science of them all’</a:t>
            </a:r>
          </a:p>
          <a:p>
            <a:endParaRPr lang="en-US" dirty="0"/>
          </a:p>
        </p:txBody>
      </p:sp>
    </p:spTree>
    <p:extLst>
      <p:ext uri="{BB962C8B-B14F-4D97-AF65-F5344CB8AC3E}">
        <p14:creationId xmlns:p14="http://schemas.microsoft.com/office/powerpoint/2010/main" val="2950223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C75538-B1A2-0247-ADBB-CCAB23D683B2}"/>
              </a:ext>
            </a:extLst>
          </p:cNvPr>
          <p:cNvSpPr>
            <a:spLocks noGrp="1"/>
          </p:cNvSpPr>
          <p:nvPr>
            <p:ph type="title"/>
          </p:nvPr>
        </p:nvSpPr>
        <p:spPr/>
        <p:txBody>
          <a:bodyPr/>
          <a:lstStyle/>
          <a:p>
            <a:r>
              <a:rPr lang="en-GB" dirty="0"/>
              <a:t>The hardest science of them all</a:t>
            </a:r>
            <a:endParaRPr lang="en-US" dirty="0"/>
          </a:p>
        </p:txBody>
      </p:sp>
      <p:sp>
        <p:nvSpPr>
          <p:cNvPr id="3" name="Content Placeholder 2">
            <a:extLst>
              <a:ext uri="{FF2B5EF4-FFF2-40B4-BE49-F238E27FC236}">
                <a16:creationId xmlns="" xmlns:a16="http://schemas.microsoft.com/office/drawing/2014/main" id="{1F08BC37-8BEC-6248-A201-DDAC4F57FDC8}"/>
              </a:ext>
            </a:extLst>
          </p:cNvPr>
          <p:cNvSpPr>
            <a:spLocks noGrp="1"/>
          </p:cNvSpPr>
          <p:nvPr>
            <p:ph idx="1"/>
          </p:nvPr>
        </p:nvSpPr>
        <p:spPr/>
        <p:txBody>
          <a:bodyPr/>
          <a:lstStyle/>
          <a:p>
            <a:r>
              <a:rPr lang="en-GB" dirty="0"/>
              <a:t>Berliner (2002</a:t>
            </a:r>
            <a:r>
              <a:rPr lang="en-GB" dirty="0" smtClean="0"/>
              <a:t>).</a:t>
            </a:r>
            <a:endParaRPr lang="en-GB" dirty="0"/>
          </a:p>
          <a:p>
            <a:r>
              <a:rPr lang="en-GB" dirty="0" err="1"/>
              <a:t>Lokale</a:t>
            </a:r>
            <a:r>
              <a:rPr lang="en-GB" dirty="0"/>
              <a:t> </a:t>
            </a:r>
            <a:r>
              <a:rPr lang="en-GB" dirty="0" err="1"/>
              <a:t>condities</a:t>
            </a:r>
            <a:r>
              <a:rPr lang="en-GB" dirty="0"/>
              <a:t> die </a:t>
            </a:r>
            <a:r>
              <a:rPr lang="en-GB" dirty="0" err="1"/>
              <a:t>generalisaties</a:t>
            </a:r>
            <a:r>
              <a:rPr lang="en-GB" dirty="0"/>
              <a:t> </a:t>
            </a:r>
            <a:r>
              <a:rPr lang="en-GB" dirty="0" err="1"/>
              <a:t>moeilijker</a:t>
            </a:r>
            <a:r>
              <a:rPr lang="en-GB" dirty="0"/>
              <a:t> </a:t>
            </a:r>
            <a:r>
              <a:rPr lang="en-GB" dirty="0" err="1" smtClean="0"/>
              <a:t>maken</a:t>
            </a:r>
            <a:r>
              <a:rPr lang="en-GB" dirty="0" smtClean="0"/>
              <a:t>.</a:t>
            </a:r>
          </a:p>
          <a:p>
            <a:r>
              <a:rPr lang="en-GB" dirty="0" smtClean="0"/>
              <a:t>Context </a:t>
            </a:r>
            <a:r>
              <a:rPr lang="en-GB" dirty="0"/>
              <a:t>is </a:t>
            </a:r>
            <a:r>
              <a:rPr lang="en-GB" dirty="0" err="1"/>
              <a:t>nodig</a:t>
            </a:r>
            <a:r>
              <a:rPr lang="en-GB" dirty="0"/>
              <a:t> om in </a:t>
            </a:r>
            <a:r>
              <a:rPr lang="en-GB" dirty="0" err="1"/>
              <a:t>perspectief</a:t>
            </a:r>
            <a:r>
              <a:rPr lang="en-GB" dirty="0"/>
              <a:t> </a:t>
            </a:r>
            <a:r>
              <a:rPr lang="en-GB" dirty="0" err="1"/>
              <a:t>te</a:t>
            </a:r>
            <a:r>
              <a:rPr lang="en-GB" dirty="0"/>
              <a:t> </a:t>
            </a:r>
            <a:r>
              <a:rPr lang="en-GB" dirty="0" err="1" smtClean="0"/>
              <a:t>plaatsen</a:t>
            </a:r>
            <a:r>
              <a:rPr lang="en-GB" dirty="0" smtClean="0"/>
              <a:t>.</a:t>
            </a:r>
            <a:endParaRPr lang="en-GB" dirty="0"/>
          </a:p>
          <a:p>
            <a:r>
              <a:rPr lang="en-GB" dirty="0"/>
              <a:t>Dit is </a:t>
            </a:r>
            <a:r>
              <a:rPr lang="en-GB" i="1" dirty="0" err="1"/>
              <a:t>niet</a:t>
            </a:r>
            <a:r>
              <a:rPr lang="en-GB" dirty="0"/>
              <a:t> </a:t>
            </a:r>
            <a:r>
              <a:rPr lang="en-GB" dirty="0" err="1" smtClean="0"/>
              <a:t>relativisme</a:t>
            </a:r>
            <a:r>
              <a:rPr lang="en-GB" dirty="0" smtClean="0"/>
              <a:t>.</a:t>
            </a:r>
            <a:endParaRPr lang="en-GB" dirty="0"/>
          </a:p>
          <a:p>
            <a:r>
              <a:rPr lang="en-GB" dirty="0" err="1"/>
              <a:t>Voorbeeld</a:t>
            </a:r>
            <a:r>
              <a:rPr lang="en-GB" dirty="0"/>
              <a:t> Project Follow Through</a:t>
            </a:r>
          </a:p>
          <a:p>
            <a:pPr lvl="1"/>
            <a:r>
              <a:rPr lang="en-GB" dirty="0"/>
              <a:t>‘Planned variation</a:t>
            </a:r>
            <a:r>
              <a:rPr lang="en-GB" dirty="0" smtClean="0"/>
              <a:t>’.</a:t>
            </a:r>
            <a:endParaRPr lang="en-GB" dirty="0"/>
          </a:p>
          <a:p>
            <a:pPr lvl="1"/>
            <a:r>
              <a:rPr lang="en-GB" dirty="0"/>
              <a:t>DI erg </a:t>
            </a:r>
            <a:r>
              <a:rPr lang="en-GB" dirty="0" err="1" smtClean="0"/>
              <a:t>effectief</a:t>
            </a:r>
            <a:r>
              <a:rPr lang="en-GB" dirty="0" smtClean="0"/>
              <a:t>.</a:t>
            </a:r>
            <a:endParaRPr lang="en-GB" dirty="0"/>
          </a:p>
          <a:p>
            <a:pPr lvl="1"/>
            <a:r>
              <a:rPr lang="en-GB" dirty="0" err="1"/>
              <a:t>Maar</a:t>
            </a:r>
            <a:r>
              <a:rPr lang="en-GB" dirty="0"/>
              <a:t> de </a:t>
            </a:r>
            <a:r>
              <a:rPr lang="en-GB" dirty="0" err="1"/>
              <a:t>variatie</a:t>
            </a:r>
            <a:r>
              <a:rPr lang="en-GB" dirty="0"/>
              <a:t> </a:t>
            </a:r>
            <a:r>
              <a:rPr lang="en-GB" dirty="0" err="1"/>
              <a:t>tussen</a:t>
            </a:r>
            <a:r>
              <a:rPr lang="en-GB" dirty="0"/>
              <a:t> </a:t>
            </a:r>
            <a:r>
              <a:rPr lang="en-GB" dirty="0" err="1"/>
              <a:t>verschillende</a:t>
            </a:r>
            <a:r>
              <a:rPr lang="en-GB" dirty="0"/>
              <a:t> </a:t>
            </a:r>
            <a:r>
              <a:rPr lang="en-GB" dirty="0" err="1"/>
              <a:t>implementaties</a:t>
            </a:r>
            <a:r>
              <a:rPr lang="en-GB" dirty="0"/>
              <a:t> van 1 model </a:t>
            </a:r>
            <a:r>
              <a:rPr lang="en-GB" dirty="0" err="1"/>
              <a:t>groter</a:t>
            </a:r>
            <a:r>
              <a:rPr lang="en-GB" dirty="0"/>
              <a:t> dan </a:t>
            </a:r>
            <a:r>
              <a:rPr lang="en-GB" dirty="0" err="1"/>
              <a:t>tussen</a:t>
            </a:r>
            <a:r>
              <a:rPr lang="en-GB" dirty="0"/>
              <a:t> </a:t>
            </a:r>
            <a:r>
              <a:rPr lang="en-GB" dirty="0" err="1"/>
              <a:t>verschillende</a:t>
            </a:r>
            <a:r>
              <a:rPr lang="en-GB" dirty="0"/>
              <a:t> </a:t>
            </a:r>
            <a:r>
              <a:rPr lang="en-GB" dirty="0" err="1"/>
              <a:t>modellen</a:t>
            </a:r>
            <a:r>
              <a:rPr lang="en-GB" dirty="0"/>
              <a:t>.</a:t>
            </a:r>
            <a:endParaRPr lang="en-US" dirty="0"/>
          </a:p>
        </p:txBody>
      </p:sp>
    </p:spTree>
    <p:extLst>
      <p:ext uri="{BB962C8B-B14F-4D97-AF65-F5344CB8AC3E}">
        <p14:creationId xmlns:p14="http://schemas.microsoft.com/office/powerpoint/2010/main" val="254699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5. </a:t>
            </a:r>
            <a:r>
              <a:rPr lang="en-GB" dirty="0" err="1"/>
              <a:t>Kwantificering</a:t>
            </a:r>
            <a:r>
              <a:rPr lang="en-GB" dirty="0"/>
              <a:t> </a:t>
            </a:r>
            <a:br>
              <a:rPr lang="en-GB" dirty="0"/>
            </a:br>
            <a:r>
              <a:rPr lang="en-GB" dirty="0"/>
              <a:t>en </a:t>
            </a:r>
            <a:r>
              <a:rPr lang="en-GB" dirty="0" err="1"/>
              <a:t>meten</a:t>
            </a:r>
            <a:endParaRPr lang="en-GB" dirty="0"/>
          </a:p>
        </p:txBody>
      </p:sp>
      <p:sp>
        <p:nvSpPr>
          <p:cNvPr id="5" name="Text Placeholder 4"/>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917433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55A982-DA16-564B-B3D5-595DEE0F514C}"/>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E5AD3235-A4E9-1147-A92C-934E83581417}"/>
              </a:ext>
            </a:extLst>
          </p:cNvPr>
          <p:cNvSpPr>
            <a:spLocks noGrp="1"/>
          </p:cNvSpPr>
          <p:nvPr>
            <p:ph idx="1"/>
          </p:nvPr>
        </p:nvSpPr>
        <p:spPr/>
        <p:txBody>
          <a:bodyPr/>
          <a:lstStyle/>
          <a:p>
            <a:r>
              <a:rPr lang="en-GB" dirty="0"/>
              <a:t>Weer </a:t>
            </a:r>
            <a:r>
              <a:rPr lang="en-GB" dirty="0" err="1"/>
              <a:t>Labaree</a:t>
            </a:r>
            <a:r>
              <a:rPr lang="en-GB" dirty="0"/>
              <a:t>, nu 2011</a:t>
            </a:r>
          </a:p>
          <a:p>
            <a:r>
              <a:rPr lang="en-GB" dirty="0" err="1"/>
              <a:t>Geschiedenis</a:t>
            </a:r>
            <a:r>
              <a:rPr lang="en-GB" dirty="0"/>
              <a:t> van ‘</a:t>
            </a:r>
            <a:r>
              <a:rPr lang="en-GB" dirty="0" err="1"/>
              <a:t>statistiek</a:t>
            </a:r>
            <a:r>
              <a:rPr lang="en-GB" dirty="0"/>
              <a:t>’</a:t>
            </a:r>
          </a:p>
          <a:p>
            <a:r>
              <a:rPr lang="en-GB" sz="2400" dirty="0">
                <a:latin typeface="HelveticaNeue"/>
              </a:rPr>
              <a:t>“</a:t>
            </a:r>
            <a:r>
              <a:rPr lang="en-US" sz="2400" dirty="0">
                <a:latin typeface="HelveticaNeue"/>
              </a:rPr>
              <a:t>From German </a:t>
            </a:r>
            <a:r>
              <a:rPr lang="en-US" sz="2400" dirty="0" err="1">
                <a:latin typeface="HelveticaNeue-Italic"/>
              </a:rPr>
              <a:t>Statistik</a:t>
            </a:r>
            <a:r>
              <a:rPr lang="en-US" sz="2400" dirty="0">
                <a:latin typeface="HelveticaNeue"/>
              </a:rPr>
              <a:t>, from New Latin </a:t>
            </a:r>
            <a:r>
              <a:rPr lang="en-US" sz="2400" dirty="0" err="1">
                <a:latin typeface="HelveticaNeue-Italic"/>
              </a:rPr>
              <a:t>statisticum</a:t>
            </a:r>
            <a:r>
              <a:rPr lang="en-US" sz="2400" dirty="0">
                <a:latin typeface="HelveticaNeue"/>
              </a:rPr>
              <a:t> (“of the state”) and Italian </a:t>
            </a:r>
            <a:r>
              <a:rPr lang="en-US" sz="2400" dirty="0" err="1">
                <a:latin typeface="HelveticaNeue-Italic"/>
              </a:rPr>
              <a:t>statista</a:t>
            </a:r>
            <a:r>
              <a:rPr lang="en-US" sz="2400" dirty="0">
                <a:latin typeface="HelveticaNeue"/>
              </a:rPr>
              <a:t> (“statesman, politician”). </a:t>
            </a:r>
            <a:r>
              <a:rPr lang="en-US" sz="2400" dirty="0" err="1">
                <a:latin typeface="HelveticaNeue-Italic"/>
              </a:rPr>
              <a:t>Statistik</a:t>
            </a:r>
            <a:r>
              <a:rPr lang="en-US" sz="2400" dirty="0">
                <a:latin typeface="HelveticaNeue"/>
              </a:rPr>
              <a:t> introduced by Gottfried </a:t>
            </a:r>
            <a:r>
              <a:rPr lang="en-US" sz="2400" dirty="0" err="1">
                <a:latin typeface="HelveticaNeue"/>
              </a:rPr>
              <a:t>Achenwall</a:t>
            </a:r>
            <a:r>
              <a:rPr lang="en-US" sz="2400" dirty="0">
                <a:latin typeface="HelveticaNeue"/>
              </a:rPr>
              <a:t> (1749), originally designated the analysis of data about the state.</a:t>
            </a:r>
            <a:r>
              <a:rPr lang="en-GB" dirty="0">
                <a:latin typeface="HelveticaNeue"/>
              </a:rPr>
              <a:t>”</a:t>
            </a:r>
            <a:endParaRPr lang="en-GB" sz="2400" dirty="0">
              <a:latin typeface="HelveticaNeue"/>
            </a:endParaRPr>
          </a:p>
          <a:p>
            <a:r>
              <a:rPr lang="en-GB" dirty="0" err="1">
                <a:solidFill>
                  <a:srgbClr val="222222"/>
                </a:solidFill>
                <a:latin typeface="HelveticaNeue"/>
              </a:rPr>
              <a:t>Verbeteren</a:t>
            </a:r>
            <a:r>
              <a:rPr lang="en-GB" dirty="0">
                <a:solidFill>
                  <a:srgbClr val="222222"/>
                </a:solidFill>
                <a:latin typeface="HelveticaNeue"/>
              </a:rPr>
              <a:t> </a:t>
            </a:r>
            <a:r>
              <a:rPr lang="en-GB" dirty="0" err="1">
                <a:solidFill>
                  <a:srgbClr val="222222"/>
                </a:solidFill>
                <a:latin typeface="HelveticaNeue"/>
              </a:rPr>
              <a:t>geloofwaardigheid</a:t>
            </a:r>
            <a:r>
              <a:rPr lang="en-GB" dirty="0">
                <a:solidFill>
                  <a:srgbClr val="222222"/>
                </a:solidFill>
                <a:latin typeface="HelveticaNeue"/>
              </a:rPr>
              <a:t>, </a:t>
            </a:r>
            <a:r>
              <a:rPr lang="en-GB" dirty="0" err="1">
                <a:solidFill>
                  <a:srgbClr val="222222"/>
                </a:solidFill>
                <a:latin typeface="HelveticaNeue"/>
              </a:rPr>
              <a:t>verbeteren</a:t>
            </a:r>
            <a:r>
              <a:rPr lang="en-GB" dirty="0">
                <a:solidFill>
                  <a:srgbClr val="222222"/>
                </a:solidFill>
                <a:latin typeface="HelveticaNeue"/>
              </a:rPr>
              <a:t> </a:t>
            </a:r>
            <a:r>
              <a:rPr lang="en-GB" dirty="0" err="1">
                <a:solidFill>
                  <a:srgbClr val="222222"/>
                </a:solidFill>
                <a:latin typeface="HelveticaNeue"/>
              </a:rPr>
              <a:t>aanzien</a:t>
            </a:r>
            <a:r>
              <a:rPr lang="en-GB" dirty="0">
                <a:solidFill>
                  <a:srgbClr val="222222"/>
                </a:solidFill>
                <a:latin typeface="HelveticaNeue"/>
              </a:rPr>
              <a:t>, </a:t>
            </a:r>
            <a:r>
              <a:rPr lang="en-GB" dirty="0" err="1">
                <a:solidFill>
                  <a:srgbClr val="222222"/>
                </a:solidFill>
                <a:latin typeface="HelveticaNeue"/>
              </a:rPr>
              <a:t>beinvloeden</a:t>
            </a:r>
            <a:r>
              <a:rPr lang="en-GB" dirty="0">
                <a:solidFill>
                  <a:srgbClr val="222222"/>
                </a:solidFill>
                <a:latin typeface="HelveticaNeue"/>
              </a:rPr>
              <a:t> van </a:t>
            </a:r>
            <a:r>
              <a:rPr lang="en-GB" dirty="0" err="1">
                <a:solidFill>
                  <a:srgbClr val="222222"/>
                </a:solidFill>
                <a:latin typeface="HelveticaNeue"/>
              </a:rPr>
              <a:t>beleid</a:t>
            </a:r>
            <a:endParaRPr lang="en-US" dirty="0"/>
          </a:p>
        </p:txBody>
      </p:sp>
    </p:spTree>
    <p:extLst>
      <p:ext uri="{BB962C8B-B14F-4D97-AF65-F5344CB8AC3E}">
        <p14:creationId xmlns:p14="http://schemas.microsoft.com/office/powerpoint/2010/main" val="812125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53D79F-5A2F-8D43-99D4-8715639FE242}"/>
              </a:ext>
            </a:extLst>
          </p:cNvPr>
          <p:cNvSpPr>
            <a:spLocks noGrp="1"/>
          </p:cNvSpPr>
          <p:nvPr>
            <p:ph type="title"/>
          </p:nvPr>
        </p:nvSpPr>
        <p:spPr/>
        <p:txBody>
          <a:bodyPr/>
          <a:lstStyle/>
          <a:p>
            <a:r>
              <a:rPr lang="en-GB" dirty="0" err="1"/>
              <a:t>Vandaag</a:t>
            </a:r>
            <a:endParaRPr lang="en-US" dirty="0"/>
          </a:p>
        </p:txBody>
      </p:sp>
      <p:sp>
        <p:nvSpPr>
          <p:cNvPr id="3" name="Content Placeholder 2">
            <a:extLst>
              <a:ext uri="{FF2B5EF4-FFF2-40B4-BE49-F238E27FC236}">
                <a16:creationId xmlns="" xmlns:a16="http://schemas.microsoft.com/office/drawing/2014/main" id="{AF87DF16-7F5A-0040-B76C-910A9734EEED}"/>
              </a:ext>
            </a:extLst>
          </p:cNvPr>
          <p:cNvSpPr>
            <a:spLocks noGrp="1"/>
          </p:cNvSpPr>
          <p:nvPr>
            <p:ph sz="half" idx="1"/>
          </p:nvPr>
        </p:nvSpPr>
        <p:spPr/>
        <p:txBody>
          <a:bodyPr>
            <a:normAutofit fontScale="77500" lnSpcReduction="20000"/>
          </a:bodyPr>
          <a:lstStyle/>
          <a:p>
            <a:r>
              <a:rPr lang="en-GB" dirty="0"/>
              <a:t>Ik </a:t>
            </a:r>
            <a:r>
              <a:rPr lang="en-GB" dirty="0" err="1"/>
              <a:t>heb</a:t>
            </a:r>
            <a:r>
              <a:rPr lang="en-GB" dirty="0"/>
              <a:t> </a:t>
            </a:r>
            <a:r>
              <a:rPr lang="en-GB" dirty="0" err="1"/>
              <a:t>veel</a:t>
            </a:r>
            <a:r>
              <a:rPr lang="en-GB" dirty="0"/>
              <a:t> </a:t>
            </a:r>
            <a:r>
              <a:rPr lang="en-GB" dirty="0" err="1"/>
              <a:t>discussies</a:t>
            </a:r>
            <a:r>
              <a:rPr lang="en-GB" dirty="0"/>
              <a:t> over </a:t>
            </a:r>
            <a:r>
              <a:rPr lang="en-GB" dirty="0" err="1"/>
              <a:t>onderzoek</a:t>
            </a:r>
            <a:r>
              <a:rPr lang="en-GB" dirty="0"/>
              <a:t> op social media.</a:t>
            </a:r>
          </a:p>
          <a:p>
            <a:r>
              <a:rPr lang="en-GB" dirty="0" err="1"/>
              <a:t>Soms</a:t>
            </a:r>
            <a:r>
              <a:rPr lang="en-GB" dirty="0"/>
              <a:t> </a:t>
            </a:r>
            <a:r>
              <a:rPr lang="en-GB" dirty="0" err="1"/>
              <a:t>lijkt</a:t>
            </a:r>
            <a:r>
              <a:rPr lang="en-GB" dirty="0"/>
              <a:t> het </a:t>
            </a:r>
            <a:r>
              <a:rPr lang="en-GB" dirty="0" err="1"/>
              <a:t>een</a:t>
            </a:r>
            <a:r>
              <a:rPr lang="en-GB" dirty="0"/>
              <a:t> </a:t>
            </a:r>
            <a:r>
              <a:rPr lang="en-GB" dirty="0" err="1"/>
              <a:t>kwestie</a:t>
            </a:r>
            <a:r>
              <a:rPr lang="en-GB" dirty="0"/>
              <a:t> van </a:t>
            </a:r>
            <a:r>
              <a:rPr lang="en-GB" dirty="0" err="1"/>
              <a:t>langs</a:t>
            </a:r>
            <a:r>
              <a:rPr lang="en-GB" dirty="0"/>
              <a:t> </a:t>
            </a:r>
            <a:r>
              <a:rPr lang="en-GB" dirty="0" err="1"/>
              <a:t>elkaar</a:t>
            </a:r>
            <a:r>
              <a:rPr lang="en-GB" dirty="0"/>
              <a:t> </a:t>
            </a:r>
            <a:r>
              <a:rPr lang="en-GB" dirty="0" err="1"/>
              <a:t>praten</a:t>
            </a:r>
            <a:r>
              <a:rPr lang="en-GB" dirty="0"/>
              <a:t>.</a:t>
            </a:r>
          </a:p>
          <a:p>
            <a:r>
              <a:rPr lang="en-GB" dirty="0"/>
              <a:t>Er </a:t>
            </a:r>
            <a:r>
              <a:rPr lang="en-GB" dirty="0" err="1"/>
              <a:t>zijn</a:t>
            </a:r>
            <a:r>
              <a:rPr lang="en-GB" dirty="0"/>
              <a:t> diverse </a:t>
            </a:r>
            <a:r>
              <a:rPr lang="en-GB" dirty="0" err="1"/>
              <a:t>visies</a:t>
            </a:r>
            <a:r>
              <a:rPr lang="en-GB" dirty="0"/>
              <a:t> op (</a:t>
            </a:r>
            <a:r>
              <a:rPr lang="en-GB" dirty="0" err="1"/>
              <a:t>onderwijs</a:t>
            </a:r>
            <a:r>
              <a:rPr lang="en-GB" dirty="0"/>
              <a:t>-)</a:t>
            </a:r>
            <a:r>
              <a:rPr lang="en-GB" dirty="0" err="1"/>
              <a:t>onderzoek</a:t>
            </a:r>
            <a:r>
              <a:rPr lang="en-GB" dirty="0"/>
              <a:t>.</a:t>
            </a:r>
          </a:p>
          <a:p>
            <a:r>
              <a:rPr lang="en-GB" dirty="0"/>
              <a:t>Ik </a:t>
            </a:r>
            <a:r>
              <a:rPr lang="en-GB" dirty="0" err="1"/>
              <a:t>denk</a:t>
            </a:r>
            <a:r>
              <a:rPr lang="en-GB" dirty="0"/>
              <a:t> dat die </a:t>
            </a:r>
            <a:r>
              <a:rPr lang="en-GB" dirty="0" err="1"/>
              <a:t>zaken</a:t>
            </a:r>
            <a:r>
              <a:rPr lang="en-GB" dirty="0"/>
              <a:t> </a:t>
            </a:r>
            <a:r>
              <a:rPr lang="en-GB" dirty="0" err="1"/>
              <a:t>cruciaal</a:t>
            </a:r>
            <a:r>
              <a:rPr lang="en-GB" dirty="0"/>
              <a:t> </a:t>
            </a:r>
            <a:r>
              <a:rPr lang="en-GB" dirty="0" err="1"/>
              <a:t>zijn</a:t>
            </a:r>
            <a:r>
              <a:rPr lang="en-GB" dirty="0"/>
              <a:t> </a:t>
            </a:r>
            <a:r>
              <a:rPr lang="en-GB" dirty="0" err="1"/>
              <a:t>om</a:t>
            </a:r>
            <a:r>
              <a:rPr lang="en-GB" dirty="0"/>
              <a:t> </a:t>
            </a:r>
            <a:r>
              <a:rPr lang="en-GB" dirty="0" err="1"/>
              <a:t>elkaar</a:t>
            </a:r>
            <a:r>
              <a:rPr lang="en-GB" dirty="0"/>
              <a:t> </a:t>
            </a:r>
            <a:r>
              <a:rPr lang="en-GB" dirty="0" err="1"/>
              <a:t>te</a:t>
            </a:r>
            <a:r>
              <a:rPr lang="en-GB" dirty="0"/>
              <a:t> </a:t>
            </a:r>
            <a:r>
              <a:rPr lang="en-GB" dirty="0" err="1"/>
              <a:t>begrijpen</a:t>
            </a:r>
            <a:r>
              <a:rPr lang="en-GB" dirty="0"/>
              <a:t>.</a:t>
            </a:r>
          </a:p>
          <a:p>
            <a:r>
              <a:rPr lang="en-GB" dirty="0" err="1"/>
              <a:t>Deze</a:t>
            </a:r>
            <a:r>
              <a:rPr lang="en-GB" dirty="0"/>
              <a:t> </a:t>
            </a:r>
            <a:r>
              <a:rPr lang="en-GB" dirty="0" err="1"/>
              <a:t>presentatie</a:t>
            </a:r>
            <a:r>
              <a:rPr lang="en-GB" dirty="0"/>
              <a:t> </a:t>
            </a:r>
            <a:r>
              <a:rPr lang="en-GB" dirty="0" err="1"/>
              <a:t>hoopt</a:t>
            </a:r>
            <a:r>
              <a:rPr lang="en-GB" dirty="0"/>
              <a:t> </a:t>
            </a:r>
            <a:r>
              <a:rPr lang="en-GB" dirty="0" err="1"/>
              <a:t>een</a:t>
            </a:r>
            <a:r>
              <a:rPr lang="en-GB" dirty="0"/>
              <a:t> </a:t>
            </a:r>
            <a:r>
              <a:rPr lang="en-GB" dirty="0" err="1"/>
              <a:t>steentje</a:t>
            </a:r>
            <a:r>
              <a:rPr lang="en-GB" dirty="0"/>
              <a:t> </a:t>
            </a:r>
            <a:r>
              <a:rPr lang="en-GB" dirty="0" err="1"/>
              <a:t>bij</a:t>
            </a:r>
            <a:r>
              <a:rPr lang="en-GB" dirty="0"/>
              <a:t> </a:t>
            </a:r>
            <a:r>
              <a:rPr lang="en-GB" dirty="0" err="1"/>
              <a:t>te</a:t>
            </a:r>
            <a:r>
              <a:rPr lang="en-GB" dirty="0"/>
              <a:t> </a:t>
            </a:r>
            <a:r>
              <a:rPr lang="en-GB" dirty="0" err="1"/>
              <a:t>dragen</a:t>
            </a:r>
            <a:r>
              <a:rPr lang="en-GB" dirty="0"/>
              <a:t>.</a:t>
            </a:r>
          </a:p>
          <a:p>
            <a:r>
              <a:rPr lang="en-GB" dirty="0" err="1"/>
              <a:t>Artikel</a:t>
            </a:r>
            <a:r>
              <a:rPr lang="en-GB" dirty="0"/>
              <a:t> Times Educational Supplement.</a:t>
            </a:r>
          </a:p>
          <a:p>
            <a:r>
              <a:rPr lang="en-GB" dirty="0" err="1"/>
              <a:t>Gelardeerd</a:t>
            </a:r>
            <a:r>
              <a:rPr lang="en-GB" dirty="0"/>
              <a:t> met het ‘</a:t>
            </a:r>
            <a:r>
              <a:rPr lang="en-GB" dirty="0" err="1"/>
              <a:t>meeste</a:t>
            </a:r>
            <a:r>
              <a:rPr lang="en-GB" dirty="0"/>
              <a:t> </a:t>
            </a:r>
            <a:r>
              <a:rPr lang="en-GB" dirty="0" err="1"/>
              <a:t>geliefde</a:t>
            </a:r>
            <a:r>
              <a:rPr lang="en-GB" dirty="0"/>
              <a:t>’ van twitter.</a:t>
            </a:r>
          </a:p>
        </p:txBody>
      </p:sp>
      <p:pic>
        <p:nvPicPr>
          <p:cNvPr id="5" name="Content Placeholder 4">
            <a:extLst>
              <a:ext uri="{FF2B5EF4-FFF2-40B4-BE49-F238E27FC236}">
                <a16:creationId xmlns="" xmlns:a16="http://schemas.microsoft.com/office/drawing/2014/main" id="{8E2FCD5F-79C6-BC43-9661-8B17F3FAAFA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786" t="24996" r="51956" b="28222"/>
          <a:stretch/>
        </p:blipFill>
        <p:spPr>
          <a:xfrm>
            <a:off x="4876800" y="1028700"/>
            <a:ext cx="3532613" cy="4718050"/>
          </a:xfrm>
          <a:prstGeom prst="rect">
            <a:avLst/>
          </a:prstGeom>
        </p:spPr>
      </p:pic>
      <p:sp>
        <p:nvSpPr>
          <p:cNvPr id="4" name="TextBox 3"/>
          <p:cNvSpPr txBox="1"/>
          <p:nvPr/>
        </p:nvSpPr>
        <p:spPr>
          <a:xfrm>
            <a:off x="5736447" y="5746750"/>
            <a:ext cx="1813317" cy="369332"/>
          </a:xfrm>
          <a:prstGeom prst="rect">
            <a:avLst/>
          </a:prstGeom>
          <a:noFill/>
        </p:spPr>
        <p:txBody>
          <a:bodyPr wrap="none" rtlCol="0">
            <a:spAutoFit/>
          </a:bodyPr>
          <a:lstStyle/>
          <a:p>
            <a:r>
              <a:rPr lang="en-GB" dirty="0" smtClean="0">
                <a:hlinkClick r:id="rId3"/>
              </a:rPr>
              <a:t>Link </a:t>
            </a:r>
            <a:r>
              <a:rPr lang="en-GB" dirty="0" err="1" smtClean="0">
                <a:hlinkClick r:id="rId3"/>
              </a:rPr>
              <a:t>naar</a:t>
            </a:r>
            <a:r>
              <a:rPr lang="en-GB" dirty="0" smtClean="0">
                <a:hlinkClick r:id="rId3"/>
              </a:rPr>
              <a:t> </a:t>
            </a:r>
            <a:r>
              <a:rPr lang="en-GB" dirty="0" err="1" smtClean="0">
                <a:hlinkClick r:id="rId3"/>
              </a:rPr>
              <a:t>artikel</a:t>
            </a:r>
            <a:endParaRPr lang="en-GB" dirty="0"/>
          </a:p>
        </p:txBody>
      </p:sp>
    </p:spTree>
    <p:extLst>
      <p:ext uri="{BB962C8B-B14F-4D97-AF65-F5344CB8AC3E}">
        <p14:creationId xmlns:p14="http://schemas.microsoft.com/office/powerpoint/2010/main" val="2337150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117346-0B46-3B4A-9615-B98F53F09C98}"/>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041DF2CA-F2C3-B64A-B922-11195D697042}"/>
              </a:ext>
            </a:extLst>
          </p:cNvPr>
          <p:cNvSpPr>
            <a:spLocks noGrp="1"/>
          </p:cNvSpPr>
          <p:nvPr>
            <p:ph idx="1"/>
          </p:nvPr>
        </p:nvSpPr>
        <p:spPr/>
        <p:txBody>
          <a:bodyPr/>
          <a:lstStyle/>
          <a:p>
            <a:r>
              <a:rPr lang="en-GB" dirty="0" err="1"/>
              <a:t>Dwingen</a:t>
            </a:r>
            <a:r>
              <a:rPr lang="en-GB" dirty="0"/>
              <a:t> </a:t>
            </a:r>
            <a:r>
              <a:rPr lang="en-GB" dirty="0" err="1"/>
              <a:t>soms</a:t>
            </a:r>
            <a:r>
              <a:rPr lang="en-GB" dirty="0"/>
              <a:t> </a:t>
            </a:r>
            <a:r>
              <a:rPr lang="en-GB" dirty="0" err="1"/>
              <a:t>een</a:t>
            </a:r>
            <a:r>
              <a:rPr lang="en-GB" dirty="0"/>
              <a:t> </a:t>
            </a:r>
            <a:r>
              <a:rPr lang="en-GB" dirty="0" err="1" smtClean="0"/>
              <a:t>rechhoekig</a:t>
            </a:r>
            <a:r>
              <a:rPr lang="en-GB" dirty="0" smtClean="0"/>
              <a:t> </a:t>
            </a:r>
            <a:r>
              <a:rPr lang="en-GB" dirty="0"/>
              <a:t>raster op </a:t>
            </a:r>
            <a:r>
              <a:rPr lang="en-GB" dirty="0" err="1"/>
              <a:t>een</a:t>
            </a:r>
            <a:r>
              <a:rPr lang="en-GB" dirty="0"/>
              <a:t> </a:t>
            </a:r>
            <a:r>
              <a:rPr lang="en-GB" dirty="0" err="1"/>
              <a:t>bolvormige</a:t>
            </a:r>
            <a:r>
              <a:rPr lang="en-GB" dirty="0"/>
              <a:t> </a:t>
            </a:r>
            <a:r>
              <a:rPr lang="en-GB" dirty="0" err="1"/>
              <a:t>wereld</a:t>
            </a:r>
            <a:r>
              <a:rPr lang="en-GB" dirty="0"/>
              <a:t>.</a:t>
            </a:r>
          </a:p>
          <a:p>
            <a:endParaRPr lang="en-GB" dirty="0" smtClean="0"/>
          </a:p>
          <a:p>
            <a:pPr marL="0" indent="0">
              <a:buNone/>
            </a:pPr>
            <a:r>
              <a:rPr lang="en-GB" dirty="0"/>
              <a:t>T</a:t>
            </a:r>
            <a:r>
              <a:rPr lang="en-GB" dirty="0" smtClean="0"/>
              <a:t>wee </a:t>
            </a:r>
            <a:r>
              <a:rPr lang="en-GB" dirty="0" err="1"/>
              <a:t>problemen</a:t>
            </a:r>
            <a:r>
              <a:rPr lang="en-GB" dirty="0"/>
              <a:t> </a:t>
            </a:r>
            <a:r>
              <a:rPr lang="en-GB" dirty="0" err="1"/>
              <a:t>volgens</a:t>
            </a:r>
            <a:r>
              <a:rPr lang="en-GB" dirty="0"/>
              <a:t> </a:t>
            </a:r>
            <a:r>
              <a:rPr lang="en-GB" dirty="0" err="1"/>
              <a:t>Labaree</a:t>
            </a:r>
            <a:r>
              <a:rPr lang="en-GB" dirty="0"/>
              <a:t> (2011):</a:t>
            </a:r>
          </a:p>
          <a:p>
            <a:r>
              <a:rPr lang="en-GB" dirty="0"/>
              <a:t>Kan </a:t>
            </a:r>
            <a:r>
              <a:rPr lang="en-GB" dirty="0" err="1"/>
              <a:t>lokale</a:t>
            </a:r>
            <a:r>
              <a:rPr lang="en-GB" dirty="0"/>
              <a:t> </a:t>
            </a:r>
            <a:r>
              <a:rPr lang="en-GB" dirty="0" err="1"/>
              <a:t>praktische</a:t>
            </a:r>
            <a:r>
              <a:rPr lang="en-GB" dirty="0"/>
              <a:t> </a:t>
            </a:r>
            <a:r>
              <a:rPr lang="en-GB" dirty="0" err="1"/>
              <a:t>kennis</a:t>
            </a:r>
            <a:r>
              <a:rPr lang="en-GB" dirty="0"/>
              <a:t> </a:t>
            </a:r>
            <a:r>
              <a:rPr lang="en-GB" dirty="0" err="1"/>
              <a:t>aantasten</a:t>
            </a:r>
            <a:r>
              <a:rPr lang="en-GB" dirty="0"/>
              <a:t>. </a:t>
            </a:r>
            <a:r>
              <a:rPr lang="en-GB" i="1" dirty="0" err="1"/>
              <a:t>Wat</a:t>
            </a:r>
            <a:r>
              <a:rPr lang="en-GB" dirty="0"/>
              <a:t> </a:t>
            </a:r>
            <a:r>
              <a:rPr lang="en-GB" dirty="0" err="1"/>
              <a:t>meten</a:t>
            </a:r>
            <a:r>
              <a:rPr lang="en-GB" dirty="0"/>
              <a:t> we </a:t>
            </a:r>
            <a:r>
              <a:rPr lang="en-GB" dirty="0" err="1"/>
              <a:t>eigenlijk</a:t>
            </a:r>
            <a:r>
              <a:rPr lang="en-GB" dirty="0"/>
              <a:t>? (fMRI, SES, mindset, load)</a:t>
            </a:r>
          </a:p>
          <a:p>
            <a:r>
              <a:rPr lang="en-GB" dirty="0" err="1"/>
              <a:t>Afleiding</a:t>
            </a:r>
            <a:r>
              <a:rPr lang="en-GB" dirty="0"/>
              <a:t> dat </a:t>
            </a:r>
            <a:r>
              <a:rPr lang="en-GB" dirty="0" err="1"/>
              <a:t>wat</a:t>
            </a:r>
            <a:r>
              <a:rPr lang="en-GB" dirty="0"/>
              <a:t> </a:t>
            </a:r>
            <a:r>
              <a:rPr lang="en-GB" dirty="0" err="1"/>
              <a:t>niet</a:t>
            </a:r>
            <a:r>
              <a:rPr lang="en-GB" dirty="0"/>
              <a:t> </a:t>
            </a:r>
            <a:r>
              <a:rPr lang="en-GB" dirty="0" err="1"/>
              <a:t>makkelijk</a:t>
            </a:r>
            <a:r>
              <a:rPr lang="en-GB" dirty="0"/>
              <a:t> </a:t>
            </a:r>
            <a:r>
              <a:rPr lang="en-GB" dirty="0" err="1"/>
              <a:t>gemeten</a:t>
            </a:r>
            <a:r>
              <a:rPr lang="en-GB" dirty="0"/>
              <a:t> </a:t>
            </a:r>
            <a:r>
              <a:rPr lang="en-GB" dirty="0" err="1"/>
              <a:t>kan</a:t>
            </a:r>
            <a:r>
              <a:rPr lang="en-GB" dirty="0"/>
              <a:t> </a:t>
            </a:r>
            <a:r>
              <a:rPr lang="en-GB" dirty="0" err="1"/>
              <a:t>worden</a:t>
            </a:r>
            <a:r>
              <a:rPr lang="en-GB" dirty="0"/>
              <a:t>. </a:t>
            </a:r>
            <a:r>
              <a:rPr lang="en-GB" dirty="0" err="1"/>
              <a:t>Beter</a:t>
            </a:r>
            <a:r>
              <a:rPr lang="en-GB" dirty="0"/>
              <a:t> </a:t>
            </a:r>
            <a:r>
              <a:rPr lang="en-GB" dirty="0" err="1"/>
              <a:t>begrip</a:t>
            </a:r>
            <a:r>
              <a:rPr lang="en-GB" dirty="0"/>
              <a:t> </a:t>
            </a:r>
            <a:r>
              <a:rPr lang="en-GB" dirty="0" err="1"/>
              <a:t>nodig</a:t>
            </a:r>
            <a:r>
              <a:rPr lang="en-GB" dirty="0"/>
              <a:t> </a:t>
            </a:r>
            <a:r>
              <a:rPr lang="en-GB" dirty="0" err="1"/>
              <a:t>kwalitatieve</a:t>
            </a:r>
            <a:r>
              <a:rPr lang="en-GB" dirty="0"/>
              <a:t> en </a:t>
            </a:r>
            <a:r>
              <a:rPr lang="en-GB" dirty="0" err="1"/>
              <a:t>kwantitatieve</a:t>
            </a:r>
            <a:r>
              <a:rPr lang="en-GB" dirty="0"/>
              <a:t> </a:t>
            </a:r>
            <a:r>
              <a:rPr lang="en-GB" dirty="0" err="1"/>
              <a:t>methoden</a:t>
            </a:r>
            <a:r>
              <a:rPr lang="en-GB" dirty="0"/>
              <a:t>. </a:t>
            </a:r>
            <a:r>
              <a:rPr lang="en-GB" dirty="0" err="1"/>
              <a:t>Onderzoeksvraag</a:t>
            </a:r>
            <a:r>
              <a:rPr lang="en-GB" dirty="0"/>
              <a:t> </a:t>
            </a:r>
            <a:r>
              <a:rPr lang="en-GB" dirty="0" err="1"/>
              <a:t>leidend</a:t>
            </a:r>
            <a:r>
              <a:rPr lang="en-GB" dirty="0"/>
              <a:t>.</a:t>
            </a:r>
          </a:p>
          <a:p>
            <a:endParaRPr lang="en-GB" dirty="0"/>
          </a:p>
          <a:p>
            <a:endParaRPr lang="en-GB" dirty="0"/>
          </a:p>
          <a:p>
            <a:endParaRPr lang="en-US" dirty="0"/>
          </a:p>
        </p:txBody>
      </p:sp>
    </p:spTree>
    <p:extLst>
      <p:ext uri="{BB962C8B-B14F-4D97-AF65-F5344CB8AC3E}">
        <p14:creationId xmlns:p14="http://schemas.microsoft.com/office/powerpoint/2010/main" val="2817161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8EF1C8-0E5B-E241-8473-153AC7E27F98}"/>
              </a:ext>
            </a:extLst>
          </p:cNvPr>
          <p:cNvSpPr>
            <a:spLocks noGrp="1"/>
          </p:cNvSpPr>
          <p:nvPr>
            <p:ph type="title"/>
          </p:nvPr>
        </p:nvSpPr>
        <p:spPr/>
        <p:txBody>
          <a:bodyPr/>
          <a:lstStyle/>
          <a:p>
            <a:r>
              <a:rPr lang="en-GB" dirty="0" err="1"/>
              <a:t>Ingewikkelde</a:t>
            </a:r>
            <a:r>
              <a:rPr lang="en-GB" dirty="0"/>
              <a:t> diagram of </a:t>
            </a:r>
            <a:r>
              <a:rPr lang="en-GB" dirty="0" err="1"/>
              <a:t>tabel</a:t>
            </a:r>
            <a:endParaRPr lang="en-US" dirty="0"/>
          </a:p>
        </p:txBody>
      </p:sp>
      <p:pic>
        <p:nvPicPr>
          <p:cNvPr id="4" name="Picture 4">
            <a:extLst>
              <a:ext uri="{FF2B5EF4-FFF2-40B4-BE49-F238E27FC236}">
                <a16:creationId xmlns="" xmlns:a16="http://schemas.microsoft.com/office/drawing/2014/main" id="{EBA8497A-5FB7-C744-8403-F7FC9F060B4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9405" t="9485" r="1160" b="16704"/>
          <a:stretch/>
        </p:blipFill>
        <p:spPr>
          <a:xfrm>
            <a:off x="307389" y="1629159"/>
            <a:ext cx="3866624" cy="3599682"/>
          </a:xfrm>
          <a:prstGeom prst="rect">
            <a:avLst/>
          </a:prstGeom>
        </p:spPr>
      </p:pic>
      <p:pic>
        <p:nvPicPr>
          <p:cNvPr id="6" name="Picture 6">
            <a:extLst>
              <a:ext uri="{FF2B5EF4-FFF2-40B4-BE49-F238E27FC236}">
                <a16:creationId xmlns="" xmlns:a16="http://schemas.microsoft.com/office/drawing/2014/main" id="{8D2C0A5D-CA39-C644-863B-EF8C823736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654" t="25139" r="4487" b="54359"/>
          <a:stretch/>
        </p:blipFill>
        <p:spPr>
          <a:xfrm>
            <a:off x="4230636" y="1795795"/>
            <a:ext cx="4809685" cy="1399428"/>
          </a:xfrm>
          <a:prstGeom prst="rect">
            <a:avLst/>
          </a:prstGeom>
        </p:spPr>
      </p:pic>
      <p:pic>
        <p:nvPicPr>
          <p:cNvPr id="8" name="Picture 8">
            <a:extLst>
              <a:ext uri="{FF2B5EF4-FFF2-40B4-BE49-F238E27FC236}">
                <a16:creationId xmlns="" xmlns:a16="http://schemas.microsoft.com/office/drawing/2014/main" id="{9C800F88-2D97-4E48-B39F-43D233FC03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459" t="34693" b="27887"/>
          <a:stretch/>
        </p:blipFill>
        <p:spPr>
          <a:xfrm>
            <a:off x="4174012" y="3467018"/>
            <a:ext cx="4611985" cy="2211581"/>
          </a:xfrm>
          <a:prstGeom prst="rect">
            <a:avLst/>
          </a:prstGeom>
        </p:spPr>
      </p:pic>
      <p:sp>
        <p:nvSpPr>
          <p:cNvPr id="10" name="TextBox 9">
            <a:extLst>
              <a:ext uri="{FF2B5EF4-FFF2-40B4-BE49-F238E27FC236}">
                <a16:creationId xmlns="" xmlns:a16="http://schemas.microsoft.com/office/drawing/2014/main" id="{CE02BD6A-F282-2047-ADDF-9FCD5D9609A3}"/>
              </a:ext>
            </a:extLst>
          </p:cNvPr>
          <p:cNvSpPr txBox="1"/>
          <p:nvPr/>
        </p:nvSpPr>
        <p:spPr>
          <a:xfrm>
            <a:off x="6163624" y="6139934"/>
            <a:ext cx="3866623" cy="369332"/>
          </a:xfrm>
          <a:prstGeom prst="rect">
            <a:avLst/>
          </a:prstGeom>
          <a:noFill/>
        </p:spPr>
        <p:txBody>
          <a:bodyPr wrap="square" rtlCol="0">
            <a:spAutoFit/>
          </a:bodyPr>
          <a:lstStyle/>
          <a:p>
            <a:pPr algn="l"/>
            <a:r>
              <a:rPr lang="en-GB" dirty="0"/>
              <a:t>(Muijs &amp; Bokhove, 2017)</a:t>
            </a:r>
            <a:endParaRPr lang="en-US" dirty="0"/>
          </a:p>
        </p:txBody>
      </p:sp>
    </p:spTree>
    <p:extLst>
      <p:ext uri="{BB962C8B-B14F-4D97-AF65-F5344CB8AC3E}">
        <p14:creationId xmlns:p14="http://schemas.microsoft.com/office/powerpoint/2010/main" val="88644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2E526A-4052-9E49-A9D8-635A765ABA7C}"/>
              </a:ext>
            </a:extLst>
          </p:cNvPr>
          <p:cNvSpPr>
            <a:spLocks noGrp="1"/>
          </p:cNvSpPr>
          <p:nvPr>
            <p:ph type="title"/>
          </p:nvPr>
        </p:nvSpPr>
        <p:spPr/>
        <p:txBody>
          <a:bodyPr/>
          <a:lstStyle/>
          <a:p>
            <a:r>
              <a:rPr lang="en-GB" dirty="0"/>
              <a:t>Pisa </a:t>
            </a:r>
            <a:r>
              <a:rPr lang="en-GB" dirty="0" err="1"/>
              <a:t>schalen</a:t>
            </a:r>
            <a:endParaRPr lang="en-US" dirty="0"/>
          </a:p>
        </p:txBody>
      </p:sp>
      <p:sp>
        <p:nvSpPr>
          <p:cNvPr id="3" name="Content Placeholder 2">
            <a:extLst>
              <a:ext uri="{FF2B5EF4-FFF2-40B4-BE49-F238E27FC236}">
                <a16:creationId xmlns="" xmlns:a16="http://schemas.microsoft.com/office/drawing/2014/main" id="{344E8E22-4FF9-9D48-BD25-805AEA498CD7}"/>
              </a:ext>
            </a:extLst>
          </p:cNvPr>
          <p:cNvSpPr>
            <a:spLocks noGrp="1"/>
          </p:cNvSpPr>
          <p:nvPr>
            <p:ph sz="half" idx="1"/>
          </p:nvPr>
        </p:nvSpPr>
        <p:spPr/>
        <p:txBody>
          <a:bodyPr/>
          <a:lstStyle/>
          <a:p>
            <a:r>
              <a:rPr lang="en-GB" dirty="0"/>
              <a:t>Teacher-directed</a:t>
            </a:r>
          </a:p>
          <a:p>
            <a:r>
              <a:rPr lang="en-GB" dirty="0"/>
              <a:t>Perceived feedback</a:t>
            </a:r>
          </a:p>
          <a:p>
            <a:r>
              <a:rPr lang="en-GB" dirty="0"/>
              <a:t>Adaptive instruction</a:t>
            </a:r>
          </a:p>
          <a:p>
            <a:r>
              <a:rPr lang="en-GB" dirty="0"/>
              <a:t>Enquiry-based instruction</a:t>
            </a:r>
            <a:endParaRPr lang="en-US" dirty="0"/>
          </a:p>
        </p:txBody>
      </p:sp>
      <p:pic>
        <p:nvPicPr>
          <p:cNvPr id="7" name="Content Placeholder 6">
            <a:extLst>
              <a:ext uri="{FF2B5EF4-FFF2-40B4-BE49-F238E27FC236}">
                <a16:creationId xmlns="" xmlns:a16="http://schemas.microsoft.com/office/drawing/2014/main" id="{F58E16D2-236A-9A4A-82CC-607AFD9309A1}"/>
              </a:ext>
            </a:extLst>
          </p:cNvPr>
          <p:cNvPicPr>
            <a:picLocks noGrp="1" noChangeAspect="1"/>
          </p:cNvPicPr>
          <p:nvPr>
            <p:ph sz="half" idx="2"/>
          </p:nvPr>
        </p:nvPicPr>
        <p:blipFill>
          <a:blip r:embed="rId2"/>
          <a:stretch>
            <a:fillRect/>
          </a:stretch>
        </p:blipFill>
        <p:spPr>
          <a:xfrm>
            <a:off x="4648200" y="2658688"/>
            <a:ext cx="4038600" cy="2747123"/>
          </a:xfrm>
          <a:prstGeom prst="rect">
            <a:avLst/>
          </a:prstGeom>
        </p:spPr>
      </p:pic>
    </p:spTree>
    <p:extLst>
      <p:ext uri="{BB962C8B-B14F-4D97-AF65-F5344CB8AC3E}">
        <p14:creationId xmlns:p14="http://schemas.microsoft.com/office/powerpoint/2010/main" val="2521508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6E31EF-F7CC-AF4E-A5D8-EAB81AAE5DE7}"/>
              </a:ext>
            </a:extLst>
          </p:cNvPr>
          <p:cNvSpPr>
            <a:spLocks noGrp="1"/>
          </p:cNvSpPr>
          <p:nvPr>
            <p:ph type="title"/>
          </p:nvPr>
        </p:nvSpPr>
        <p:spPr>
          <a:xfrm>
            <a:off x="457200" y="533400"/>
            <a:ext cx="8229600" cy="990600"/>
          </a:xfrm>
        </p:spPr>
        <p:txBody>
          <a:bodyPr/>
          <a:lstStyle/>
          <a:p>
            <a:r>
              <a:rPr lang="en-GB" dirty="0"/>
              <a:t>“</a:t>
            </a:r>
            <a:r>
              <a:rPr lang="en-GB" dirty="0" err="1"/>
              <a:t>Zie</a:t>
            </a:r>
            <a:r>
              <a:rPr lang="en-GB" dirty="0"/>
              <a:t> </a:t>
            </a:r>
            <a:r>
              <a:rPr lang="en-GB" dirty="0" err="1"/>
              <a:t>je</a:t>
            </a:r>
            <a:r>
              <a:rPr lang="en-GB" dirty="0"/>
              <a:t> </a:t>
            </a:r>
            <a:r>
              <a:rPr lang="en-GB" dirty="0" err="1"/>
              <a:t>wel</a:t>
            </a:r>
            <a:r>
              <a:rPr lang="en-GB" dirty="0"/>
              <a:t>…”</a:t>
            </a:r>
            <a:endParaRPr lang="en-US" dirty="0"/>
          </a:p>
        </p:txBody>
      </p:sp>
      <p:pic>
        <p:nvPicPr>
          <p:cNvPr id="12" name="Picture 12">
            <a:extLst>
              <a:ext uri="{FF2B5EF4-FFF2-40B4-BE49-F238E27FC236}">
                <a16:creationId xmlns="" xmlns:a16="http://schemas.microsoft.com/office/drawing/2014/main" id="{33F74B6A-32E0-1949-9E98-3A3E6C3C88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5689" y="3906260"/>
            <a:ext cx="6089852" cy="609600"/>
          </a:xfrm>
          <a:prstGeom prst="rect">
            <a:avLst/>
          </a:prstGeom>
        </p:spPr>
      </p:pic>
      <p:pic>
        <p:nvPicPr>
          <p:cNvPr id="14" name="Picture 14">
            <a:extLst>
              <a:ext uri="{FF2B5EF4-FFF2-40B4-BE49-F238E27FC236}">
                <a16:creationId xmlns="" xmlns:a16="http://schemas.microsoft.com/office/drawing/2014/main" id="{54732533-27CB-6B46-8E51-E12E639374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586" y="2690782"/>
            <a:ext cx="6519333" cy="738218"/>
          </a:xfrm>
          <a:prstGeom prst="rect">
            <a:avLst/>
          </a:prstGeom>
        </p:spPr>
      </p:pic>
    </p:spTree>
    <p:extLst>
      <p:ext uri="{BB962C8B-B14F-4D97-AF65-F5344CB8AC3E}">
        <p14:creationId xmlns:p14="http://schemas.microsoft.com/office/powerpoint/2010/main" val="28168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5" name="Picture 2" descr="Media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t="35212" b="25187"/>
          <a:stretch/>
        </p:blipFill>
        <p:spPr bwMode="auto">
          <a:xfrm>
            <a:off x="304800" y="2743200"/>
            <a:ext cx="8607124" cy="167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3800" y="6292334"/>
            <a:ext cx="1505540" cy="369332"/>
          </a:xfrm>
          <a:prstGeom prst="rect">
            <a:avLst/>
          </a:prstGeom>
          <a:noFill/>
        </p:spPr>
        <p:txBody>
          <a:bodyPr wrap="none" rtlCol="0">
            <a:spAutoFit/>
          </a:bodyPr>
          <a:lstStyle/>
          <a:p>
            <a:r>
              <a:rPr lang="en-GB" dirty="0" smtClean="0"/>
              <a:t>(</a:t>
            </a:r>
            <a:r>
              <a:rPr lang="en-GB" dirty="0" err="1" smtClean="0"/>
              <a:t>Paas</a:t>
            </a:r>
            <a:r>
              <a:rPr lang="en-GB" dirty="0" smtClean="0"/>
              <a:t>, 1992)</a:t>
            </a:r>
            <a:endParaRPr lang="en-GB" dirty="0"/>
          </a:p>
        </p:txBody>
      </p:sp>
    </p:spTree>
    <p:extLst>
      <p:ext uri="{BB962C8B-B14F-4D97-AF65-F5344CB8AC3E}">
        <p14:creationId xmlns:p14="http://schemas.microsoft.com/office/powerpoint/2010/main" val="1191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801785-2383-654D-BF59-B845FA7DBB13}"/>
              </a:ext>
            </a:extLst>
          </p:cNvPr>
          <p:cNvSpPr>
            <a:spLocks noGrp="1"/>
          </p:cNvSpPr>
          <p:nvPr>
            <p:ph type="title"/>
          </p:nvPr>
        </p:nvSpPr>
        <p:spPr/>
        <p:txBody>
          <a:bodyPr/>
          <a:lstStyle/>
          <a:p>
            <a:r>
              <a:rPr lang="en-GB" dirty="0" err="1"/>
              <a:t>Conclusie</a:t>
            </a:r>
            <a:endParaRPr lang="en-US" dirty="0"/>
          </a:p>
        </p:txBody>
      </p:sp>
      <p:sp>
        <p:nvSpPr>
          <p:cNvPr id="3" name="Content Placeholder 2">
            <a:extLst>
              <a:ext uri="{FF2B5EF4-FFF2-40B4-BE49-F238E27FC236}">
                <a16:creationId xmlns="" xmlns:a16="http://schemas.microsoft.com/office/drawing/2014/main" id="{E36B5BDA-0C51-2F40-A21C-11CEAA15DD3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36275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Wat</a:t>
            </a:r>
            <a:r>
              <a:rPr lang="en-GB" dirty="0"/>
              <a:t> nu?</a:t>
            </a:r>
          </a:p>
        </p:txBody>
      </p:sp>
      <p:sp>
        <p:nvSpPr>
          <p:cNvPr id="3" name="Content Placeholder 2"/>
          <p:cNvSpPr>
            <a:spLocks noGrp="1"/>
          </p:cNvSpPr>
          <p:nvPr>
            <p:ph idx="1"/>
          </p:nvPr>
        </p:nvSpPr>
        <p:spPr/>
        <p:txBody>
          <a:bodyPr>
            <a:normAutofit/>
          </a:bodyPr>
          <a:lstStyle/>
          <a:p>
            <a:pPr marL="0" indent="0">
              <a:buNone/>
            </a:pPr>
            <a:r>
              <a:rPr lang="en-GB" dirty="0"/>
              <a:t>1. </a:t>
            </a:r>
            <a:r>
              <a:rPr lang="en-GB" dirty="0" err="1"/>
              <a:t>Onderwijsonderzoek</a:t>
            </a:r>
            <a:r>
              <a:rPr lang="en-GB" dirty="0"/>
              <a:t> </a:t>
            </a:r>
            <a:r>
              <a:rPr lang="en-GB" dirty="0" err="1" smtClean="0"/>
              <a:t>creëert</a:t>
            </a:r>
            <a:r>
              <a:rPr lang="en-GB" dirty="0" smtClean="0"/>
              <a:t> </a:t>
            </a:r>
            <a:r>
              <a:rPr lang="en-GB" dirty="0" err="1"/>
              <a:t>een</a:t>
            </a:r>
            <a:r>
              <a:rPr lang="en-GB" dirty="0"/>
              <a:t> ‘lesser form of knowledge’?</a:t>
            </a:r>
          </a:p>
          <a:p>
            <a:pPr marL="0" indent="0">
              <a:buNone/>
            </a:pPr>
            <a:endParaRPr lang="en-GB" dirty="0"/>
          </a:p>
          <a:p>
            <a:pPr marL="0" indent="0">
              <a:buNone/>
            </a:pPr>
            <a:r>
              <a:rPr lang="en-GB" dirty="0"/>
              <a:t>Het </a:t>
            </a:r>
            <a:r>
              <a:rPr lang="en-GB" dirty="0" err="1"/>
              <a:t>heeft</a:t>
            </a:r>
            <a:r>
              <a:rPr lang="en-GB" dirty="0"/>
              <a:t> </a:t>
            </a:r>
            <a:r>
              <a:rPr lang="en-GB" dirty="0" err="1"/>
              <a:t>niet</a:t>
            </a:r>
            <a:r>
              <a:rPr lang="en-GB" dirty="0"/>
              <a:t> </a:t>
            </a:r>
            <a:r>
              <a:rPr lang="en-GB" dirty="0" err="1"/>
              <a:t>zo</a:t>
            </a:r>
            <a:r>
              <a:rPr lang="en-GB" dirty="0"/>
              <a:t> </a:t>
            </a:r>
            <a:r>
              <a:rPr lang="en-GB" dirty="0" err="1"/>
              <a:t>veel</a:t>
            </a:r>
            <a:r>
              <a:rPr lang="en-GB" dirty="0"/>
              <a:t> zin </a:t>
            </a:r>
            <a:r>
              <a:rPr lang="en-GB" dirty="0" err="1"/>
              <a:t>om</a:t>
            </a:r>
            <a:r>
              <a:rPr lang="en-GB" dirty="0"/>
              <a:t> </a:t>
            </a:r>
            <a:r>
              <a:rPr lang="en-GB" dirty="0" err="1"/>
              <a:t>onderwijsonderzoek</a:t>
            </a:r>
            <a:r>
              <a:rPr lang="en-GB" dirty="0"/>
              <a:t> met de natural sciences </a:t>
            </a:r>
            <a:r>
              <a:rPr lang="en-GB" dirty="0" err="1"/>
              <a:t>te</a:t>
            </a:r>
            <a:r>
              <a:rPr lang="en-GB" dirty="0"/>
              <a:t> </a:t>
            </a:r>
            <a:r>
              <a:rPr lang="en-GB" dirty="0" err="1"/>
              <a:t>vergelijken</a:t>
            </a:r>
            <a:r>
              <a:rPr lang="en-GB" dirty="0"/>
              <a:t>. </a:t>
            </a:r>
            <a:r>
              <a:rPr lang="en-GB" dirty="0" err="1"/>
              <a:t>Onderzoek</a:t>
            </a:r>
            <a:r>
              <a:rPr lang="en-GB" dirty="0"/>
              <a:t> over </a:t>
            </a:r>
            <a:r>
              <a:rPr lang="en-GB" dirty="0" err="1"/>
              <a:t>onderwijs</a:t>
            </a:r>
            <a:r>
              <a:rPr lang="en-GB" dirty="0"/>
              <a:t> </a:t>
            </a:r>
            <a:r>
              <a:rPr lang="en-GB" dirty="0" err="1"/>
              <a:t>heeft</a:t>
            </a:r>
            <a:r>
              <a:rPr lang="en-GB" dirty="0"/>
              <a:t> z’n </a:t>
            </a:r>
            <a:r>
              <a:rPr lang="en-GB" dirty="0" err="1"/>
              <a:t>eigen</a:t>
            </a:r>
            <a:r>
              <a:rPr lang="en-GB" dirty="0"/>
              <a:t> </a:t>
            </a:r>
            <a:r>
              <a:rPr lang="en-GB" dirty="0" err="1"/>
              <a:t>kracht</a:t>
            </a:r>
            <a:r>
              <a:rPr lang="en-GB" dirty="0"/>
              <a:t>.</a:t>
            </a:r>
          </a:p>
          <a:p>
            <a:pPr marL="0" indent="0">
              <a:buNone/>
            </a:pPr>
            <a:endParaRPr lang="en-GB" dirty="0"/>
          </a:p>
          <a:p>
            <a:pPr marL="0" indent="0">
              <a:buNone/>
            </a:pPr>
            <a:endParaRPr lang="en-GB" dirty="0"/>
          </a:p>
          <a:p>
            <a:pPr lvl="1"/>
            <a:endParaRPr lang="en-GB" dirty="0"/>
          </a:p>
        </p:txBody>
      </p:sp>
    </p:spTree>
    <p:extLst>
      <p:ext uri="{BB962C8B-B14F-4D97-AF65-F5344CB8AC3E}">
        <p14:creationId xmlns:p14="http://schemas.microsoft.com/office/powerpoint/2010/main" val="386532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Wat</a:t>
            </a:r>
            <a:r>
              <a:rPr lang="en-GB" dirty="0"/>
              <a:t> nu?</a:t>
            </a:r>
          </a:p>
        </p:txBody>
      </p:sp>
      <p:sp>
        <p:nvSpPr>
          <p:cNvPr id="3" name="Content Placeholder 2"/>
          <p:cNvSpPr>
            <a:spLocks noGrp="1"/>
          </p:cNvSpPr>
          <p:nvPr>
            <p:ph idx="1"/>
          </p:nvPr>
        </p:nvSpPr>
        <p:spPr/>
        <p:txBody>
          <a:bodyPr>
            <a:normAutofit/>
          </a:bodyPr>
          <a:lstStyle/>
          <a:p>
            <a:pPr marL="0" indent="0">
              <a:buNone/>
            </a:pPr>
            <a:r>
              <a:rPr lang="en-GB" dirty="0"/>
              <a:t>2. </a:t>
            </a:r>
            <a:r>
              <a:rPr lang="en-GB" dirty="0" err="1"/>
              <a:t>Oorzaak</a:t>
            </a:r>
            <a:r>
              <a:rPr lang="en-GB" dirty="0"/>
              <a:t> en </a:t>
            </a:r>
            <a:r>
              <a:rPr lang="en-GB" dirty="0" err="1"/>
              <a:t>gevolg</a:t>
            </a:r>
            <a:endParaRPr lang="en-GB" dirty="0"/>
          </a:p>
          <a:p>
            <a:pPr marL="0" indent="0">
              <a:buNone/>
            </a:pPr>
            <a:endParaRPr lang="en-GB" dirty="0"/>
          </a:p>
          <a:p>
            <a:pPr marL="0" indent="0">
              <a:buNone/>
            </a:pPr>
            <a:r>
              <a:rPr lang="en-GB" dirty="0" err="1"/>
              <a:t>Correlatie</a:t>
            </a:r>
            <a:r>
              <a:rPr lang="en-GB" dirty="0"/>
              <a:t> is </a:t>
            </a:r>
            <a:r>
              <a:rPr lang="en-GB" dirty="0" err="1"/>
              <a:t>niet</a:t>
            </a:r>
            <a:r>
              <a:rPr lang="en-GB" dirty="0"/>
              <a:t> </a:t>
            </a:r>
            <a:r>
              <a:rPr lang="en-GB" dirty="0" err="1"/>
              <a:t>causatie</a:t>
            </a:r>
            <a:r>
              <a:rPr lang="en-GB" dirty="0"/>
              <a:t> </a:t>
            </a:r>
            <a:r>
              <a:rPr lang="en-GB" dirty="0" err="1"/>
              <a:t>maar</a:t>
            </a:r>
            <a:r>
              <a:rPr lang="en-GB" dirty="0"/>
              <a:t> </a:t>
            </a:r>
            <a:r>
              <a:rPr lang="en-GB" dirty="0" err="1"/>
              <a:t>kijk</a:t>
            </a:r>
            <a:r>
              <a:rPr lang="en-GB" dirty="0"/>
              <a:t> </a:t>
            </a:r>
            <a:r>
              <a:rPr lang="en-GB" dirty="0" err="1"/>
              <a:t>verder</a:t>
            </a:r>
            <a:r>
              <a:rPr lang="en-GB" dirty="0"/>
              <a:t> dan </a:t>
            </a:r>
            <a:r>
              <a:rPr lang="en-GB" dirty="0" err="1"/>
              <a:t>je</a:t>
            </a:r>
            <a:r>
              <a:rPr lang="en-GB" dirty="0"/>
              <a:t> </a:t>
            </a:r>
            <a:r>
              <a:rPr lang="en-GB" dirty="0" err="1"/>
              <a:t>neus</a:t>
            </a:r>
            <a:r>
              <a:rPr lang="en-GB" dirty="0"/>
              <a:t> lang is. </a:t>
            </a:r>
            <a:r>
              <a:rPr lang="en-GB" dirty="0" err="1"/>
              <a:t>Soms</a:t>
            </a:r>
            <a:r>
              <a:rPr lang="en-GB" dirty="0"/>
              <a:t> is </a:t>
            </a:r>
            <a:r>
              <a:rPr lang="en-GB" dirty="0" err="1"/>
              <a:t>maar</a:t>
            </a:r>
            <a:r>
              <a:rPr lang="en-GB" dirty="0"/>
              <a:t> 1 </a:t>
            </a:r>
            <a:r>
              <a:rPr lang="en-GB" dirty="0" err="1"/>
              <a:t>richting</a:t>
            </a:r>
            <a:r>
              <a:rPr lang="en-GB" dirty="0"/>
              <a:t> </a:t>
            </a:r>
            <a:r>
              <a:rPr lang="en-GB" dirty="0" err="1"/>
              <a:t>plausibel</a:t>
            </a:r>
            <a:r>
              <a:rPr lang="en-GB" dirty="0"/>
              <a:t>, </a:t>
            </a:r>
            <a:r>
              <a:rPr lang="en-GB" dirty="0" err="1"/>
              <a:t>soms</a:t>
            </a:r>
            <a:r>
              <a:rPr lang="en-GB" dirty="0"/>
              <a:t> 2.</a:t>
            </a:r>
          </a:p>
          <a:p>
            <a:pPr marL="0" indent="0">
              <a:buNone/>
            </a:pPr>
            <a:endParaRPr lang="en-GB" dirty="0"/>
          </a:p>
          <a:p>
            <a:pPr marL="0" indent="0">
              <a:buNone/>
            </a:pPr>
            <a:endParaRPr lang="en-GB" dirty="0"/>
          </a:p>
          <a:p>
            <a:pPr lvl="1"/>
            <a:endParaRPr lang="en-GB" dirty="0"/>
          </a:p>
        </p:txBody>
      </p:sp>
    </p:spTree>
    <p:extLst>
      <p:ext uri="{BB962C8B-B14F-4D97-AF65-F5344CB8AC3E}">
        <p14:creationId xmlns:p14="http://schemas.microsoft.com/office/powerpoint/2010/main" val="4149492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Wat</a:t>
            </a:r>
            <a:r>
              <a:rPr lang="en-GB" dirty="0"/>
              <a:t> nu?</a:t>
            </a:r>
          </a:p>
        </p:txBody>
      </p:sp>
      <p:sp>
        <p:nvSpPr>
          <p:cNvPr id="3" name="Content Placeholder 2"/>
          <p:cNvSpPr>
            <a:spLocks noGrp="1"/>
          </p:cNvSpPr>
          <p:nvPr>
            <p:ph idx="1"/>
          </p:nvPr>
        </p:nvSpPr>
        <p:spPr/>
        <p:txBody>
          <a:bodyPr>
            <a:normAutofit/>
          </a:bodyPr>
          <a:lstStyle/>
          <a:p>
            <a:pPr marL="0" indent="0">
              <a:buNone/>
            </a:pPr>
            <a:r>
              <a:rPr lang="en-GB" dirty="0"/>
              <a:t>3. </a:t>
            </a:r>
            <a:r>
              <a:rPr lang="en-GB" dirty="0" err="1"/>
              <a:t>Eén</a:t>
            </a:r>
            <a:r>
              <a:rPr lang="en-GB" dirty="0"/>
              <a:t> </a:t>
            </a:r>
            <a:r>
              <a:rPr lang="en-GB" dirty="0" err="1"/>
              <a:t>zwaluw</a:t>
            </a:r>
            <a:r>
              <a:rPr lang="en-GB" dirty="0"/>
              <a:t> </a:t>
            </a:r>
            <a:r>
              <a:rPr lang="en-GB" dirty="0" err="1"/>
              <a:t>maakt</a:t>
            </a:r>
            <a:r>
              <a:rPr lang="en-GB" dirty="0"/>
              <a:t> nog </a:t>
            </a:r>
            <a:r>
              <a:rPr lang="en-GB" dirty="0" err="1"/>
              <a:t>geen</a:t>
            </a:r>
            <a:r>
              <a:rPr lang="en-GB" dirty="0"/>
              <a:t> </a:t>
            </a:r>
            <a:r>
              <a:rPr lang="en-GB" dirty="0" err="1"/>
              <a:t>zomer</a:t>
            </a:r>
            <a:r>
              <a:rPr lang="en-GB" dirty="0"/>
              <a:t>: </a:t>
            </a:r>
            <a:r>
              <a:rPr lang="en-GB" dirty="0" err="1"/>
              <a:t>paradigma’s</a:t>
            </a:r>
            <a:endParaRPr lang="en-GB" dirty="0"/>
          </a:p>
          <a:p>
            <a:pPr marL="0" indent="0">
              <a:buNone/>
            </a:pPr>
            <a:endParaRPr lang="en-GB" dirty="0"/>
          </a:p>
          <a:p>
            <a:pPr marL="0" indent="0">
              <a:buNone/>
            </a:pPr>
            <a:r>
              <a:rPr lang="en-GB" dirty="0" err="1"/>
              <a:t>Jouw</a:t>
            </a:r>
            <a:r>
              <a:rPr lang="en-GB" dirty="0"/>
              <a:t> </a:t>
            </a:r>
            <a:r>
              <a:rPr lang="en-GB" dirty="0" err="1"/>
              <a:t>visie</a:t>
            </a:r>
            <a:r>
              <a:rPr lang="en-GB" dirty="0"/>
              <a:t> </a:t>
            </a:r>
            <a:r>
              <a:rPr lang="en-GB" dirty="0" smtClean="0"/>
              <a:t>op </a:t>
            </a:r>
            <a:r>
              <a:rPr lang="en-GB" dirty="0" err="1"/>
              <a:t>wetenschap</a:t>
            </a:r>
            <a:r>
              <a:rPr lang="en-GB" dirty="0"/>
              <a:t> (</a:t>
            </a:r>
            <a:r>
              <a:rPr lang="en-GB" dirty="0" err="1"/>
              <a:t>paradigma</a:t>
            </a:r>
            <a:r>
              <a:rPr lang="en-GB" dirty="0"/>
              <a:t>) </a:t>
            </a:r>
            <a:r>
              <a:rPr lang="en-GB" dirty="0" err="1"/>
              <a:t>bepaalt</a:t>
            </a:r>
            <a:r>
              <a:rPr lang="en-GB" dirty="0"/>
              <a:t> of </a:t>
            </a:r>
            <a:r>
              <a:rPr lang="en-GB" dirty="0" err="1"/>
              <a:t>een</a:t>
            </a:r>
            <a:r>
              <a:rPr lang="en-GB" dirty="0"/>
              <a:t> </a:t>
            </a:r>
            <a:r>
              <a:rPr lang="en-GB" dirty="0" err="1"/>
              <a:t>zwaluw</a:t>
            </a:r>
            <a:r>
              <a:rPr lang="en-GB" dirty="0"/>
              <a:t> </a:t>
            </a:r>
            <a:r>
              <a:rPr lang="en-GB" dirty="0" err="1"/>
              <a:t>wel</a:t>
            </a:r>
            <a:r>
              <a:rPr lang="en-GB" dirty="0"/>
              <a:t> of </a:t>
            </a:r>
            <a:r>
              <a:rPr lang="en-GB" dirty="0" err="1"/>
              <a:t>geen</a:t>
            </a:r>
            <a:r>
              <a:rPr lang="en-GB" dirty="0"/>
              <a:t> </a:t>
            </a:r>
            <a:r>
              <a:rPr lang="en-GB" dirty="0" err="1"/>
              <a:t>zomer</a:t>
            </a:r>
            <a:r>
              <a:rPr lang="en-GB" dirty="0"/>
              <a:t> </a:t>
            </a:r>
            <a:r>
              <a:rPr lang="en-GB" dirty="0" err="1"/>
              <a:t>maakt</a:t>
            </a:r>
            <a:r>
              <a:rPr lang="en-GB" dirty="0"/>
              <a:t>. In </a:t>
            </a:r>
            <a:r>
              <a:rPr lang="en-GB" dirty="0" err="1"/>
              <a:t>onderwijsonderzoek</a:t>
            </a:r>
            <a:r>
              <a:rPr lang="en-GB" dirty="0"/>
              <a:t> </a:t>
            </a:r>
            <a:r>
              <a:rPr lang="en-GB" dirty="0" err="1"/>
              <a:t>zou</a:t>
            </a:r>
            <a:r>
              <a:rPr lang="en-GB" dirty="0"/>
              <a:t> </a:t>
            </a:r>
            <a:r>
              <a:rPr lang="en-GB" dirty="0" err="1"/>
              <a:t>ik</a:t>
            </a:r>
            <a:r>
              <a:rPr lang="en-GB" dirty="0"/>
              <a:t> </a:t>
            </a:r>
            <a:r>
              <a:rPr lang="en-GB" dirty="0" err="1"/>
              <a:t>zeggen</a:t>
            </a:r>
            <a:r>
              <a:rPr lang="en-GB" dirty="0"/>
              <a:t> dat je </a:t>
            </a:r>
            <a:r>
              <a:rPr lang="en-GB" dirty="0" err="1"/>
              <a:t>meer</a:t>
            </a:r>
            <a:r>
              <a:rPr lang="en-GB" dirty="0"/>
              <a:t> </a:t>
            </a:r>
            <a:r>
              <a:rPr lang="en-GB" dirty="0" err="1"/>
              <a:t>nodig</a:t>
            </a:r>
            <a:r>
              <a:rPr lang="en-GB" dirty="0"/>
              <a:t> </a:t>
            </a:r>
            <a:r>
              <a:rPr lang="en-GB" dirty="0" err="1"/>
              <a:t>hebt</a:t>
            </a:r>
            <a:r>
              <a:rPr lang="en-GB" dirty="0"/>
              <a:t> dan 1 </a:t>
            </a:r>
            <a:r>
              <a:rPr lang="en-GB" dirty="0" err="1"/>
              <a:t>studie</a:t>
            </a:r>
            <a:r>
              <a:rPr lang="en-GB" dirty="0"/>
              <a:t> om </a:t>
            </a:r>
            <a:r>
              <a:rPr lang="en-GB" dirty="0" smtClean="0"/>
              <a:t>decennia’s </a:t>
            </a:r>
            <a:r>
              <a:rPr lang="en-GB" dirty="0" err="1"/>
              <a:t>onderzoek</a:t>
            </a:r>
            <a:r>
              <a:rPr lang="en-GB" dirty="0"/>
              <a:t> </a:t>
            </a:r>
            <a:r>
              <a:rPr lang="en-GB" dirty="0" err="1"/>
              <a:t>te</a:t>
            </a:r>
            <a:r>
              <a:rPr lang="en-GB" dirty="0"/>
              <a:t> </a:t>
            </a:r>
            <a:r>
              <a:rPr lang="en-GB" dirty="0" err="1"/>
              <a:t>ontzenuwen</a:t>
            </a:r>
            <a:r>
              <a:rPr lang="en-GB" dirty="0"/>
              <a:t>. </a:t>
            </a:r>
            <a:r>
              <a:rPr lang="en-GB" dirty="0" err="1"/>
              <a:t>Daarom</a:t>
            </a:r>
            <a:r>
              <a:rPr lang="en-GB" dirty="0"/>
              <a:t> </a:t>
            </a:r>
            <a:r>
              <a:rPr lang="en-GB" dirty="0" err="1"/>
              <a:t>ook</a:t>
            </a:r>
            <a:r>
              <a:rPr lang="en-GB" dirty="0"/>
              <a:t>: </a:t>
            </a:r>
            <a:r>
              <a:rPr lang="en-GB" dirty="0" err="1"/>
              <a:t>als</a:t>
            </a:r>
            <a:r>
              <a:rPr lang="en-GB" dirty="0"/>
              <a:t> </a:t>
            </a:r>
            <a:r>
              <a:rPr lang="en-GB" dirty="0" err="1" smtClean="0"/>
              <a:t>één</a:t>
            </a:r>
            <a:r>
              <a:rPr lang="en-GB" dirty="0" smtClean="0"/>
              <a:t> </a:t>
            </a:r>
            <a:r>
              <a:rPr lang="en-GB" dirty="0" err="1"/>
              <a:t>studie</a:t>
            </a:r>
            <a:r>
              <a:rPr lang="en-GB" dirty="0"/>
              <a:t> steeds </a:t>
            </a:r>
            <a:r>
              <a:rPr lang="en-GB" dirty="0" err="1"/>
              <a:t>genoemd</a:t>
            </a:r>
            <a:r>
              <a:rPr lang="en-GB" dirty="0"/>
              <a:t> </a:t>
            </a:r>
            <a:r>
              <a:rPr lang="en-GB" dirty="0" err="1"/>
              <a:t>wordt</a:t>
            </a:r>
            <a:r>
              <a:rPr lang="en-GB" dirty="0"/>
              <a:t>, </a:t>
            </a:r>
            <a:r>
              <a:rPr lang="en-GB" dirty="0" err="1"/>
              <a:t>vraag</a:t>
            </a:r>
            <a:r>
              <a:rPr lang="en-GB" dirty="0"/>
              <a:t> dan ‘wat is er nog </a:t>
            </a:r>
            <a:r>
              <a:rPr lang="en-GB" dirty="0" err="1"/>
              <a:t>meer</a:t>
            </a:r>
            <a:r>
              <a:rPr lang="en-GB" dirty="0"/>
              <a:t>?’</a:t>
            </a:r>
          </a:p>
          <a:p>
            <a:pPr marL="0" indent="0">
              <a:buNone/>
            </a:pPr>
            <a:endParaRPr lang="en-GB" dirty="0"/>
          </a:p>
          <a:p>
            <a:pPr marL="0" indent="0">
              <a:buNone/>
            </a:pPr>
            <a:endParaRPr lang="en-GB" dirty="0"/>
          </a:p>
          <a:p>
            <a:pPr lvl="1"/>
            <a:endParaRPr lang="en-GB" dirty="0"/>
          </a:p>
        </p:txBody>
      </p:sp>
    </p:spTree>
    <p:extLst>
      <p:ext uri="{BB962C8B-B14F-4D97-AF65-F5344CB8AC3E}">
        <p14:creationId xmlns:p14="http://schemas.microsoft.com/office/powerpoint/2010/main" val="1595980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Wat</a:t>
            </a:r>
            <a:r>
              <a:rPr lang="en-GB" dirty="0"/>
              <a:t> nu?</a:t>
            </a:r>
          </a:p>
        </p:txBody>
      </p:sp>
      <p:sp>
        <p:nvSpPr>
          <p:cNvPr id="3" name="Content Placeholder 2"/>
          <p:cNvSpPr>
            <a:spLocks noGrp="1"/>
          </p:cNvSpPr>
          <p:nvPr>
            <p:ph idx="1"/>
          </p:nvPr>
        </p:nvSpPr>
        <p:spPr/>
        <p:txBody>
          <a:bodyPr>
            <a:normAutofit/>
          </a:bodyPr>
          <a:lstStyle/>
          <a:p>
            <a:pPr marL="0" indent="0">
              <a:buNone/>
            </a:pPr>
            <a:r>
              <a:rPr lang="en-GB" dirty="0"/>
              <a:t>4. Context</a:t>
            </a:r>
          </a:p>
          <a:p>
            <a:pPr marL="0" indent="0">
              <a:buNone/>
            </a:pPr>
            <a:endParaRPr lang="en-GB" dirty="0"/>
          </a:p>
          <a:p>
            <a:pPr marL="0" indent="0">
              <a:buNone/>
            </a:pPr>
            <a:r>
              <a:rPr lang="en-GB" dirty="0"/>
              <a:t>Er </a:t>
            </a:r>
            <a:r>
              <a:rPr lang="en-GB" dirty="0" err="1"/>
              <a:t>valt</a:t>
            </a:r>
            <a:r>
              <a:rPr lang="en-GB" dirty="0"/>
              <a:t> best </a:t>
            </a:r>
            <a:r>
              <a:rPr lang="en-GB" dirty="0" err="1"/>
              <a:t>te</a:t>
            </a:r>
            <a:r>
              <a:rPr lang="en-GB" dirty="0"/>
              <a:t> </a:t>
            </a:r>
            <a:r>
              <a:rPr lang="en-GB" dirty="0" err="1"/>
              <a:t>generaliseren</a:t>
            </a:r>
            <a:r>
              <a:rPr lang="en-GB" dirty="0"/>
              <a:t> over </a:t>
            </a:r>
            <a:r>
              <a:rPr lang="en-GB" dirty="0" err="1"/>
              <a:t>contexten</a:t>
            </a:r>
            <a:r>
              <a:rPr lang="en-GB" dirty="0"/>
              <a:t> </a:t>
            </a:r>
            <a:r>
              <a:rPr lang="en-GB" dirty="0" err="1"/>
              <a:t>maar</a:t>
            </a:r>
            <a:r>
              <a:rPr lang="en-GB" dirty="0"/>
              <a:t> er is </a:t>
            </a:r>
            <a:r>
              <a:rPr lang="en-GB" dirty="0" err="1"/>
              <a:t>altijd</a:t>
            </a:r>
            <a:r>
              <a:rPr lang="en-GB" dirty="0"/>
              <a:t> </a:t>
            </a:r>
            <a:r>
              <a:rPr lang="en-GB" dirty="0" err="1"/>
              <a:t>een</a:t>
            </a:r>
            <a:r>
              <a:rPr lang="en-GB" dirty="0"/>
              <a:t> context. Je </a:t>
            </a:r>
            <a:r>
              <a:rPr lang="en-GB" dirty="0" err="1"/>
              <a:t>leert</a:t>
            </a:r>
            <a:r>
              <a:rPr lang="en-GB" dirty="0"/>
              <a:t> </a:t>
            </a:r>
            <a:r>
              <a:rPr lang="en-GB" dirty="0" err="1"/>
              <a:t>voor</a:t>
            </a:r>
            <a:r>
              <a:rPr lang="en-GB" dirty="0"/>
              <a:t>- en </a:t>
            </a:r>
            <a:r>
              <a:rPr lang="en-GB" dirty="0" err="1"/>
              <a:t>nadelen</a:t>
            </a:r>
            <a:r>
              <a:rPr lang="en-GB" dirty="0"/>
              <a:t> van </a:t>
            </a:r>
            <a:r>
              <a:rPr lang="en-GB" dirty="0" err="1"/>
              <a:t>een</a:t>
            </a:r>
            <a:r>
              <a:rPr lang="en-GB" dirty="0"/>
              <a:t> </a:t>
            </a:r>
            <a:r>
              <a:rPr lang="en-GB" dirty="0" err="1"/>
              <a:t>studie</a:t>
            </a:r>
            <a:r>
              <a:rPr lang="en-GB" dirty="0"/>
              <a:t> </a:t>
            </a:r>
            <a:r>
              <a:rPr lang="en-GB" dirty="0" err="1"/>
              <a:t>beter</a:t>
            </a:r>
            <a:r>
              <a:rPr lang="en-GB" dirty="0"/>
              <a:t> </a:t>
            </a:r>
            <a:r>
              <a:rPr lang="en-GB" dirty="0" err="1"/>
              <a:t>kennen</a:t>
            </a:r>
            <a:r>
              <a:rPr lang="en-GB" dirty="0"/>
              <a:t> </a:t>
            </a:r>
            <a:r>
              <a:rPr lang="en-GB" dirty="0" err="1"/>
              <a:t>als</a:t>
            </a:r>
            <a:r>
              <a:rPr lang="en-GB" dirty="0"/>
              <a:t> je </a:t>
            </a:r>
            <a:r>
              <a:rPr lang="en-GB" dirty="0" err="1"/>
              <a:t>je</a:t>
            </a:r>
            <a:r>
              <a:rPr lang="en-GB" dirty="0"/>
              <a:t> </a:t>
            </a:r>
            <a:r>
              <a:rPr lang="en-GB" dirty="0" err="1" smtClean="0"/>
              <a:t>inleest</a:t>
            </a:r>
            <a:r>
              <a:rPr lang="en-GB" dirty="0" smtClean="0"/>
              <a:t> </a:t>
            </a:r>
            <a:r>
              <a:rPr lang="en-GB" dirty="0"/>
              <a:t>in de context.</a:t>
            </a:r>
          </a:p>
          <a:p>
            <a:pPr marL="0" indent="0">
              <a:buNone/>
            </a:pPr>
            <a:endParaRPr lang="en-GB" dirty="0"/>
          </a:p>
          <a:p>
            <a:pPr marL="0" indent="0">
              <a:buNone/>
            </a:pPr>
            <a:endParaRPr lang="en-GB" dirty="0"/>
          </a:p>
          <a:p>
            <a:pPr lvl="1"/>
            <a:endParaRPr lang="en-GB" dirty="0"/>
          </a:p>
        </p:txBody>
      </p:sp>
    </p:spTree>
    <p:extLst>
      <p:ext uri="{BB962C8B-B14F-4D97-AF65-F5344CB8AC3E}">
        <p14:creationId xmlns:p14="http://schemas.microsoft.com/office/powerpoint/2010/main" val="1356569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2E4F91-A487-EB4C-982E-1BC7091EDBFE}"/>
              </a:ext>
            </a:extLst>
          </p:cNvPr>
          <p:cNvSpPr>
            <a:spLocks noGrp="1"/>
          </p:cNvSpPr>
          <p:nvPr>
            <p:ph type="title"/>
          </p:nvPr>
        </p:nvSpPr>
        <p:spPr/>
        <p:txBody>
          <a:bodyPr/>
          <a:lstStyle/>
          <a:p>
            <a:r>
              <a:rPr lang="en-GB" dirty="0" err="1"/>
              <a:t>Onderwijsonderzoek</a:t>
            </a:r>
            <a:endParaRPr lang="en-US" dirty="0"/>
          </a:p>
        </p:txBody>
      </p:sp>
      <p:sp>
        <p:nvSpPr>
          <p:cNvPr id="3" name="Content Placeholder 2">
            <a:extLst>
              <a:ext uri="{FF2B5EF4-FFF2-40B4-BE49-F238E27FC236}">
                <a16:creationId xmlns="" xmlns:a16="http://schemas.microsoft.com/office/drawing/2014/main" id="{B7B83238-E886-074F-BE28-584B999510BF}"/>
              </a:ext>
            </a:extLst>
          </p:cNvPr>
          <p:cNvSpPr>
            <a:spLocks noGrp="1"/>
          </p:cNvSpPr>
          <p:nvPr>
            <p:ph idx="1"/>
          </p:nvPr>
        </p:nvSpPr>
        <p:spPr>
          <a:xfrm>
            <a:off x="457200" y="1600200"/>
            <a:ext cx="8229600" cy="4876800"/>
          </a:xfrm>
        </p:spPr>
        <p:txBody>
          <a:bodyPr/>
          <a:lstStyle/>
          <a:p>
            <a:r>
              <a:rPr lang="en-GB" dirty="0"/>
              <a:t>‘Evidence-informed’ </a:t>
            </a:r>
            <a:r>
              <a:rPr lang="en-GB" dirty="0" err="1"/>
              <a:t>betekent</a:t>
            </a:r>
            <a:r>
              <a:rPr lang="en-GB" dirty="0"/>
              <a:t> nog steeds ‘</a:t>
            </a:r>
            <a:r>
              <a:rPr lang="en-GB" dirty="0" err="1"/>
              <a:t>gebaseerd</a:t>
            </a:r>
            <a:r>
              <a:rPr lang="en-GB" dirty="0"/>
              <a:t> op </a:t>
            </a:r>
            <a:r>
              <a:rPr lang="en-GB" dirty="0" err="1"/>
              <a:t>wetenschappelijk</a:t>
            </a:r>
            <a:r>
              <a:rPr lang="en-GB" dirty="0"/>
              <a:t> </a:t>
            </a:r>
            <a:r>
              <a:rPr lang="en-GB" dirty="0" err="1"/>
              <a:t>onderzoek</a:t>
            </a:r>
            <a:r>
              <a:rPr lang="en-GB" dirty="0"/>
              <a:t>’ </a:t>
            </a:r>
            <a:r>
              <a:rPr lang="en-GB" dirty="0" err="1"/>
              <a:t>maar</a:t>
            </a:r>
            <a:r>
              <a:rPr lang="en-GB" dirty="0"/>
              <a:t> </a:t>
            </a:r>
            <a:r>
              <a:rPr lang="en-GB" dirty="0" err="1"/>
              <a:t>houdt</a:t>
            </a:r>
            <a:r>
              <a:rPr lang="en-GB" dirty="0"/>
              <a:t> </a:t>
            </a:r>
            <a:r>
              <a:rPr lang="en-GB" dirty="0" err="1"/>
              <a:t>rekening</a:t>
            </a:r>
            <a:r>
              <a:rPr lang="en-GB" dirty="0"/>
              <a:t> met de </a:t>
            </a:r>
            <a:r>
              <a:rPr lang="en-GB" dirty="0" err="1"/>
              <a:t>aard</a:t>
            </a:r>
            <a:r>
              <a:rPr lang="en-GB" dirty="0"/>
              <a:t> van de </a:t>
            </a:r>
            <a:r>
              <a:rPr lang="en-GB" dirty="0" err="1"/>
              <a:t>sociale</a:t>
            </a:r>
            <a:r>
              <a:rPr lang="en-GB" dirty="0"/>
              <a:t> </a:t>
            </a:r>
            <a:r>
              <a:rPr lang="en-GB" dirty="0" err="1"/>
              <a:t>wetenschappen</a:t>
            </a:r>
            <a:r>
              <a:rPr lang="en-GB" dirty="0"/>
              <a:t>.</a:t>
            </a:r>
          </a:p>
          <a:p>
            <a:r>
              <a:rPr lang="en-GB" dirty="0" err="1"/>
              <a:t>Maar</a:t>
            </a:r>
            <a:r>
              <a:rPr lang="en-GB" dirty="0"/>
              <a:t> </a:t>
            </a:r>
            <a:r>
              <a:rPr lang="en-GB" dirty="0" err="1"/>
              <a:t>wat</a:t>
            </a:r>
            <a:r>
              <a:rPr lang="en-GB" dirty="0"/>
              <a:t> is het </a:t>
            </a:r>
            <a:r>
              <a:rPr lang="en-GB" dirty="0" err="1"/>
              <a:t>eigenlijk</a:t>
            </a:r>
            <a:r>
              <a:rPr lang="en-GB" dirty="0"/>
              <a:t>? </a:t>
            </a:r>
            <a:r>
              <a:rPr lang="en-GB" dirty="0" err="1"/>
              <a:t>Multidisciplinair</a:t>
            </a:r>
            <a:r>
              <a:rPr lang="en-GB" dirty="0"/>
              <a:t>…</a:t>
            </a:r>
          </a:p>
          <a:p>
            <a:pPr lvl="1"/>
            <a:r>
              <a:rPr lang="en-GB" dirty="0" err="1"/>
              <a:t>Sociologie</a:t>
            </a:r>
            <a:endParaRPr lang="en-GB" dirty="0"/>
          </a:p>
          <a:p>
            <a:pPr lvl="1"/>
            <a:r>
              <a:rPr lang="en-GB" dirty="0" err="1"/>
              <a:t>Economie</a:t>
            </a:r>
            <a:endParaRPr lang="en-GB" dirty="0"/>
          </a:p>
          <a:p>
            <a:pPr lvl="1"/>
            <a:r>
              <a:rPr lang="en-GB" dirty="0" err="1"/>
              <a:t>Psychologie</a:t>
            </a:r>
            <a:endParaRPr lang="en-GB" dirty="0"/>
          </a:p>
          <a:p>
            <a:pPr lvl="1"/>
            <a:r>
              <a:rPr lang="en-GB" dirty="0" err="1"/>
              <a:t>Pedagogiek</a:t>
            </a:r>
            <a:endParaRPr lang="en-GB" dirty="0"/>
          </a:p>
          <a:p>
            <a:r>
              <a:rPr lang="en-GB" dirty="0"/>
              <a:t>Elke discipline </a:t>
            </a:r>
            <a:r>
              <a:rPr lang="en-GB" dirty="0" err="1"/>
              <a:t>heeft</a:t>
            </a:r>
            <a:r>
              <a:rPr lang="en-GB" dirty="0"/>
              <a:t> </a:t>
            </a:r>
            <a:r>
              <a:rPr lang="en-GB" dirty="0" err="1"/>
              <a:t>zo</a:t>
            </a:r>
            <a:r>
              <a:rPr lang="en-GB" dirty="0"/>
              <a:t> z’n </a:t>
            </a:r>
            <a:r>
              <a:rPr lang="en-GB" dirty="0" err="1"/>
              <a:t>eigen</a:t>
            </a:r>
            <a:r>
              <a:rPr lang="en-GB" dirty="0"/>
              <a:t> </a:t>
            </a:r>
            <a:r>
              <a:rPr lang="en-GB" dirty="0" err="1"/>
              <a:t>aannames</a:t>
            </a:r>
            <a:r>
              <a:rPr lang="en-GB" dirty="0"/>
              <a:t> en </a:t>
            </a:r>
            <a:r>
              <a:rPr lang="en-GB" dirty="0" err="1"/>
              <a:t>methodes</a:t>
            </a:r>
            <a:r>
              <a:rPr lang="en-GB" dirty="0"/>
              <a:t> (en </a:t>
            </a:r>
            <a:r>
              <a:rPr lang="en-GB" dirty="0" err="1"/>
              <a:t>paradigma’s</a:t>
            </a:r>
            <a:r>
              <a:rPr lang="en-GB" dirty="0"/>
              <a:t>)</a:t>
            </a:r>
          </a:p>
          <a:p>
            <a:r>
              <a:rPr lang="en-GB" dirty="0"/>
              <a:t>“dealing with so many variables that are extremely hard to (all) control.”</a:t>
            </a:r>
          </a:p>
          <a:p>
            <a:pPr marL="0" indent="0">
              <a:buNone/>
            </a:pPr>
            <a:endParaRPr lang="en-GB" dirty="0"/>
          </a:p>
          <a:p>
            <a:endParaRPr lang="en-GB" dirty="0"/>
          </a:p>
          <a:p>
            <a:endParaRPr lang="en-GB" dirty="0"/>
          </a:p>
          <a:p>
            <a:endParaRPr lang="en-GB" dirty="0"/>
          </a:p>
          <a:p>
            <a:endParaRPr lang="en-US" dirty="0"/>
          </a:p>
        </p:txBody>
      </p:sp>
      <p:sp>
        <p:nvSpPr>
          <p:cNvPr id="5" name="Rectangle 4">
            <a:extLst>
              <a:ext uri="{FF2B5EF4-FFF2-40B4-BE49-F238E27FC236}">
                <a16:creationId xmlns="" xmlns:a16="http://schemas.microsoft.com/office/drawing/2014/main" id="{8E21A23B-568B-9C49-BD21-6670556F0386}"/>
              </a:ext>
            </a:extLst>
          </p:cNvPr>
          <p:cNvSpPr/>
          <p:nvPr/>
        </p:nvSpPr>
        <p:spPr>
          <a:xfrm>
            <a:off x="1600200" y="6540240"/>
            <a:ext cx="7543800" cy="276999"/>
          </a:xfrm>
          <a:prstGeom prst="rect">
            <a:avLst/>
          </a:prstGeom>
        </p:spPr>
        <p:txBody>
          <a:bodyPr wrap="square">
            <a:spAutoFit/>
          </a:bodyPr>
          <a:lstStyle/>
          <a:p>
            <a:r>
              <a:rPr lang="en-GB" sz="1200" dirty="0">
                <a:hlinkClick r:id="rId2"/>
              </a:rPr>
              <a:t>https://3starlearningexperiences.wordpress.com/2018/06/26/working-in-an-evidence-informed-way/</a:t>
            </a:r>
            <a:r>
              <a:rPr lang="en-GB" sz="1200" dirty="0"/>
              <a:t> </a:t>
            </a:r>
          </a:p>
        </p:txBody>
      </p:sp>
    </p:spTree>
    <p:extLst>
      <p:ext uri="{BB962C8B-B14F-4D97-AF65-F5344CB8AC3E}">
        <p14:creationId xmlns:p14="http://schemas.microsoft.com/office/powerpoint/2010/main" val="22481178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Wat</a:t>
            </a:r>
            <a:r>
              <a:rPr lang="en-GB" dirty="0"/>
              <a:t> nu?</a:t>
            </a:r>
          </a:p>
        </p:txBody>
      </p:sp>
      <p:sp>
        <p:nvSpPr>
          <p:cNvPr id="3" name="Content Placeholder 2"/>
          <p:cNvSpPr>
            <a:spLocks noGrp="1"/>
          </p:cNvSpPr>
          <p:nvPr>
            <p:ph idx="1"/>
          </p:nvPr>
        </p:nvSpPr>
        <p:spPr/>
        <p:txBody>
          <a:bodyPr>
            <a:normAutofit/>
          </a:bodyPr>
          <a:lstStyle/>
          <a:p>
            <a:pPr marL="0" indent="0">
              <a:buNone/>
            </a:pPr>
            <a:r>
              <a:rPr lang="en-GB" dirty="0"/>
              <a:t>5. </a:t>
            </a:r>
            <a:r>
              <a:rPr lang="en-GB" dirty="0" err="1"/>
              <a:t>Kwantificering</a:t>
            </a:r>
            <a:r>
              <a:rPr lang="en-GB" dirty="0"/>
              <a:t> </a:t>
            </a:r>
            <a:r>
              <a:rPr lang="en-GB" dirty="0" err="1"/>
              <a:t>en</a:t>
            </a:r>
            <a:r>
              <a:rPr lang="en-GB" dirty="0"/>
              <a:t> </a:t>
            </a:r>
            <a:r>
              <a:rPr lang="en-GB" dirty="0" err="1"/>
              <a:t>meten</a:t>
            </a:r>
            <a:endParaRPr lang="en-GB" dirty="0"/>
          </a:p>
          <a:p>
            <a:pPr marL="0" indent="0">
              <a:buNone/>
            </a:pPr>
            <a:endParaRPr lang="en-GB" dirty="0"/>
          </a:p>
          <a:p>
            <a:pPr marL="0" indent="0">
              <a:buNone/>
            </a:pPr>
            <a:r>
              <a:rPr lang="en-GB" dirty="0" err="1"/>
              <a:t>Meten</a:t>
            </a:r>
            <a:r>
              <a:rPr lang="en-GB" dirty="0"/>
              <a:t> is </a:t>
            </a:r>
            <a:r>
              <a:rPr lang="en-GB" dirty="0" err="1"/>
              <a:t>misschien</a:t>
            </a:r>
            <a:r>
              <a:rPr lang="en-GB" dirty="0"/>
              <a:t> </a:t>
            </a:r>
            <a:r>
              <a:rPr lang="en-GB" dirty="0" err="1"/>
              <a:t>wel</a:t>
            </a:r>
            <a:r>
              <a:rPr lang="en-GB" dirty="0"/>
              <a:t> </a:t>
            </a:r>
            <a:r>
              <a:rPr lang="en-GB" dirty="0" err="1" smtClean="0"/>
              <a:t>weten</a:t>
            </a:r>
            <a:r>
              <a:rPr lang="en-GB" dirty="0" smtClean="0"/>
              <a:t>, </a:t>
            </a:r>
            <a:r>
              <a:rPr lang="en-GB" dirty="0"/>
              <a:t>maar </a:t>
            </a:r>
            <a:r>
              <a:rPr lang="en-GB" i="1" dirty="0"/>
              <a:t>wat</a:t>
            </a:r>
            <a:r>
              <a:rPr lang="en-GB" dirty="0"/>
              <a:t> </a:t>
            </a:r>
            <a:r>
              <a:rPr lang="en-GB" dirty="0" err="1"/>
              <a:t>weet</a:t>
            </a:r>
            <a:r>
              <a:rPr lang="en-GB" dirty="0"/>
              <a:t> je dan </a:t>
            </a:r>
            <a:r>
              <a:rPr lang="en-GB" dirty="0" err="1"/>
              <a:t>eigenlijk</a:t>
            </a:r>
            <a:r>
              <a:rPr lang="en-GB" dirty="0"/>
              <a:t>? </a:t>
            </a:r>
            <a:r>
              <a:rPr lang="en-GB" dirty="0" err="1"/>
              <a:t>Achterhaal</a:t>
            </a:r>
            <a:r>
              <a:rPr lang="en-GB" dirty="0"/>
              <a:t> op basis van </a:t>
            </a:r>
            <a:r>
              <a:rPr lang="en-GB" dirty="0" err="1"/>
              <a:t>welke</a:t>
            </a:r>
            <a:r>
              <a:rPr lang="en-GB" dirty="0"/>
              <a:t> </a:t>
            </a:r>
            <a:r>
              <a:rPr lang="en-GB" dirty="0" err="1"/>
              <a:t>gegevens</a:t>
            </a:r>
            <a:r>
              <a:rPr lang="en-GB" dirty="0"/>
              <a:t> de </a:t>
            </a:r>
            <a:r>
              <a:rPr lang="en-GB" dirty="0" err="1"/>
              <a:t>conclusies</a:t>
            </a:r>
            <a:r>
              <a:rPr lang="en-GB" dirty="0"/>
              <a:t> </a:t>
            </a:r>
            <a:r>
              <a:rPr lang="en-GB" dirty="0" err="1"/>
              <a:t>gebaseerd</a:t>
            </a:r>
            <a:r>
              <a:rPr lang="en-GB" dirty="0"/>
              <a:t> </a:t>
            </a:r>
            <a:r>
              <a:rPr lang="en-GB" dirty="0" err="1"/>
              <a:t>worden</a:t>
            </a:r>
            <a:r>
              <a:rPr lang="en-GB" dirty="0"/>
              <a:t>.</a:t>
            </a:r>
          </a:p>
          <a:p>
            <a:pPr marL="0" indent="0">
              <a:buNone/>
            </a:pPr>
            <a:endParaRPr lang="en-GB" dirty="0"/>
          </a:p>
          <a:p>
            <a:pPr marL="0" indent="0">
              <a:buNone/>
            </a:pPr>
            <a:endParaRPr lang="en-GB" dirty="0"/>
          </a:p>
          <a:p>
            <a:pPr lvl="1"/>
            <a:endParaRPr lang="en-GB" dirty="0"/>
          </a:p>
        </p:txBody>
      </p:sp>
    </p:spTree>
    <p:extLst>
      <p:ext uri="{BB962C8B-B14F-4D97-AF65-F5344CB8AC3E}">
        <p14:creationId xmlns:p14="http://schemas.microsoft.com/office/powerpoint/2010/main" val="1222064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167F49-ED36-CD44-87DA-9F8D052B72E4}"/>
              </a:ext>
            </a:extLst>
          </p:cNvPr>
          <p:cNvSpPr>
            <a:spLocks noGrp="1"/>
          </p:cNvSpPr>
          <p:nvPr>
            <p:ph type="title"/>
          </p:nvPr>
        </p:nvSpPr>
        <p:spPr/>
        <p:txBody>
          <a:bodyPr/>
          <a:lstStyle/>
          <a:p>
            <a:r>
              <a:rPr lang="en-GB" dirty="0"/>
              <a:t>Hoe </a:t>
            </a:r>
            <a:r>
              <a:rPr lang="en-GB" dirty="0" err="1"/>
              <a:t>reageer</a:t>
            </a:r>
            <a:r>
              <a:rPr lang="en-GB" dirty="0"/>
              <a:t> </a:t>
            </a:r>
            <a:r>
              <a:rPr lang="en-GB" dirty="0" err="1"/>
              <a:t>ik</a:t>
            </a:r>
            <a:r>
              <a:rPr lang="en-GB" dirty="0"/>
              <a:t> op </a:t>
            </a:r>
            <a:r>
              <a:rPr lang="en-GB" dirty="0" err="1"/>
              <a:t>onderzoek</a:t>
            </a:r>
            <a:endParaRPr lang="en-US" dirty="0"/>
          </a:p>
        </p:txBody>
      </p:sp>
      <mc:AlternateContent xmlns:mc="http://schemas.openxmlformats.org/markup-compatibility/2006" xmlns:p14="http://schemas.microsoft.com/office/powerpoint/2010/main">
        <mc:Choice Requires="p14">
          <p:contentPart p14:bwMode="auto" r:id="rId2">
            <p14:nvContentPartPr>
              <p14:cNvPr id="29" name="Ink 28">
                <a:extLst>
                  <a:ext uri="{FF2B5EF4-FFF2-40B4-BE49-F238E27FC236}">
                    <a16:creationId xmlns="" xmlns:a16="http://schemas.microsoft.com/office/drawing/2014/main" id="{2AE59693-2EBA-3844-AA73-EC749C283E30}"/>
                  </a:ext>
                </a:extLst>
              </p14:cNvPr>
              <p14:cNvContentPartPr/>
              <p14:nvPr/>
            </p14:nvContentPartPr>
            <p14:xfrm>
              <a:off x="955956" y="3897915"/>
              <a:ext cx="24480" cy="16560"/>
            </p14:xfrm>
          </p:contentPart>
        </mc:Choice>
        <mc:Fallback xmlns="">
          <p:pic>
            <p:nvPicPr>
              <p:cNvPr id="29" name="Ink 28">
                <a:extLst>
                  <a:ext uri="{FF2B5EF4-FFF2-40B4-BE49-F238E27FC236}">
                    <a16:creationId xmlns:a16="http://schemas.microsoft.com/office/drawing/2014/main" id="{2AE59693-2EBA-3844-AA73-EC749C283E30}"/>
                  </a:ext>
                </a:extLst>
              </p:cNvPr>
              <p:cNvPicPr/>
              <p:nvPr/>
            </p:nvPicPr>
            <p:blipFill>
              <a:blip r:embed="rId3"/>
              <a:stretch>
                <a:fillRect/>
              </a:stretch>
            </p:blipFill>
            <p:spPr>
              <a:xfrm>
                <a:off x="940836" y="3882795"/>
                <a:ext cx="550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1" name="Ink 30">
                <a:extLst>
                  <a:ext uri="{FF2B5EF4-FFF2-40B4-BE49-F238E27FC236}">
                    <a16:creationId xmlns="" xmlns:a16="http://schemas.microsoft.com/office/drawing/2014/main" id="{99BEBF27-DBEE-1A48-B3F8-624E66CC5A12}"/>
                  </a:ext>
                </a:extLst>
              </p14:cNvPr>
              <p14:cNvContentPartPr/>
              <p14:nvPr/>
            </p14:nvContentPartPr>
            <p14:xfrm>
              <a:off x="1295796" y="3873795"/>
              <a:ext cx="137880" cy="194040"/>
            </p14:xfrm>
          </p:contentPart>
        </mc:Choice>
        <mc:Fallback xmlns="">
          <p:pic>
            <p:nvPicPr>
              <p:cNvPr id="31" name="Ink 30">
                <a:extLst>
                  <a:ext uri="{FF2B5EF4-FFF2-40B4-BE49-F238E27FC236}">
                    <a16:creationId xmlns:a16="http://schemas.microsoft.com/office/drawing/2014/main" id="{99BEBF27-DBEE-1A48-B3F8-624E66CC5A12}"/>
                  </a:ext>
                </a:extLst>
              </p:cNvPr>
              <p:cNvPicPr/>
              <p:nvPr/>
            </p:nvPicPr>
            <p:blipFill>
              <a:blip r:embed="rId5"/>
              <a:stretch>
                <a:fillRect/>
              </a:stretch>
            </p:blipFill>
            <p:spPr>
              <a:xfrm>
                <a:off x="1280316" y="3858315"/>
                <a:ext cx="16848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2" name="Ink 31">
                <a:extLst>
                  <a:ext uri="{FF2B5EF4-FFF2-40B4-BE49-F238E27FC236}">
                    <a16:creationId xmlns="" xmlns:a16="http://schemas.microsoft.com/office/drawing/2014/main" id="{B47D0B75-7D8D-1A41-83F3-1ABF68E559B1}"/>
                  </a:ext>
                </a:extLst>
              </p14:cNvPr>
              <p14:cNvContentPartPr/>
              <p14:nvPr/>
            </p14:nvContentPartPr>
            <p14:xfrm>
              <a:off x="1372476" y="4181235"/>
              <a:ext cx="20520" cy="20520"/>
            </p14:xfrm>
          </p:contentPart>
        </mc:Choice>
        <mc:Fallback xmlns="">
          <p:pic>
            <p:nvPicPr>
              <p:cNvPr id="32" name="Ink 31">
                <a:extLst>
                  <a:ext uri="{FF2B5EF4-FFF2-40B4-BE49-F238E27FC236}">
                    <a16:creationId xmlns:a16="http://schemas.microsoft.com/office/drawing/2014/main" id="{B47D0B75-7D8D-1A41-83F3-1ABF68E559B1}"/>
                  </a:ext>
                </a:extLst>
              </p:cNvPr>
              <p:cNvPicPr/>
              <p:nvPr/>
            </p:nvPicPr>
            <p:blipFill>
              <a:blip r:embed="rId7"/>
              <a:stretch>
                <a:fillRect/>
              </a:stretch>
            </p:blipFill>
            <p:spPr>
              <a:xfrm>
                <a:off x="1357356" y="4165755"/>
                <a:ext cx="5112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3" name="Ink 34">
                <a:extLst>
                  <a:ext uri="{FF2B5EF4-FFF2-40B4-BE49-F238E27FC236}">
                    <a16:creationId xmlns="" xmlns:a16="http://schemas.microsoft.com/office/drawing/2014/main" id="{E6A4F1C0-F495-5843-B249-4BD9AB0CE844}"/>
                  </a:ext>
                </a:extLst>
              </p14:cNvPr>
              <p14:cNvContentPartPr/>
              <p14:nvPr/>
            </p14:nvContentPartPr>
            <p14:xfrm>
              <a:off x="903756" y="3991515"/>
              <a:ext cx="262800" cy="298440"/>
            </p14:xfrm>
          </p:contentPart>
        </mc:Choice>
        <mc:Fallback xmlns="">
          <p:pic>
            <p:nvPicPr>
              <p:cNvPr id="33" name="Ink 34">
                <a:extLst>
                  <a:ext uri="{FF2B5EF4-FFF2-40B4-BE49-F238E27FC236}">
                    <a16:creationId xmlns:a16="http://schemas.microsoft.com/office/drawing/2014/main" id="{E6A4F1C0-F495-5843-B249-4BD9AB0CE844}"/>
                  </a:ext>
                </a:extLst>
              </p:cNvPr>
              <p:cNvPicPr/>
              <p:nvPr/>
            </p:nvPicPr>
            <p:blipFill>
              <a:blip r:embed="rId9"/>
              <a:stretch>
                <a:fillRect/>
              </a:stretch>
            </p:blipFill>
            <p:spPr>
              <a:xfrm>
                <a:off x="888636" y="3976395"/>
                <a:ext cx="2934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2" name="Ink 43">
                <a:extLst>
                  <a:ext uri="{FF2B5EF4-FFF2-40B4-BE49-F238E27FC236}">
                    <a16:creationId xmlns="" xmlns:a16="http://schemas.microsoft.com/office/drawing/2014/main" id="{EC188291-BC9C-8B44-93D9-469A8E544E43}"/>
                  </a:ext>
                </a:extLst>
              </p14:cNvPr>
              <p14:cNvContentPartPr/>
              <p14:nvPr/>
            </p14:nvContentPartPr>
            <p14:xfrm>
              <a:off x="2141436" y="4120395"/>
              <a:ext cx="582120" cy="718200"/>
            </p14:xfrm>
          </p:contentPart>
        </mc:Choice>
        <mc:Fallback xmlns="">
          <p:pic>
            <p:nvPicPr>
              <p:cNvPr id="42" name="Ink 43">
                <a:extLst>
                  <a:ext uri="{FF2B5EF4-FFF2-40B4-BE49-F238E27FC236}">
                    <a16:creationId xmlns:a16="http://schemas.microsoft.com/office/drawing/2014/main" id="{EC188291-BC9C-8B44-93D9-469A8E544E43}"/>
                  </a:ext>
                </a:extLst>
              </p:cNvPr>
              <p:cNvPicPr/>
              <p:nvPr/>
            </p:nvPicPr>
            <p:blipFill>
              <a:blip r:embed="rId11"/>
              <a:stretch>
                <a:fillRect/>
              </a:stretch>
            </p:blipFill>
            <p:spPr>
              <a:xfrm>
                <a:off x="2126307" y="4105275"/>
                <a:ext cx="612739" cy="748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1" name="Ink 71">
                <a:extLst>
                  <a:ext uri="{FF2B5EF4-FFF2-40B4-BE49-F238E27FC236}">
                    <a16:creationId xmlns="" xmlns:a16="http://schemas.microsoft.com/office/drawing/2014/main" id="{F7F7B063-CA22-D342-8339-FFF2515C96A0}"/>
                  </a:ext>
                </a:extLst>
              </p14:cNvPr>
              <p14:cNvContentPartPr/>
              <p14:nvPr/>
            </p14:nvContentPartPr>
            <p14:xfrm>
              <a:off x="3156276" y="1566195"/>
              <a:ext cx="1419480" cy="1234440"/>
            </p14:xfrm>
          </p:contentPart>
        </mc:Choice>
        <mc:Fallback xmlns="">
          <p:pic>
            <p:nvPicPr>
              <p:cNvPr id="71" name="Ink 71">
                <a:extLst>
                  <a:ext uri="{FF2B5EF4-FFF2-40B4-BE49-F238E27FC236}">
                    <a16:creationId xmlns:a16="http://schemas.microsoft.com/office/drawing/2014/main" id="{F7F7B063-CA22-D342-8339-FFF2515C96A0}"/>
                  </a:ext>
                </a:extLst>
              </p:cNvPr>
              <p:cNvPicPr/>
              <p:nvPr/>
            </p:nvPicPr>
            <p:blipFill>
              <a:blip r:embed="rId13"/>
              <a:stretch>
                <a:fillRect/>
              </a:stretch>
            </p:blipFill>
            <p:spPr>
              <a:xfrm>
                <a:off x="3140796" y="1550715"/>
                <a:ext cx="1450080" cy="1265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6" name="Ink 76">
                <a:extLst>
                  <a:ext uri="{FF2B5EF4-FFF2-40B4-BE49-F238E27FC236}">
                    <a16:creationId xmlns="" xmlns:a16="http://schemas.microsoft.com/office/drawing/2014/main" id="{DE73C589-7096-CF46-8B94-6BD7CFD49477}"/>
                  </a:ext>
                </a:extLst>
              </p14:cNvPr>
              <p14:cNvContentPartPr/>
              <p14:nvPr/>
            </p14:nvContentPartPr>
            <p14:xfrm>
              <a:off x="4820196" y="1354515"/>
              <a:ext cx="750960" cy="752040"/>
            </p14:xfrm>
          </p:contentPart>
        </mc:Choice>
        <mc:Fallback xmlns="">
          <p:pic>
            <p:nvPicPr>
              <p:cNvPr id="76" name="Ink 76">
                <a:extLst>
                  <a:ext uri="{FF2B5EF4-FFF2-40B4-BE49-F238E27FC236}">
                    <a16:creationId xmlns:a16="http://schemas.microsoft.com/office/drawing/2014/main" id="{DE73C589-7096-CF46-8B94-6BD7CFD49477}"/>
                  </a:ext>
                </a:extLst>
              </p:cNvPr>
              <p:cNvPicPr/>
              <p:nvPr/>
            </p:nvPicPr>
            <p:blipFill>
              <a:blip r:embed="rId15"/>
              <a:stretch>
                <a:fillRect/>
              </a:stretch>
            </p:blipFill>
            <p:spPr>
              <a:xfrm>
                <a:off x="4805076" y="1339035"/>
                <a:ext cx="781200" cy="782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0" name="Ink 80">
                <a:extLst>
                  <a:ext uri="{FF2B5EF4-FFF2-40B4-BE49-F238E27FC236}">
                    <a16:creationId xmlns="" xmlns:a16="http://schemas.microsoft.com/office/drawing/2014/main" id="{843BAE5B-12C5-F24C-8521-72CFB86BE06D}"/>
                  </a:ext>
                </a:extLst>
              </p14:cNvPr>
              <p14:cNvContentPartPr/>
              <p14:nvPr/>
            </p14:nvContentPartPr>
            <p14:xfrm>
              <a:off x="4717596" y="2660235"/>
              <a:ext cx="995400" cy="615240"/>
            </p14:xfrm>
          </p:contentPart>
        </mc:Choice>
        <mc:Fallback xmlns="">
          <p:pic>
            <p:nvPicPr>
              <p:cNvPr id="80" name="Ink 80">
                <a:extLst>
                  <a:ext uri="{FF2B5EF4-FFF2-40B4-BE49-F238E27FC236}">
                    <a16:creationId xmlns:a16="http://schemas.microsoft.com/office/drawing/2014/main" id="{843BAE5B-12C5-F24C-8521-72CFB86BE06D}"/>
                  </a:ext>
                </a:extLst>
              </p:cNvPr>
              <p:cNvPicPr/>
              <p:nvPr/>
            </p:nvPicPr>
            <p:blipFill>
              <a:blip r:embed="rId17"/>
              <a:stretch>
                <a:fillRect/>
              </a:stretch>
            </p:blipFill>
            <p:spPr>
              <a:xfrm>
                <a:off x="4702116" y="2645115"/>
                <a:ext cx="1026000" cy="645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0" name="Ink 111">
                <a:extLst>
                  <a:ext uri="{FF2B5EF4-FFF2-40B4-BE49-F238E27FC236}">
                    <a16:creationId xmlns="" xmlns:a16="http://schemas.microsoft.com/office/drawing/2014/main" id="{66E32FD4-4781-124F-8A0F-0CAC52A56B10}"/>
                  </a:ext>
                </a:extLst>
              </p14:cNvPr>
              <p14:cNvContentPartPr/>
              <p14:nvPr/>
            </p14:nvContentPartPr>
            <p14:xfrm>
              <a:off x="3354276" y="4872795"/>
              <a:ext cx="1274040" cy="465480"/>
            </p14:xfrm>
          </p:contentPart>
        </mc:Choice>
        <mc:Fallback xmlns="">
          <p:pic>
            <p:nvPicPr>
              <p:cNvPr id="110" name="Ink 111">
                <a:extLst>
                  <a:ext uri="{FF2B5EF4-FFF2-40B4-BE49-F238E27FC236}">
                    <a16:creationId xmlns:a16="http://schemas.microsoft.com/office/drawing/2014/main" id="{66E32FD4-4781-124F-8A0F-0CAC52A56B10}"/>
                  </a:ext>
                </a:extLst>
              </p:cNvPr>
              <p:cNvPicPr/>
              <p:nvPr/>
            </p:nvPicPr>
            <p:blipFill>
              <a:blip r:embed="rId19"/>
              <a:stretch>
                <a:fillRect/>
              </a:stretch>
            </p:blipFill>
            <p:spPr>
              <a:xfrm>
                <a:off x="3339156" y="4857315"/>
                <a:ext cx="1304280" cy="496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11" name="Ink 112">
                <a:extLst>
                  <a:ext uri="{FF2B5EF4-FFF2-40B4-BE49-F238E27FC236}">
                    <a16:creationId xmlns="" xmlns:a16="http://schemas.microsoft.com/office/drawing/2014/main" id="{D4AC1BF6-9DC0-C840-A0DB-344FB6608B9C}"/>
                  </a:ext>
                </a:extLst>
              </p14:cNvPr>
              <p14:cNvContentPartPr/>
              <p14:nvPr/>
            </p14:nvContentPartPr>
            <p14:xfrm>
              <a:off x="3205236" y="4011315"/>
              <a:ext cx="1476000" cy="796680"/>
            </p14:xfrm>
          </p:contentPart>
        </mc:Choice>
        <mc:Fallback xmlns="">
          <p:pic>
            <p:nvPicPr>
              <p:cNvPr id="111" name="Ink 112">
                <a:extLst>
                  <a:ext uri="{FF2B5EF4-FFF2-40B4-BE49-F238E27FC236}">
                    <a16:creationId xmlns:a16="http://schemas.microsoft.com/office/drawing/2014/main" id="{D4AC1BF6-9DC0-C840-A0DB-344FB6608B9C}"/>
                  </a:ext>
                </a:extLst>
              </p:cNvPr>
              <p:cNvPicPr/>
              <p:nvPr/>
            </p:nvPicPr>
            <p:blipFill>
              <a:blip r:embed="rId21"/>
              <a:stretch>
                <a:fillRect/>
              </a:stretch>
            </p:blipFill>
            <p:spPr>
              <a:xfrm>
                <a:off x="3190120" y="3995835"/>
                <a:ext cx="1506233" cy="8272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18" name="Ink 119">
                <a:extLst>
                  <a:ext uri="{FF2B5EF4-FFF2-40B4-BE49-F238E27FC236}">
                    <a16:creationId xmlns="" xmlns:a16="http://schemas.microsoft.com/office/drawing/2014/main" id="{617D01DD-1DBC-A44D-A92C-3AB1535D78A6}"/>
                  </a:ext>
                </a:extLst>
              </p14:cNvPr>
              <p14:cNvContentPartPr/>
              <p14:nvPr/>
            </p14:nvContentPartPr>
            <p14:xfrm>
              <a:off x="4838916" y="5208315"/>
              <a:ext cx="845640" cy="825480"/>
            </p14:xfrm>
          </p:contentPart>
        </mc:Choice>
        <mc:Fallback xmlns="">
          <p:pic>
            <p:nvPicPr>
              <p:cNvPr id="118" name="Ink 119">
                <a:extLst>
                  <a:ext uri="{FF2B5EF4-FFF2-40B4-BE49-F238E27FC236}">
                    <a16:creationId xmlns:a16="http://schemas.microsoft.com/office/drawing/2014/main" id="{617D01DD-1DBC-A44D-A92C-3AB1535D78A6}"/>
                  </a:ext>
                </a:extLst>
              </p:cNvPr>
              <p:cNvPicPr/>
              <p:nvPr/>
            </p:nvPicPr>
            <p:blipFill>
              <a:blip r:embed="rId23"/>
              <a:stretch>
                <a:fillRect/>
              </a:stretch>
            </p:blipFill>
            <p:spPr>
              <a:xfrm>
                <a:off x="4823436" y="5193195"/>
                <a:ext cx="876240" cy="856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9" name="Ink 120">
                <a:extLst>
                  <a:ext uri="{FF2B5EF4-FFF2-40B4-BE49-F238E27FC236}">
                    <a16:creationId xmlns="" xmlns:a16="http://schemas.microsoft.com/office/drawing/2014/main" id="{5B25E37F-72E3-BA43-90C6-0E4418F16EE0}"/>
                  </a:ext>
                </a:extLst>
              </p14:cNvPr>
              <p14:cNvContentPartPr/>
              <p14:nvPr/>
            </p14:nvContentPartPr>
            <p14:xfrm>
              <a:off x="4899396" y="3626115"/>
              <a:ext cx="775440" cy="850680"/>
            </p14:xfrm>
          </p:contentPart>
        </mc:Choice>
        <mc:Fallback xmlns="">
          <p:pic>
            <p:nvPicPr>
              <p:cNvPr id="119" name="Ink 120">
                <a:extLst>
                  <a:ext uri="{FF2B5EF4-FFF2-40B4-BE49-F238E27FC236}">
                    <a16:creationId xmlns:a16="http://schemas.microsoft.com/office/drawing/2014/main" id="{5B25E37F-72E3-BA43-90C6-0E4418F16EE0}"/>
                  </a:ext>
                </a:extLst>
              </p:cNvPr>
              <p:cNvPicPr/>
              <p:nvPr/>
            </p:nvPicPr>
            <p:blipFill>
              <a:blip r:embed="rId25"/>
              <a:stretch>
                <a:fillRect/>
              </a:stretch>
            </p:blipFill>
            <p:spPr>
              <a:xfrm>
                <a:off x="4884276" y="3610995"/>
                <a:ext cx="806040" cy="881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22" name="Ink 121">
                <a:extLst>
                  <a:ext uri="{FF2B5EF4-FFF2-40B4-BE49-F238E27FC236}">
                    <a16:creationId xmlns="" xmlns:a16="http://schemas.microsoft.com/office/drawing/2014/main" id="{8D2D2080-AE33-FC4E-B887-759A7560D9FF}"/>
                  </a:ext>
                </a:extLst>
              </p14:cNvPr>
              <p14:cNvContentPartPr/>
              <p14:nvPr/>
            </p14:nvContentPartPr>
            <p14:xfrm>
              <a:off x="5825676" y="1382235"/>
              <a:ext cx="24480" cy="121680"/>
            </p14:xfrm>
          </p:contentPart>
        </mc:Choice>
        <mc:Fallback xmlns="">
          <p:pic>
            <p:nvPicPr>
              <p:cNvPr id="122" name="Ink 121">
                <a:extLst>
                  <a:ext uri="{FF2B5EF4-FFF2-40B4-BE49-F238E27FC236}">
                    <a16:creationId xmlns:a16="http://schemas.microsoft.com/office/drawing/2014/main" id="{8D2D2080-AE33-FC4E-B887-759A7560D9FF}"/>
                  </a:ext>
                </a:extLst>
              </p:cNvPr>
              <p:cNvPicPr/>
              <p:nvPr/>
            </p:nvPicPr>
            <p:blipFill>
              <a:blip r:embed="rId27"/>
              <a:stretch>
                <a:fillRect/>
              </a:stretch>
            </p:blipFill>
            <p:spPr>
              <a:xfrm>
                <a:off x="5810556" y="1367115"/>
                <a:ext cx="550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23" name="Ink 122">
                <a:extLst>
                  <a:ext uri="{FF2B5EF4-FFF2-40B4-BE49-F238E27FC236}">
                    <a16:creationId xmlns="" xmlns:a16="http://schemas.microsoft.com/office/drawing/2014/main" id="{2EC9F997-7E8E-E14B-9E17-5C58F6F9E57C}"/>
                  </a:ext>
                </a:extLst>
              </p14:cNvPr>
              <p14:cNvContentPartPr/>
              <p14:nvPr/>
            </p14:nvContentPartPr>
            <p14:xfrm>
              <a:off x="5910636" y="1382235"/>
              <a:ext cx="8280" cy="101520"/>
            </p14:xfrm>
          </p:contentPart>
        </mc:Choice>
        <mc:Fallback xmlns="">
          <p:pic>
            <p:nvPicPr>
              <p:cNvPr id="123" name="Ink 122">
                <a:extLst>
                  <a:ext uri="{FF2B5EF4-FFF2-40B4-BE49-F238E27FC236}">
                    <a16:creationId xmlns:a16="http://schemas.microsoft.com/office/drawing/2014/main" id="{2EC9F997-7E8E-E14B-9E17-5C58F6F9E57C}"/>
                  </a:ext>
                </a:extLst>
              </p:cNvPr>
              <p:cNvPicPr/>
              <p:nvPr/>
            </p:nvPicPr>
            <p:blipFill>
              <a:blip r:embed="rId29"/>
              <a:stretch>
                <a:fillRect/>
              </a:stretch>
            </p:blipFill>
            <p:spPr>
              <a:xfrm>
                <a:off x="5895156" y="1367115"/>
                <a:ext cx="388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24" name="Ink 123">
                <a:extLst>
                  <a:ext uri="{FF2B5EF4-FFF2-40B4-BE49-F238E27FC236}">
                    <a16:creationId xmlns="" xmlns:a16="http://schemas.microsoft.com/office/drawing/2014/main" id="{91190D9B-CE5A-D243-8BD3-402C3954D185}"/>
                  </a:ext>
                </a:extLst>
              </p14:cNvPr>
              <p14:cNvContentPartPr/>
              <p14:nvPr/>
            </p14:nvContentPartPr>
            <p14:xfrm>
              <a:off x="5971116" y="1398435"/>
              <a:ext cx="169920" cy="243000"/>
            </p14:xfrm>
          </p:contentPart>
        </mc:Choice>
        <mc:Fallback xmlns="">
          <p:pic>
            <p:nvPicPr>
              <p:cNvPr id="124" name="Ink 123">
                <a:extLst>
                  <a:ext uri="{FF2B5EF4-FFF2-40B4-BE49-F238E27FC236}">
                    <a16:creationId xmlns:a16="http://schemas.microsoft.com/office/drawing/2014/main" id="{91190D9B-CE5A-D243-8BD3-402C3954D185}"/>
                  </a:ext>
                </a:extLst>
              </p:cNvPr>
              <p:cNvPicPr/>
              <p:nvPr/>
            </p:nvPicPr>
            <p:blipFill>
              <a:blip r:embed="rId31"/>
              <a:stretch>
                <a:fillRect/>
              </a:stretch>
            </p:blipFill>
            <p:spPr>
              <a:xfrm>
                <a:off x="5955996" y="1383315"/>
                <a:ext cx="2001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25" name="Ink 124">
                <a:extLst>
                  <a:ext uri="{FF2B5EF4-FFF2-40B4-BE49-F238E27FC236}">
                    <a16:creationId xmlns="" xmlns:a16="http://schemas.microsoft.com/office/drawing/2014/main" id="{9CDA2A6B-685F-D24C-B253-4D8011766332}"/>
                  </a:ext>
                </a:extLst>
              </p14:cNvPr>
              <p14:cNvContentPartPr/>
              <p14:nvPr/>
            </p14:nvContentPartPr>
            <p14:xfrm>
              <a:off x="6185676" y="1459275"/>
              <a:ext cx="16560" cy="117360"/>
            </p14:xfrm>
          </p:contentPart>
        </mc:Choice>
        <mc:Fallback xmlns="">
          <p:pic>
            <p:nvPicPr>
              <p:cNvPr id="125" name="Ink 124">
                <a:extLst>
                  <a:ext uri="{FF2B5EF4-FFF2-40B4-BE49-F238E27FC236}">
                    <a16:creationId xmlns:a16="http://schemas.microsoft.com/office/drawing/2014/main" id="{9CDA2A6B-685F-D24C-B253-4D8011766332}"/>
                  </a:ext>
                </a:extLst>
              </p:cNvPr>
              <p:cNvPicPr/>
              <p:nvPr/>
            </p:nvPicPr>
            <p:blipFill>
              <a:blip r:embed="rId33"/>
              <a:stretch>
                <a:fillRect/>
              </a:stretch>
            </p:blipFill>
            <p:spPr>
              <a:xfrm>
                <a:off x="6170196" y="1443795"/>
                <a:ext cx="4716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26" name="Ink 125">
                <a:extLst>
                  <a:ext uri="{FF2B5EF4-FFF2-40B4-BE49-F238E27FC236}">
                    <a16:creationId xmlns="" xmlns:a16="http://schemas.microsoft.com/office/drawing/2014/main" id="{EE92974C-DE27-9149-8B5F-DD3D5CD60B79}"/>
                  </a:ext>
                </a:extLst>
              </p14:cNvPr>
              <p14:cNvContentPartPr/>
              <p14:nvPr/>
            </p14:nvContentPartPr>
            <p14:xfrm>
              <a:off x="6246156" y="1358115"/>
              <a:ext cx="20520" cy="8280"/>
            </p14:xfrm>
          </p:contentPart>
        </mc:Choice>
        <mc:Fallback xmlns="">
          <p:pic>
            <p:nvPicPr>
              <p:cNvPr id="126" name="Ink 125">
                <a:extLst>
                  <a:ext uri="{FF2B5EF4-FFF2-40B4-BE49-F238E27FC236}">
                    <a16:creationId xmlns:a16="http://schemas.microsoft.com/office/drawing/2014/main" id="{EE92974C-DE27-9149-8B5F-DD3D5CD60B79}"/>
                  </a:ext>
                </a:extLst>
              </p:cNvPr>
              <p:cNvPicPr/>
              <p:nvPr/>
            </p:nvPicPr>
            <p:blipFill>
              <a:blip r:embed="rId35"/>
              <a:stretch>
                <a:fillRect/>
              </a:stretch>
            </p:blipFill>
            <p:spPr>
              <a:xfrm>
                <a:off x="6231036" y="1342635"/>
                <a:ext cx="511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27" name="Ink 126">
                <a:extLst>
                  <a:ext uri="{FF2B5EF4-FFF2-40B4-BE49-F238E27FC236}">
                    <a16:creationId xmlns="" xmlns:a16="http://schemas.microsoft.com/office/drawing/2014/main" id="{F5BF7D46-560D-D643-BF52-C19A39047F70}"/>
                  </a:ext>
                </a:extLst>
              </p14:cNvPr>
              <p14:cNvContentPartPr/>
              <p14:nvPr/>
            </p14:nvContentPartPr>
            <p14:xfrm>
              <a:off x="6254436" y="1349835"/>
              <a:ext cx="45000" cy="235080"/>
            </p14:xfrm>
          </p:contentPart>
        </mc:Choice>
        <mc:Fallback xmlns="">
          <p:pic>
            <p:nvPicPr>
              <p:cNvPr id="127" name="Ink 126">
                <a:extLst>
                  <a:ext uri="{FF2B5EF4-FFF2-40B4-BE49-F238E27FC236}">
                    <a16:creationId xmlns:a16="http://schemas.microsoft.com/office/drawing/2014/main" id="{F5BF7D46-560D-D643-BF52-C19A39047F70}"/>
                  </a:ext>
                </a:extLst>
              </p:cNvPr>
              <p:cNvPicPr/>
              <p:nvPr/>
            </p:nvPicPr>
            <p:blipFill>
              <a:blip r:embed="rId37"/>
              <a:stretch>
                <a:fillRect/>
              </a:stretch>
            </p:blipFill>
            <p:spPr>
              <a:xfrm>
                <a:off x="6238956" y="1334715"/>
                <a:ext cx="752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28" name="Ink 127">
                <a:extLst>
                  <a:ext uri="{FF2B5EF4-FFF2-40B4-BE49-F238E27FC236}">
                    <a16:creationId xmlns="" xmlns:a16="http://schemas.microsoft.com/office/drawing/2014/main" id="{4695B9CA-BA76-714C-BE18-7AB90D21D332}"/>
                  </a:ext>
                </a:extLst>
              </p14:cNvPr>
              <p14:cNvContentPartPr/>
              <p14:nvPr/>
            </p14:nvContentPartPr>
            <p14:xfrm>
              <a:off x="6243996" y="1475115"/>
              <a:ext cx="83520" cy="16560"/>
            </p14:xfrm>
          </p:contentPart>
        </mc:Choice>
        <mc:Fallback xmlns="">
          <p:pic>
            <p:nvPicPr>
              <p:cNvPr id="128" name="Ink 127">
                <a:extLst>
                  <a:ext uri="{FF2B5EF4-FFF2-40B4-BE49-F238E27FC236}">
                    <a16:creationId xmlns:a16="http://schemas.microsoft.com/office/drawing/2014/main" id="{4695B9CA-BA76-714C-BE18-7AB90D21D332}"/>
                  </a:ext>
                </a:extLst>
              </p:cNvPr>
              <p:cNvPicPr/>
              <p:nvPr/>
            </p:nvPicPr>
            <p:blipFill>
              <a:blip r:embed="rId39"/>
              <a:stretch>
                <a:fillRect/>
              </a:stretch>
            </p:blipFill>
            <p:spPr>
              <a:xfrm>
                <a:off x="6228876" y="1459995"/>
                <a:ext cx="11412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129" name="Ink 128">
                <a:extLst>
                  <a:ext uri="{FF2B5EF4-FFF2-40B4-BE49-F238E27FC236}">
                    <a16:creationId xmlns="" xmlns:a16="http://schemas.microsoft.com/office/drawing/2014/main" id="{80DE70B7-B3CA-F247-957C-80C67B3E424F}"/>
                  </a:ext>
                </a:extLst>
              </p14:cNvPr>
              <p14:cNvContentPartPr/>
              <p14:nvPr/>
            </p14:nvContentPartPr>
            <p14:xfrm>
              <a:off x="6469356" y="1434795"/>
              <a:ext cx="295200" cy="165600"/>
            </p14:xfrm>
          </p:contentPart>
        </mc:Choice>
        <mc:Fallback xmlns="">
          <p:pic>
            <p:nvPicPr>
              <p:cNvPr id="129" name="Ink 128">
                <a:extLst>
                  <a:ext uri="{FF2B5EF4-FFF2-40B4-BE49-F238E27FC236}">
                    <a16:creationId xmlns:a16="http://schemas.microsoft.com/office/drawing/2014/main" id="{80DE70B7-B3CA-F247-957C-80C67B3E424F}"/>
                  </a:ext>
                </a:extLst>
              </p:cNvPr>
              <p:cNvPicPr/>
              <p:nvPr/>
            </p:nvPicPr>
            <p:blipFill>
              <a:blip r:embed="rId41"/>
              <a:stretch>
                <a:fillRect/>
              </a:stretch>
            </p:blipFill>
            <p:spPr>
              <a:xfrm>
                <a:off x="6453876" y="1419675"/>
                <a:ext cx="3258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130" name="Ink 129">
                <a:extLst>
                  <a:ext uri="{FF2B5EF4-FFF2-40B4-BE49-F238E27FC236}">
                    <a16:creationId xmlns="" xmlns:a16="http://schemas.microsoft.com/office/drawing/2014/main" id="{0A84E589-98C6-1443-B93D-29759CCF7E3B}"/>
                  </a:ext>
                </a:extLst>
              </p14:cNvPr>
              <p14:cNvContentPartPr/>
              <p14:nvPr/>
            </p14:nvContentPartPr>
            <p14:xfrm>
              <a:off x="6808476" y="1350195"/>
              <a:ext cx="396720" cy="249480"/>
            </p14:xfrm>
          </p:contentPart>
        </mc:Choice>
        <mc:Fallback xmlns="">
          <p:pic>
            <p:nvPicPr>
              <p:cNvPr id="130" name="Ink 129">
                <a:extLst>
                  <a:ext uri="{FF2B5EF4-FFF2-40B4-BE49-F238E27FC236}">
                    <a16:creationId xmlns:a16="http://schemas.microsoft.com/office/drawing/2014/main" id="{0A84E589-98C6-1443-B93D-29759CCF7E3B}"/>
                  </a:ext>
                </a:extLst>
              </p:cNvPr>
              <p:cNvPicPr/>
              <p:nvPr/>
            </p:nvPicPr>
            <p:blipFill>
              <a:blip r:embed="rId43"/>
              <a:stretch>
                <a:fillRect/>
              </a:stretch>
            </p:blipFill>
            <p:spPr>
              <a:xfrm>
                <a:off x="6793356" y="1335075"/>
                <a:ext cx="42732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131" name="Ink 130">
                <a:extLst>
                  <a:ext uri="{FF2B5EF4-FFF2-40B4-BE49-F238E27FC236}">
                    <a16:creationId xmlns="" xmlns:a16="http://schemas.microsoft.com/office/drawing/2014/main" id="{6845FB2F-5123-5F42-A3D5-21D3B24FE537}"/>
                  </a:ext>
                </a:extLst>
              </p14:cNvPr>
              <p14:cNvContentPartPr/>
              <p14:nvPr/>
            </p14:nvContentPartPr>
            <p14:xfrm>
              <a:off x="7253436" y="1447035"/>
              <a:ext cx="113760" cy="177840"/>
            </p14:xfrm>
          </p:contentPart>
        </mc:Choice>
        <mc:Fallback xmlns="">
          <p:pic>
            <p:nvPicPr>
              <p:cNvPr id="131" name="Ink 130">
                <a:extLst>
                  <a:ext uri="{FF2B5EF4-FFF2-40B4-BE49-F238E27FC236}">
                    <a16:creationId xmlns:a16="http://schemas.microsoft.com/office/drawing/2014/main" id="{6845FB2F-5123-5F42-A3D5-21D3B24FE537}"/>
                  </a:ext>
                </a:extLst>
              </p:cNvPr>
              <p:cNvPicPr/>
              <p:nvPr/>
            </p:nvPicPr>
            <p:blipFill>
              <a:blip r:embed="rId45"/>
              <a:stretch>
                <a:fillRect/>
              </a:stretch>
            </p:blipFill>
            <p:spPr>
              <a:xfrm>
                <a:off x="7237956" y="1431555"/>
                <a:ext cx="1440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32" name="Ink 131">
                <a:extLst>
                  <a:ext uri="{FF2B5EF4-FFF2-40B4-BE49-F238E27FC236}">
                    <a16:creationId xmlns="" xmlns:a16="http://schemas.microsoft.com/office/drawing/2014/main" id="{7AB2686F-C75A-C447-BF2F-4F899820FB79}"/>
                  </a:ext>
                </a:extLst>
              </p14:cNvPr>
              <p14:cNvContentPartPr/>
              <p14:nvPr/>
            </p14:nvContentPartPr>
            <p14:xfrm>
              <a:off x="7374756" y="1365675"/>
              <a:ext cx="441360" cy="275040"/>
            </p14:xfrm>
          </p:contentPart>
        </mc:Choice>
        <mc:Fallback xmlns="">
          <p:pic>
            <p:nvPicPr>
              <p:cNvPr id="132" name="Ink 131">
                <a:extLst>
                  <a:ext uri="{FF2B5EF4-FFF2-40B4-BE49-F238E27FC236}">
                    <a16:creationId xmlns:a16="http://schemas.microsoft.com/office/drawing/2014/main" id="{7AB2686F-C75A-C447-BF2F-4F899820FB79}"/>
                  </a:ext>
                </a:extLst>
              </p:cNvPr>
              <p:cNvPicPr/>
              <p:nvPr/>
            </p:nvPicPr>
            <p:blipFill>
              <a:blip r:embed="rId47"/>
              <a:stretch>
                <a:fillRect/>
              </a:stretch>
            </p:blipFill>
            <p:spPr>
              <a:xfrm>
                <a:off x="7359636" y="1350555"/>
                <a:ext cx="47160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33" name="Ink 132">
                <a:extLst>
                  <a:ext uri="{FF2B5EF4-FFF2-40B4-BE49-F238E27FC236}">
                    <a16:creationId xmlns="" xmlns:a16="http://schemas.microsoft.com/office/drawing/2014/main" id="{D1544CEE-DFB3-9A43-B808-063AF9A11564}"/>
                  </a:ext>
                </a:extLst>
              </p14:cNvPr>
              <p14:cNvContentPartPr/>
              <p14:nvPr/>
            </p14:nvContentPartPr>
            <p14:xfrm>
              <a:off x="7952916" y="1346235"/>
              <a:ext cx="73080" cy="282960"/>
            </p14:xfrm>
          </p:contentPart>
        </mc:Choice>
        <mc:Fallback xmlns="">
          <p:pic>
            <p:nvPicPr>
              <p:cNvPr id="133" name="Ink 132">
                <a:extLst>
                  <a:ext uri="{FF2B5EF4-FFF2-40B4-BE49-F238E27FC236}">
                    <a16:creationId xmlns:a16="http://schemas.microsoft.com/office/drawing/2014/main" id="{D1544CEE-DFB3-9A43-B808-063AF9A11564}"/>
                  </a:ext>
                </a:extLst>
              </p:cNvPr>
              <p:cNvPicPr/>
              <p:nvPr/>
            </p:nvPicPr>
            <p:blipFill>
              <a:blip r:embed="rId49"/>
              <a:stretch>
                <a:fillRect/>
              </a:stretch>
            </p:blipFill>
            <p:spPr>
              <a:xfrm>
                <a:off x="7937796" y="1331115"/>
                <a:ext cx="10368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34" name="Ink 133">
                <a:extLst>
                  <a:ext uri="{FF2B5EF4-FFF2-40B4-BE49-F238E27FC236}">
                    <a16:creationId xmlns="" xmlns:a16="http://schemas.microsoft.com/office/drawing/2014/main" id="{50EA580F-098E-7447-88DD-1D6039105B48}"/>
                  </a:ext>
                </a:extLst>
              </p14:cNvPr>
              <p14:cNvContentPartPr/>
              <p14:nvPr/>
            </p14:nvContentPartPr>
            <p14:xfrm>
              <a:off x="7917636" y="1503915"/>
              <a:ext cx="157320" cy="11880"/>
            </p14:xfrm>
          </p:contentPart>
        </mc:Choice>
        <mc:Fallback xmlns="">
          <p:pic>
            <p:nvPicPr>
              <p:cNvPr id="134" name="Ink 133">
                <a:extLst>
                  <a:ext uri="{FF2B5EF4-FFF2-40B4-BE49-F238E27FC236}">
                    <a16:creationId xmlns:a16="http://schemas.microsoft.com/office/drawing/2014/main" id="{50EA580F-098E-7447-88DD-1D6039105B48}"/>
                  </a:ext>
                </a:extLst>
              </p:cNvPr>
              <p:cNvPicPr/>
              <p:nvPr/>
            </p:nvPicPr>
            <p:blipFill>
              <a:blip r:embed="rId51"/>
              <a:stretch>
                <a:fillRect/>
              </a:stretch>
            </p:blipFill>
            <p:spPr>
              <a:xfrm>
                <a:off x="7902516" y="1488795"/>
                <a:ext cx="1875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35" name="Ink 134">
                <a:extLst>
                  <a:ext uri="{FF2B5EF4-FFF2-40B4-BE49-F238E27FC236}">
                    <a16:creationId xmlns="" xmlns:a16="http://schemas.microsoft.com/office/drawing/2014/main" id="{9AAB8F55-5CD4-614C-918A-0462DC913FB2}"/>
                  </a:ext>
                </a:extLst>
              </p14:cNvPr>
              <p14:cNvContentPartPr/>
              <p14:nvPr/>
            </p14:nvContentPartPr>
            <p14:xfrm>
              <a:off x="8086836" y="1503555"/>
              <a:ext cx="92880" cy="113040"/>
            </p14:xfrm>
          </p:contentPart>
        </mc:Choice>
        <mc:Fallback xmlns="">
          <p:pic>
            <p:nvPicPr>
              <p:cNvPr id="135" name="Ink 134">
                <a:extLst>
                  <a:ext uri="{FF2B5EF4-FFF2-40B4-BE49-F238E27FC236}">
                    <a16:creationId xmlns:a16="http://schemas.microsoft.com/office/drawing/2014/main" id="{9AAB8F55-5CD4-614C-918A-0462DC913FB2}"/>
                  </a:ext>
                </a:extLst>
              </p:cNvPr>
              <p:cNvPicPr/>
              <p:nvPr/>
            </p:nvPicPr>
            <p:blipFill>
              <a:blip r:embed="rId53"/>
              <a:stretch>
                <a:fillRect/>
              </a:stretch>
            </p:blipFill>
            <p:spPr>
              <a:xfrm>
                <a:off x="8071716" y="1488435"/>
                <a:ext cx="1234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36" name="Ink 135">
                <a:extLst>
                  <a:ext uri="{FF2B5EF4-FFF2-40B4-BE49-F238E27FC236}">
                    <a16:creationId xmlns="" xmlns:a16="http://schemas.microsoft.com/office/drawing/2014/main" id="{12FE3969-7389-1543-92B4-7B59E678175E}"/>
                  </a:ext>
                </a:extLst>
              </p14:cNvPr>
              <p14:cNvContentPartPr/>
              <p14:nvPr/>
            </p14:nvContentPartPr>
            <p14:xfrm>
              <a:off x="8199876" y="1450995"/>
              <a:ext cx="299520" cy="149400"/>
            </p14:xfrm>
          </p:contentPart>
        </mc:Choice>
        <mc:Fallback xmlns="">
          <p:pic>
            <p:nvPicPr>
              <p:cNvPr id="136" name="Ink 135">
                <a:extLst>
                  <a:ext uri="{FF2B5EF4-FFF2-40B4-BE49-F238E27FC236}">
                    <a16:creationId xmlns:a16="http://schemas.microsoft.com/office/drawing/2014/main" id="{12FE3969-7389-1543-92B4-7B59E678175E}"/>
                  </a:ext>
                </a:extLst>
              </p:cNvPr>
              <p:cNvPicPr/>
              <p:nvPr/>
            </p:nvPicPr>
            <p:blipFill>
              <a:blip r:embed="rId55"/>
              <a:stretch>
                <a:fillRect/>
              </a:stretch>
            </p:blipFill>
            <p:spPr>
              <a:xfrm>
                <a:off x="8184396" y="1435875"/>
                <a:ext cx="33012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37" name="Ink 136">
                <a:extLst>
                  <a:ext uri="{FF2B5EF4-FFF2-40B4-BE49-F238E27FC236}">
                    <a16:creationId xmlns="" xmlns:a16="http://schemas.microsoft.com/office/drawing/2014/main" id="{F8E189B7-09E1-CE49-A911-CD08F8281A3D}"/>
                  </a:ext>
                </a:extLst>
              </p14:cNvPr>
              <p14:cNvContentPartPr/>
              <p14:nvPr/>
            </p14:nvContentPartPr>
            <p14:xfrm>
              <a:off x="8527476" y="1341915"/>
              <a:ext cx="95760" cy="259200"/>
            </p14:xfrm>
          </p:contentPart>
        </mc:Choice>
        <mc:Fallback xmlns="">
          <p:pic>
            <p:nvPicPr>
              <p:cNvPr id="137" name="Ink 136">
                <a:extLst>
                  <a:ext uri="{FF2B5EF4-FFF2-40B4-BE49-F238E27FC236}">
                    <a16:creationId xmlns:a16="http://schemas.microsoft.com/office/drawing/2014/main" id="{F8E189B7-09E1-CE49-A911-CD08F8281A3D}"/>
                  </a:ext>
                </a:extLst>
              </p:cNvPr>
              <p:cNvPicPr/>
              <p:nvPr/>
            </p:nvPicPr>
            <p:blipFill>
              <a:blip r:embed="rId57"/>
              <a:stretch>
                <a:fillRect/>
              </a:stretch>
            </p:blipFill>
            <p:spPr>
              <a:xfrm>
                <a:off x="8512356" y="1326435"/>
                <a:ext cx="12600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38" name="Ink 137">
                <a:extLst>
                  <a:ext uri="{FF2B5EF4-FFF2-40B4-BE49-F238E27FC236}">
                    <a16:creationId xmlns="" xmlns:a16="http://schemas.microsoft.com/office/drawing/2014/main" id="{F52F9BA8-E818-0347-BD83-F4450D2E5EC4}"/>
                  </a:ext>
                </a:extLst>
              </p14:cNvPr>
              <p14:cNvContentPartPr/>
              <p14:nvPr/>
            </p14:nvContentPartPr>
            <p14:xfrm>
              <a:off x="8493276" y="1471155"/>
              <a:ext cx="103320" cy="12600"/>
            </p14:xfrm>
          </p:contentPart>
        </mc:Choice>
        <mc:Fallback xmlns="">
          <p:pic>
            <p:nvPicPr>
              <p:cNvPr id="138" name="Ink 137">
                <a:extLst>
                  <a:ext uri="{FF2B5EF4-FFF2-40B4-BE49-F238E27FC236}">
                    <a16:creationId xmlns:a16="http://schemas.microsoft.com/office/drawing/2014/main" id="{F52F9BA8-E818-0347-BD83-F4450D2E5EC4}"/>
                  </a:ext>
                </a:extLst>
              </p:cNvPr>
              <p:cNvPicPr/>
              <p:nvPr/>
            </p:nvPicPr>
            <p:blipFill>
              <a:blip r:embed="rId59"/>
              <a:stretch>
                <a:fillRect/>
              </a:stretch>
            </p:blipFill>
            <p:spPr>
              <a:xfrm>
                <a:off x="8478156" y="1456035"/>
                <a:ext cx="13392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139" name="Ink 138">
                <a:extLst>
                  <a:ext uri="{FF2B5EF4-FFF2-40B4-BE49-F238E27FC236}">
                    <a16:creationId xmlns="" xmlns:a16="http://schemas.microsoft.com/office/drawing/2014/main" id="{0CF1350A-BD3B-AF46-9F00-409717CC9613}"/>
                  </a:ext>
                </a:extLst>
              </p14:cNvPr>
              <p14:cNvContentPartPr/>
              <p14:nvPr/>
            </p14:nvContentPartPr>
            <p14:xfrm>
              <a:off x="6104676" y="1726035"/>
              <a:ext cx="315720" cy="169920"/>
            </p14:xfrm>
          </p:contentPart>
        </mc:Choice>
        <mc:Fallback xmlns="">
          <p:pic>
            <p:nvPicPr>
              <p:cNvPr id="139" name="Ink 138">
                <a:extLst>
                  <a:ext uri="{FF2B5EF4-FFF2-40B4-BE49-F238E27FC236}">
                    <a16:creationId xmlns:a16="http://schemas.microsoft.com/office/drawing/2014/main" id="{0CF1350A-BD3B-AF46-9F00-409717CC9613}"/>
                  </a:ext>
                </a:extLst>
              </p:cNvPr>
              <p:cNvPicPr/>
              <p:nvPr/>
            </p:nvPicPr>
            <p:blipFill>
              <a:blip r:embed="rId61"/>
              <a:stretch>
                <a:fillRect/>
              </a:stretch>
            </p:blipFill>
            <p:spPr>
              <a:xfrm>
                <a:off x="6089556" y="1710915"/>
                <a:ext cx="34632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140" name="Ink 139">
                <a:extLst>
                  <a:ext uri="{FF2B5EF4-FFF2-40B4-BE49-F238E27FC236}">
                    <a16:creationId xmlns="" xmlns:a16="http://schemas.microsoft.com/office/drawing/2014/main" id="{3762B009-41C7-CA40-A615-E77FC22C59AA}"/>
                  </a:ext>
                </a:extLst>
              </p14:cNvPr>
              <p14:cNvContentPartPr/>
              <p14:nvPr/>
            </p14:nvContentPartPr>
            <p14:xfrm>
              <a:off x="6488796" y="1762395"/>
              <a:ext cx="97560" cy="113040"/>
            </p14:xfrm>
          </p:contentPart>
        </mc:Choice>
        <mc:Fallback xmlns="">
          <p:pic>
            <p:nvPicPr>
              <p:cNvPr id="140" name="Ink 139">
                <a:extLst>
                  <a:ext uri="{FF2B5EF4-FFF2-40B4-BE49-F238E27FC236}">
                    <a16:creationId xmlns:a16="http://schemas.microsoft.com/office/drawing/2014/main" id="{3762B009-41C7-CA40-A615-E77FC22C59AA}"/>
                  </a:ext>
                </a:extLst>
              </p:cNvPr>
              <p:cNvPicPr/>
              <p:nvPr/>
            </p:nvPicPr>
            <p:blipFill>
              <a:blip r:embed="rId63"/>
              <a:stretch>
                <a:fillRect/>
              </a:stretch>
            </p:blipFill>
            <p:spPr>
              <a:xfrm>
                <a:off x="6473676" y="1747275"/>
                <a:ext cx="1278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141" name="Ink 140">
                <a:extLst>
                  <a:ext uri="{FF2B5EF4-FFF2-40B4-BE49-F238E27FC236}">
                    <a16:creationId xmlns="" xmlns:a16="http://schemas.microsoft.com/office/drawing/2014/main" id="{AB8696E0-8DCB-4440-87A4-4102C21277C7}"/>
                  </a:ext>
                </a:extLst>
              </p14:cNvPr>
              <p14:cNvContentPartPr/>
              <p14:nvPr/>
            </p14:nvContentPartPr>
            <p14:xfrm>
              <a:off x="6618396" y="1755195"/>
              <a:ext cx="218880" cy="136800"/>
            </p14:xfrm>
          </p:contentPart>
        </mc:Choice>
        <mc:Fallback xmlns="">
          <p:pic>
            <p:nvPicPr>
              <p:cNvPr id="141" name="Ink 140">
                <a:extLst>
                  <a:ext uri="{FF2B5EF4-FFF2-40B4-BE49-F238E27FC236}">
                    <a16:creationId xmlns:a16="http://schemas.microsoft.com/office/drawing/2014/main" id="{AB8696E0-8DCB-4440-87A4-4102C21277C7}"/>
                  </a:ext>
                </a:extLst>
              </p:cNvPr>
              <p:cNvPicPr/>
              <p:nvPr/>
            </p:nvPicPr>
            <p:blipFill>
              <a:blip r:embed="rId65"/>
              <a:stretch>
                <a:fillRect/>
              </a:stretch>
            </p:blipFill>
            <p:spPr>
              <a:xfrm>
                <a:off x="6603276" y="1740075"/>
                <a:ext cx="2491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142" name="Ink 141">
                <a:extLst>
                  <a:ext uri="{FF2B5EF4-FFF2-40B4-BE49-F238E27FC236}">
                    <a16:creationId xmlns="" xmlns:a16="http://schemas.microsoft.com/office/drawing/2014/main" id="{AD7F4FFE-FD27-FA41-8B30-5585694BE13A}"/>
                  </a:ext>
                </a:extLst>
              </p14:cNvPr>
              <p14:cNvContentPartPr/>
              <p14:nvPr/>
            </p14:nvContentPartPr>
            <p14:xfrm>
              <a:off x="6893436" y="1727835"/>
              <a:ext cx="73080" cy="174240"/>
            </p14:xfrm>
          </p:contentPart>
        </mc:Choice>
        <mc:Fallback xmlns="">
          <p:pic>
            <p:nvPicPr>
              <p:cNvPr id="142" name="Ink 141">
                <a:extLst>
                  <a:ext uri="{FF2B5EF4-FFF2-40B4-BE49-F238E27FC236}">
                    <a16:creationId xmlns:a16="http://schemas.microsoft.com/office/drawing/2014/main" id="{AD7F4FFE-FD27-FA41-8B30-5585694BE13A}"/>
                  </a:ext>
                </a:extLst>
              </p:cNvPr>
              <p:cNvPicPr/>
              <p:nvPr/>
            </p:nvPicPr>
            <p:blipFill>
              <a:blip r:embed="rId67"/>
              <a:stretch>
                <a:fillRect/>
              </a:stretch>
            </p:blipFill>
            <p:spPr>
              <a:xfrm>
                <a:off x="6878316" y="1712715"/>
                <a:ext cx="103680" cy="2048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143" name="Ink 142">
                <a:extLst>
                  <a:ext uri="{FF2B5EF4-FFF2-40B4-BE49-F238E27FC236}">
                    <a16:creationId xmlns="" xmlns:a16="http://schemas.microsoft.com/office/drawing/2014/main" id="{28149B62-94E2-7546-B27E-2A32E1578505}"/>
                  </a:ext>
                </a:extLst>
              </p14:cNvPr>
              <p14:cNvContentPartPr/>
              <p14:nvPr/>
            </p14:nvContentPartPr>
            <p14:xfrm>
              <a:off x="7034916" y="1681395"/>
              <a:ext cx="65160" cy="222480"/>
            </p14:xfrm>
          </p:contentPart>
        </mc:Choice>
        <mc:Fallback xmlns="">
          <p:pic>
            <p:nvPicPr>
              <p:cNvPr id="143" name="Ink 142">
                <a:extLst>
                  <a:ext uri="{FF2B5EF4-FFF2-40B4-BE49-F238E27FC236}">
                    <a16:creationId xmlns:a16="http://schemas.microsoft.com/office/drawing/2014/main" id="{28149B62-94E2-7546-B27E-2A32E1578505}"/>
                  </a:ext>
                </a:extLst>
              </p:cNvPr>
              <p:cNvPicPr/>
              <p:nvPr/>
            </p:nvPicPr>
            <p:blipFill>
              <a:blip r:embed="rId69"/>
              <a:stretch>
                <a:fillRect/>
              </a:stretch>
            </p:blipFill>
            <p:spPr>
              <a:xfrm>
                <a:off x="7019796" y="1666275"/>
                <a:ext cx="9540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144" name="Ink 143">
                <a:extLst>
                  <a:ext uri="{FF2B5EF4-FFF2-40B4-BE49-F238E27FC236}">
                    <a16:creationId xmlns="" xmlns:a16="http://schemas.microsoft.com/office/drawing/2014/main" id="{04C432A5-4DC6-9C44-B6C3-163BD3F61C01}"/>
                  </a:ext>
                </a:extLst>
              </p14:cNvPr>
              <p14:cNvContentPartPr/>
              <p14:nvPr/>
            </p14:nvContentPartPr>
            <p14:xfrm>
              <a:off x="7022676" y="1782555"/>
              <a:ext cx="65160" cy="20520"/>
            </p14:xfrm>
          </p:contentPart>
        </mc:Choice>
        <mc:Fallback xmlns="">
          <p:pic>
            <p:nvPicPr>
              <p:cNvPr id="144" name="Ink 143">
                <a:extLst>
                  <a:ext uri="{FF2B5EF4-FFF2-40B4-BE49-F238E27FC236}">
                    <a16:creationId xmlns:a16="http://schemas.microsoft.com/office/drawing/2014/main" id="{04C432A5-4DC6-9C44-B6C3-163BD3F61C01}"/>
                  </a:ext>
                </a:extLst>
              </p:cNvPr>
              <p:cNvPicPr/>
              <p:nvPr/>
            </p:nvPicPr>
            <p:blipFill>
              <a:blip r:embed="rId71"/>
              <a:stretch>
                <a:fillRect/>
              </a:stretch>
            </p:blipFill>
            <p:spPr>
              <a:xfrm>
                <a:off x="7007556" y="1767435"/>
                <a:ext cx="9540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45" name="Ink 144">
                <a:extLst>
                  <a:ext uri="{FF2B5EF4-FFF2-40B4-BE49-F238E27FC236}">
                    <a16:creationId xmlns="" xmlns:a16="http://schemas.microsoft.com/office/drawing/2014/main" id="{A41D2CA0-F4E0-B746-88DB-3B91D4C61817}"/>
                  </a:ext>
                </a:extLst>
              </p14:cNvPr>
              <p14:cNvContentPartPr/>
              <p14:nvPr/>
            </p14:nvContentPartPr>
            <p14:xfrm>
              <a:off x="7148676" y="1782555"/>
              <a:ext cx="105120" cy="113040"/>
            </p14:xfrm>
          </p:contentPart>
        </mc:Choice>
        <mc:Fallback xmlns="">
          <p:pic>
            <p:nvPicPr>
              <p:cNvPr id="145" name="Ink 144">
                <a:extLst>
                  <a:ext uri="{FF2B5EF4-FFF2-40B4-BE49-F238E27FC236}">
                    <a16:creationId xmlns:a16="http://schemas.microsoft.com/office/drawing/2014/main" id="{A41D2CA0-F4E0-B746-88DB-3B91D4C61817}"/>
                  </a:ext>
                </a:extLst>
              </p:cNvPr>
              <p:cNvPicPr/>
              <p:nvPr/>
            </p:nvPicPr>
            <p:blipFill>
              <a:blip r:embed="rId73"/>
              <a:stretch>
                <a:fillRect/>
              </a:stretch>
            </p:blipFill>
            <p:spPr>
              <a:xfrm>
                <a:off x="7133556" y="1767435"/>
                <a:ext cx="1357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46" name="Ink 145">
                <a:extLst>
                  <a:ext uri="{FF2B5EF4-FFF2-40B4-BE49-F238E27FC236}">
                    <a16:creationId xmlns="" xmlns:a16="http://schemas.microsoft.com/office/drawing/2014/main" id="{B0D7A103-1C81-6942-A3A2-2D35D4819357}"/>
                  </a:ext>
                </a:extLst>
              </p14:cNvPr>
              <p14:cNvContentPartPr/>
              <p14:nvPr/>
            </p14:nvContentPartPr>
            <p14:xfrm>
              <a:off x="7346316" y="1653315"/>
              <a:ext cx="45000" cy="251280"/>
            </p14:xfrm>
          </p:contentPart>
        </mc:Choice>
        <mc:Fallback xmlns="">
          <p:pic>
            <p:nvPicPr>
              <p:cNvPr id="146" name="Ink 145">
                <a:extLst>
                  <a:ext uri="{FF2B5EF4-FFF2-40B4-BE49-F238E27FC236}">
                    <a16:creationId xmlns:a16="http://schemas.microsoft.com/office/drawing/2014/main" id="{B0D7A103-1C81-6942-A3A2-2D35D4819357}"/>
                  </a:ext>
                </a:extLst>
              </p:cNvPr>
              <p:cNvPicPr/>
              <p:nvPr/>
            </p:nvPicPr>
            <p:blipFill>
              <a:blip r:embed="rId75"/>
              <a:stretch>
                <a:fillRect/>
              </a:stretch>
            </p:blipFill>
            <p:spPr>
              <a:xfrm>
                <a:off x="7331196" y="1637835"/>
                <a:ext cx="7524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147" name="Ink 146">
                <a:extLst>
                  <a:ext uri="{FF2B5EF4-FFF2-40B4-BE49-F238E27FC236}">
                    <a16:creationId xmlns="" xmlns:a16="http://schemas.microsoft.com/office/drawing/2014/main" id="{8244258C-1205-F046-BECE-7E34F6D60C6B}"/>
                  </a:ext>
                </a:extLst>
              </p14:cNvPr>
              <p14:cNvContentPartPr/>
              <p14:nvPr/>
            </p14:nvContentPartPr>
            <p14:xfrm>
              <a:off x="7313916" y="1774635"/>
              <a:ext cx="109440" cy="36720"/>
            </p14:xfrm>
          </p:contentPart>
        </mc:Choice>
        <mc:Fallback xmlns="">
          <p:pic>
            <p:nvPicPr>
              <p:cNvPr id="147" name="Ink 146">
                <a:extLst>
                  <a:ext uri="{FF2B5EF4-FFF2-40B4-BE49-F238E27FC236}">
                    <a16:creationId xmlns:a16="http://schemas.microsoft.com/office/drawing/2014/main" id="{8244258C-1205-F046-BECE-7E34F6D60C6B}"/>
                  </a:ext>
                </a:extLst>
              </p:cNvPr>
              <p:cNvPicPr/>
              <p:nvPr/>
            </p:nvPicPr>
            <p:blipFill>
              <a:blip r:embed="rId77"/>
              <a:stretch>
                <a:fillRect/>
              </a:stretch>
            </p:blipFill>
            <p:spPr>
              <a:xfrm>
                <a:off x="7298796" y="1759515"/>
                <a:ext cx="14004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148" name="Ink 147">
                <a:extLst>
                  <a:ext uri="{FF2B5EF4-FFF2-40B4-BE49-F238E27FC236}">
                    <a16:creationId xmlns="" xmlns:a16="http://schemas.microsoft.com/office/drawing/2014/main" id="{8515782A-C285-2F4F-8323-4D86E94EEAE0}"/>
                  </a:ext>
                </a:extLst>
              </p14:cNvPr>
              <p14:cNvContentPartPr/>
              <p14:nvPr/>
            </p14:nvContentPartPr>
            <p14:xfrm>
              <a:off x="7439556" y="1748355"/>
              <a:ext cx="109440" cy="143640"/>
            </p14:xfrm>
          </p:contentPart>
        </mc:Choice>
        <mc:Fallback xmlns="">
          <p:pic>
            <p:nvPicPr>
              <p:cNvPr id="148" name="Ink 147">
                <a:extLst>
                  <a:ext uri="{FF2B5EF4-FFF2-40B4-BE49-F238E27FC236}">
                    <a16:creationId xmlns:a16="http://schemas.microsoft.com/office/drawing/2014/main" id="{8515782A-C285-2F4F-8323-4D86E94EEAE0}"/>
                  </a:ext>
                </a:extLst>
              </p:cNvPr>
              <p:cNvPicPr/>
              <p:nvPr/>
            </p:nvPicPr>
            <p:blipFill>
              <a:blip r:embed="rId79"/>
              <a:stretch>
                <a:fillRect/>
              </a:stretch>
            </p:blipFill>
            <p:spPr>
              <a:xfrm>
                <a:off x="7424076" y="1733235"/>
                <a:ext cx="1400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49" name="Ink 148">
                <a:extLst>
                  <a:ext uri="{FF2B5EF4-FFF2-40B4-BE49-F238E27FC236}">
                    <a16:creationId xmlns="" xmlns:a16="http://schemas.microsoft.com/office/drawing/2014/main" id="{BD01CD4E-DFA1-4943-AA2A-B45A60BA290D}"/>
                  </a:ext>
                </a:extLst>
              </p14:cNvPr>
              <p14:cNvContentPartPr/>
              <p14:nvPr/>
            </p14:nvContentPartPr>
            <p14:xfrm>
              <a:off x="7584996" y="1628835"/>
              <a:ext cx="56880" cy="226440"/>
            </p14:xfrm>
          </p:contentPart>
        </mc:Choice>
        <mc:Fallback xmlns="">
          <p:pic>
            <p:nvPicPr>
              <p:cNvPr id="149" name="Ink 148">
                <a:extLst>
                  <a:ext uri="{FF2B5EF4-FFF2-40B4-BE49-F238E27FC236}">
                    <a16:creationId xmlns:a16="http://schemas.microsoft.com/office/drawing/2014/main" id="{BD01CD4E-DFA1-4943-AA2A-B45A60BA290D}"/>
                  </a:ext>
                </a:extLst>
              </p:cNvPr>
              <p:cNvPicPr/>
              <p:nvPr/>
            </p:nvPicPr>
            <p:blipFill>
              <a:blip r:embed="rId81"/>
              <a:stretch>
                <a:fillRect/>
              </a:stretch>
            </p:blipFill>
            <p:spPr>
              <a:xfrm>
                <a:off x="7569876" y="1613715"/>
                <a:ext cx="8748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150" name="Ink 149">
                <a:extLst>
                  <a:ext uri="{FF2B5EF4-FFF2-40B4-BE49-F238E27FC236}">
                    <a16:creationId xmlns="" xmlns:a16="http://schemas.microsoft.com/office/drawing/2014/main" id="{BEBC581A-135A-3540-9850-D67E4883283D}"/>
                  </a:ext>
                </a:extLst>
              </p14:cNvPr>
              <p14:cNvContentPartPr/>
              <p14:nvPr/>
            </p14:nvContentPartPr>
            <p14:xfrm>
              <a:off x="7657716" y="1758435"/>
              <a:ext cx="149400" cy="258840"/>
            </p14:xfrm>
          </p:contentPart>
        </mc:Choice>
        <mc:Fallback xmlns="">
          <p:pic>
            <p:nvPicPr>
              <p:cNvPr id="150" name="Ink 149">
                <a:extLst>
                  <a:ext uri="{FF2B5EF4-FFF2-40B4-BE49-F238E27FC236}">
                    <a16:creationId xmlns:a16="http://schemas.microsoft.com/office/drawing/2014/main" id="{BEBC581A-135A-3540-9850-D67E4883283D}"/>
                  </a:ext>
                </a:extLst>
              </p:cNvPr>
              <p:cNvPicPr/>
              <p:nvPr/>
            </p:nvPicPr>
            <p:blipFill>
              <a:blip r:embed="rId83"/>
              <a:stretch>
                <a:fillRect/>
              </a:stretch>
            </p:blipFill>
            <p:spPr>
              <a:xfrm>
                <a:off x="7642596" y="1743315"/>
                <a:ext cx="18000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151" name="Ink 150">
                <a:extLst>
                  <a:ext uri="{FF2B5EF4-FFF2-40B4-BE49-F238E27FC236}">
                    <a16:creationId xmlns="" xmlns:a16="http://schemas.microsoft.com/office/drawing/2014/main" id="{2366138E-067D-D64D-8224-EE8ECA86B818}"/>
                  </a:ext>
                </a:extLst>
              </p14:cNvPr>
              <p14:cNvContentPartPr/>
              <p14:nvPr/>
            </p14:nvContentPartPr>
            <p14:xfrm>
              <a:off x="7880916" y="1596795"/>
              <a:ext cx="117360" cy="287640"/>
            </p14:xfrm>
          </p:contentPart>
        </mc:Choice>
        <mc:Fallback xmlns="">
          <p:pic>
            <p:nvPicPr>
              <p:cNvPr id="151" name="Ink 150">
                <a:extLst>
                  <a:ext uri="{FF2B5EF4-FFF2-40B4-BE49-F238E27FC236}">
                    <a16:creationId xmlns:a16="http://schemas.microsoft.com/office/drawing/2014/main" id="{2366138E-067D-D64D-8224-EE8ECA86B818}"/>
                  </a:ext>
                </a:extLst>
              </p:cNvPr>
              <p:cNvPicPr/>
              <p:nvPr/>
            </p:nvPicPr>
            <p:blipFill>
              <a:blip r:embed="rId85"/>
              <a:stretch>
                <a:fillRect/>
              </a:stretch>
            </p:blipFill>
            <p:spPr>
              <a:xfrm>
                <a:off x="7865436" y="1581315"/>
                <a:ext cx="14760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152" name="Ink 151">
                <a:extLst>
                  <a:ext uri="{FF2B5EF4-FFF2-40B4-BE49-F238E27FC236}">
                    <a16:creationId xmlns="" xmlns:a16="http://schemas.microsoft.com/office/drawing/2014/main" id="{ABCDC3A0-1D52-9541-9094-139E4C5F6544}"/>
                  </a:ext>
                </a:extLst>
              </p14:cNvPr>
              <p14:cNvContentPartPr/>
              <p14:nvPr/>
            </p14:nvContentPartPr>
            <p14:xfrm>
              <a:off x="8127156" y="1775355"/>
              <a:ext cx="170280" cy="132480"/>
            </p14:xfrm>
          </p:contentPart>
        </mc:Choice>
        <mc:Fallback xmlns="">
          <p:pic>
            <p:nvPicPr>
              <p:cNvPr id="152" name="Ink 151">
                <a:extLst>
                  <a:ext uri="{FF2B5EF4-FFF2-40B4-BE49-F238E27FC236}">
                    <a16:creationId xmlns:a16="http://schemas.microsoft.com/office/drawing/2014/main" id="{ABCDC3A0-1D52-9541-9094-139E4C5F6544}"/>
                  </a:ext>
                </a:extLst>
              </p:cNvPr>
              <p:cNvPicPr/>
              <p:nvPr/>
            </p:nvPicPr>
            <p:blipFill>
              <a:blip r:embed="rId87"/>
              <a:stretch>
                <a:fillRect/>
              </a:stretch>
            </p:blipFill>
            <p:spPr>
              <a:xfrm>
                <a:off x="8111676" y="1760235"/>
                <a:ext cx="20088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153" name="Ink 152">
                <a:extLst>
                  <a:ext uri="{FF2B5EF4-FFF2-40B4-BE49-F238E27FC236}">
                    <a16:creationId xmlns="" xmlns:a16="http://schemas.microsoft.com/office/drawing/2014/main" id="{30157B5F-D3F7-5445-9F5A-C9EF7E98D131}"/>
                  </a:ext>
                </a:extLst>
              </p14:cNvPr>
              <p14:cNvContentPartPr/>
              <p14:nvPr/>
            </p14:nvContentPartPr>
            <p14:xfrm>
              <a:off x="8333796" y="1750155"/>
              <a:ext cx="313200" cy="158040"/>
            </p14:xfrm>
          </p:contentPart>
        </mc:Choice>
        <mc:Fallback xmlns="">
          <p:pic>
            <p:nvPicPr>
              <p:cNvPr id="153" name="Ink 152">
                <a:extLst>
                  <a:ext uri="{FF2B5EF4-FFF2-40B4-BE49-F238E27FC236}">
                    <a16:creationId xmlns:a16="http://schemas.microsoft.com/office/drawing/2014/main" id="{30157B5F-D3F7-5445-9F5A-C9EF7E98D131}"/>
                  </a:ext>
                </a:extLst>
              </p:cNvPr>
              <p:cNvPicPr/>
              <p:nvPr/>
            </p:nvPicPr>
            <p:blipFill>
              <a:blip r:embed="rId89"/>
              <a:stretch>
                <a:fillRect/>
              </a:stretch>
            </p:blipFill>
            <p:spPr>
              <a:xfrm>
                <a:off x="8318316" y="1735035"/>
                <a:ext cx="3438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154" name="Ink 153">
                <a:extLst>
                  <a:ext uri="{FF2B5EF4-FFF2-40B4-BE49-F238E27FC236}">
                    <a16:creationId xmlns="" xmlns:a16="http://schemas.microsoft.com/office/drawing/2014/main" id="{2D8467A6-0193-1740-A2EB-3D7AC8D4C289}"/>
                  </a:ext>
                </a:extLst>
              </p14:cNvPr>
              <p14:cNvContentPartPr/>
              <p14:nvPr/>
            </p14:nvContentPartPr>
            <p14:xfrm>
              <a:off x="6205836" y="1948515"/>
              <a:ext cx="198720" cy="214560"/>
            </p14:xfrm>
          </p:contentPart>
        </mc:Choice>
        <mc:Fallback xmlns="">
          <p:pic>
            <p:nvPicPr>
              <p:cNvPr id="154" name="Ink 153">
                <a:extLst>
                  <a:ext uri="{FF2B5EF4-FFF2-40B4-BE49-F238E27FC236}">
                    <a16:creationId xmlns:a16="http://schemas.microsoft.com/office/drawing/2014/main" id="{2D8467A6-0193-1740-A2EB-3D7AC8D4C289}"/>
                  </a:ext>
                </a:extLst>
              </p:cNvPr>
              <p:cNvPicPr/>
              <p:nvPr/>
            </p:nvPicPr>
            <p:blipFill>
              <a:blip r:embed="rId91"/>
              <a:stretch>
                <a:fillRect/>
              </a:stretch>
            </p:blipFill>
            <p:spPr>
              <a:xfrm>
                <a:off x="6190716" y="1933395"/>
                <a:ext cx="2289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155" name="Ink 154">
                <a:extLst>
                  <a:ext uri="{FF2B5EF4-FFF2-40B4-BE49-F238E27FC236}">
                    <a16:creationId xmlns="" xmlns:a16="http://schemas.microsoft.com/office/drawing/2014/main" id="{3B9B16DE-1E65-F340-81DA-AB75915F0FD9}"/>
                  </a:ext>
                </a:extLst>
              </p14:cNvPr>
              <p14:cNvContentPartPr/>
              <p14:nvPr/>
            </p14:nvContentPartPr>
            <p14:xfrm>
              <a:off x="6428316" y="2037435"/>
              <a:ext cx="141840" cy="137520"/>
            </p14:xfrm>
          </p:contentPart>
        </mc:Choice>
        <mc:Fallback xmlns="">
          <p:pic>
            <p:nvPicPr>
              <p:cNvPr id="155" name="Ink 154">
                <a:extLst>
                  <a:ext uri="{FF2B5EF4-FFF2-40B4-BE49-F238E27FC236}">
                    <a16:creationId xmlns:a16="http://schemas.microsoft.com/office/drawing/2014/main" id="{3B9B16DE-1E65-F340-81DA-AB75915F0FD9}"/>
                  </a:ext>
                </a:extLst>
              </p:cNvPr>
              <p:cNvPicPr/>
              <p:nvPr/>
            </p:nvPicPr>
            <p:blipFill>
              <a:blip r:embed="rId93"/>
              <a:stretch>
                <a:fillRect/>
              </a:stretch>
            </p:blipFill>
            <p:spPr>
              <a:xfrm>
                <a:off x="6413196" y="2022315"/>
                <a:ext cx="17244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156" name="Ink 155">
                <a:extLst>
                  <a:ext uri="{FF2B5EF4-FFF2-40B4-BE49-F238E27FC236}">
                    <a16:creationId xmlns="" xmlns:a16="http://schemas.microsoft.com/office/drawing/2014/main" id="{1FC82F15-DD3F-A541-90DE-14CD3FC55E74}"/>
                  </a:ext>
                </a:extLst>
              </p14:cNvPr>
              <p14:cNvContentPartPr/>
              <p14:nvPr/>
            </p14:nvContentPartPr>
            <p14:xfrm>
              <a:off x="6602196" y="1980915"/>
              <a:ext cx="52920" cy="186480"/>
            </p14:xfrm>
          </p:contentPart>
        </mc:Choice>
        <mc:Fallback xmlns="">
          <p:pic>
            <p:nvPicPr>
              <p:cNvPr id="156" name="Ink 155">
                <a:extLst>
                  <a:ext uri="{FF2B5EF4-FFF2-40B4-BE49-F238E27FC236}">
                    <a16:creationId xmlns:a16="http://schemas.microsoft.com/office/drawing/2014/main" id="{1FC82F15-DD3F-A541-90DE-14CD3FC55E74}"/>
                  </a:ext>
                </a:extLst>
              </p:cNvPr>
              <p:cNvPicPr/>
              <p:nvPr/>
            </p:nvPicPr>
            <p:blipFill>
              <a:blip r:embed="rId95"/>
              <a:stretch>
                <a:fillRect/>
              </a:stretch>
            </p:blipFill>
            <p:spPr>
              <a:xfrm>
                <a:off x="6587076" y="1965435"/>
                <a:ext cx="835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157" name="Ink 156">
                <a:extLst>
                  <a:ext uri="{FF2B5EF4-FFF2-40B4-BE49-F238E27FC236}">
                    <a16:creationId xmlns="" xmlns:a16="http://schemas.microsoft.com/office/drawing/2014/main" id="{95D4DD3A-3CAF-2E4E-880B-F74B0FCE46E2}"/>
                  </a:ext>
                </a:extLst>
              </p14:cNvPr>
              <p14:cNvContentPartPr/>
              <p14:nvPr/>
            </p14:nvContentPartPr>
            <p14:xfrm>
              <a:off x="6610116" y="2061915"/>
              <a:ext cx="56880" cy="12600"/>
            </p14:xfrm>
          </p:contentPart>
        </mc:Choice>
        <mc:Fallback xmlns="">
          <p:pic>
            <p:nvPicPr>
              <p:cNvPr id="157" name="Ink 156">
                <a:extLst>
                  <a:ext uri="{FF2B5EF4-FFF2-40B4-BE49-F238E27FC236}">
                    <a16:creationId xmlns:a16="http://schemas.microsoft.com/office/drawing/2014/main" id="{95D4DD3A-3CAF-2E4E-880B-F74B0FCE46E2}"/>
                  </a:ext>
                </a:extLst>
              </p:cNvPr>
              <p:cNvPicPr/>
              <p:nvPr/>
            </p:nvPicPr>
            <p:blipFill>
              <a:blip r:embed="rId97"/>
              <a:stretch>
                <a:fillRect/>
              </a:stretch>
            </p:blipFill>
            <p:spPr>
              <a:xfrm>
                <a:off x="6594996" y="2046435"/>
                <a:ext cx="874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158" name="Ink 157">
                <a:extLst>
                  <a:ext uri="{FF2B5EF4-FFF2-40B4-BE49-F238E27FC236}">
                    <a16:creationId xmlns="" xmlns:a16="http://schemas.microsoft.com/office/drawing/2014/main" id="{B55D7872-418B-7C49-B41F-B59B301E2154}"/>
                  </a:ext>
                </a:extLst>
              </p14:cNvPr>
              <p14:cNvContentPartPr/>
              <p14:nvPr/>
            </p14:nvContentPartPr>
            <p14:xfrm>
              <a:off x="6804516" y="2158755"/>
              <a:ext cx="28800" cy="16560"/>
            </p14:xfrm>
          </p:contentPart>
        </mc:Choice>
        <mc:Fallback xmlns="">
          <p:pic>
            <p:nvPicPr>
              <p:cNvPr id="158" name="Ink 157">
                <a:extLst>
                  <a:ext uri="{FF2B5EF4-FFF2-40B4-BE49-F238E27FC236}">
                    <a16:creationId xmlns:a16="http://schemas.microsoft.com/office/drawing/2014/main" id="{B55D7872-418B-7C49-B41F-B59B301E2154}"/>
                  </a:ext>
                </a:extLst>
              </p:cNvPr>
              <p:cNvPicPr/>
              <p:nvPr/>
            </p:nvPicPr>
            <p:blipFill>
              <a:blip r:embed="rId99"/>
              <a:stretch>
                <a:fillRect/>
              </a:stretch>
            </p:blipFill>
            <p:spPr>
              <a:xfrm>
                <a:off x="6789036" y="2143635"/>
                <a:ext cx="590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159" name="Ink 158">
                <a:extLst>
                  <a:ext uri="{FF2B5EF4-FFF2-40B4-BE49-F238E27FC236}">
                    <a16:creationId xmlns="" xmlns:a16="http://schemas.microsoft.com/office/drawing/2014/main" id="{B160029F-6D1D-994A-9424-14FF6CD04E0A}"/>
                  </a:ext>
                </a:extLst>
              </p14:cNvPr>
              <p14:cNvContentPartPr/>
              <p14:nvPr/>
            </p14:nvContentPartPr>
            <p14:xfrm>
              <a:off x="6893436" y="2134635"/>
              <a:ext cx="45000" cy="32760"/>
            </p14:xfrm>
          </p:contentPart>
        </mc:Choice>
        <mc:Fallback xmlns="">
          <p:pic>
            <p:nvPicPr>
              <p:cNvPr id="159" name="Ink 158">
                <a:extLst>
                  <a:ext uri="{FF2B5EF4-FFF2-40B4-BE49-F238E27FC236}">
                    <a16:creationId xmlns:a16="http://schemas.microsoft.com/office/drawing/2014/main" id="{B160029F-6D1D-994A-9424-14FF6CD04E0A}"/>
                  </a:ext>
                </a:extLst>
              </p:cNvPr>
              <p:cNvPicPr/>
              <p:nvPr/>
            </p:nvPicPr>
            <p:blipFill>
              <a:blip r:embed="rId101"/>
              <a:stretch>
                <a:fillRect/>
              </a:stretch>
            </p:blipFill>
            <p:spPr>
              <a:xfrm>
                <a:off x="6878316" y="2119155"/>
                <a:ext cx="7524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60" name="Ink 159">
                <a:extLst>
                  <a:ext uri="{FF2B5EF4-FFF2-40B4-BE49-F238E27FC236}">
                    <a16:creationId xmlns="" xmlns:a16="http://schemas.microsoft.com/office/drawing/2014/main" id="{3F12D371-D3AC-0349-9A92-EEBB39020A84}"/>
                  </a:ext>
                </a:extLst>
              </p14:cNvPr>
              <p14:cNvContentPartPr/>
              <p14:nvPr/>
            </p14:nvContentPartPr>
            <p14:xfrm>
              <a:off x="6978396" y="2126355"/>
              <a:ext cx="16560" cy="45000"/>
            </p14:xfrm>
          </p:contentPart>
        </mc:Choice>
        <mc:Fallback xmlns="">
          <p:pic>
            <p:nvPicPr>
              <p:cNvPr id="160" name="Ink 159">
                <a:extLst>
                  <a:ext uri="{FF2B5EF4-FFF2-40B4-BE49-F238E27FC236}">
                    <a16:creationId xmlns:a16="http://schemas.microsoft.com/office/drawing/2014/main" id="{3F12D371-D3AC-0349-9A92-EEBB39020A84}"/>
                  </a:ext>
                </a:extLst>
              </p:cNvPr>
              <p:cNvPicPr/>
              <p:nvPr/>
            </p:nvPicPr>
            <p:blipFill>
              <a:blip r:embed="rId103"/>
              <a:stretch>
                <a:fillRect/>
              </a:stretch>
            </p:blipFill>
            <p:spPr>
              <a:xfrm>
                <a:off x="6963276" y="2111235"/>
                <a:ext cx="471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61" name="Ink 160">
                <a:extLst>
                  <a:ext uri="{FF2B5EF4-FFF2-40B4-BE49-F238E27FC236}">
                    <a16:creationId xmlns="" xmlns:a16="http://schemas.microsoft.com/office/drawing/2014/main" id="{ABA16F8F-028A-F446-BD74-F10E32E31EBD}"/>
                  </a:ext>
                </a:extLst>
              </p14:cNvPr>
              <p14:cNvContentPartPr/>
              <p14:nvPr/>
            </p14:nvContentPartPr>
            <p14:xfrm>
              <a:off x="7180716" y="1997115"/>
              <a:ext cx="12600" cy="56880"/>
            </p14:xfrm>
          </p:contentPart>
        </mc:Choice>
        <mc:Fallback xmlns="">
          <p:pic>
            <p:nvPicPr>
              <p:cNvPr id="161" name="Ink 160">
                <a:extLst>
                  <a:ext uri="{FF2B5EF4-FFF2-40B4-BE49-F238E27FC236}">
                    <a16:creationId xmlns:a16="http://schemas.microsoft.com/office/drawing/2014/main" id="{ABA16F8F-028A-F446-BD74-F10E32E31EBD}"/>
                  </a:ext>
                </a:extLst>
              </p:cNvPr>
              <p:cNvPicPr/>
              <p:nvPr/>
            </p:nvPicPr>
            <p:blipFill>
              <a:blip r:embed="rId105"/>
              <a:stretch>
                <a:fillRect/>
              </a:stretch>
            </p:blipFill>
            <p:spPr>
              <a:xfrm>
                <a:off x="7165236" y="1981635"/>
                <a:ext cx="428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62" name="Ink 161">
                <a:extLst>
                  <a:ext uri="{FF2B5EF4-FFF2-40B4-BE49-F238E27FC236}">
                    <a16:creationId xmlns="" xmlns:a16="http://schemas.microsoft.com/office/drawing/2014/main" id="{14F7E0CE-89E3-1540-8372-ED5A29C23A2E}"/>
                  </a:ext>
                </a:extLst>
              </p14:cNvPr>
              <p14:cNvContentPartPr/>
              <p14:nvPr/>
            </p14:nvContentPartPr>
            <p14:xfrm>
              <a:off x="7224996" y="1984875"/>
              <a:ext cx="45000" cy="89280"/>
            </p14:xfrm>
          </p:contentPart>
        </mc:Choice>
        <mc:Fallback xmlns="">
          <p:pic>
            <p:nvPicPr>
              <p:cNvPr id="162" name="Ink 161">
                <a:extLst>
                  <a:ext uri="{FF2B5EF4-FFF2-40B4-BE49-F238E27FC236}">
                    <a16:creationId xmlns:a16="http://schemas.microsoft.com/office/drawing/2014/main" id="{14F7E0CE-89E3-1540-8372-ED5A29C23A2E}"/>
                  </a:ext>
                </a:extLst>
              </p:cNvPr>
              <p:cNvPicPr/>
              <p:nvPr/>
            </p:nvPicPr>
            <p:blipFill>
              <a:blip r:embed="rId107"/>
              <a:stretch>
                <a:fillRect/>
              </a:stretch>
            </p:blipFill>
            <p:spPr>
              <a:xfrm>
                <a:off x="7209876" y="1969755"/>
                <a:ext cx="7524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91" name="Ink 192">
                <a:extLst>
                  <a:ext uri="{FF2B5EF4-FFF2-40B4-BE49-F238E27FC236}">
                    <a16:creationId xmlns="" xmlns:a16="http://schemas.microsoft.com/office/drawing/2014/main" id="{24804157-03B9-2740-8C67-10F8FA3D5F26}"/>
                  </a:ext>
                </a:extLst>
              </p14:cNvPr>
              <p14:cNvContentPartPr/>
              <p14:nvPr/>
            </p14:nvContentPartPr>
            <p14:xfrm>
              <a:off x="5926836" y="2429835"/>
              <a:ext cx="85320" cy="119880"/>
            </p14:xfrm>
          </p:contentPart>
        </mc:Choice>
        <mc:Fallback xmlns="">
          <p:pic>
            <p:nvPicPr>
              <p:cNvPr id="191" name="Ink 192">
                <a:extLst>
                  <a:ext uri="{FF2B5EF4-FFF2-40B4-BE49-F238E27FC236}">
                    <a16:creationId xmlns:a16="http://schemas.microsoft.com/office/drawing/2014/main" id="{24804157-03B9-2740-8C67-10F8FA3D5F26}"/>
                  </a:ext>
                </a:extLst>
              </p:cNvPr>
              <p:cNvPicPr/>
              <p:nvPr/>
            </p:nvPicPr>
            <p:blipFill>
              <a:blip r:embed="rId109"/>
              <a:stretch>
                <a:fillRect/>
              </a:stretch>
            </p:blipFill>
            <p:spPr>
              <a:xfrm>
                <a:off x="5911356" y="2414715"/>
                <a:ext cx="1159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204" name="Ink 204">
                <a:extLst>
                  <a:ext uri="{FF2B5EF4-FFF2-40B4-BE49-F238E27FC236}">
                    <a16:creationId xmlns="" xmlns:a16="http://schemas.microsoft.com/office/drawing/2014/main" id="{639D5736-C6A2-6946-9DD0-314974140F1E}"/>
                  </a:ext>
                </a:extLst>
              </p14:cNvPr>
              <p14:cNvContentPartPr/>
              <p14:nvPr/>
            </p14:nvContentPartPr>
            <p14:xfrm>
              <a:off x="6129156" y="2326875"/>
              <a:ext cx="2321640" cy="798480"/>
            </p14:xfrm>
          </p:contentPart>
        </mc:Choice>
        <mc:Fallback xmlns="">
          <p:pic>
            <p:nvPicPr>
              <p:cNvPr id="204" name="Ink 204">
                <a:extLst>
                  <a:ext uri="{FF2B5EF4-FFF2-40B4-BE49-F238E27FC236}">
                    <a16:creationId xmlns:a16="http://schemas.microsoft.com/office/drawing/2014/main" id="{639D5736-C6A2-6946-9DD0-314974140F1E}"/>
                  </a:ext>
                </a:extLst>
              </p:cNvPr>
              <p:cNvPicPr/>
              <p:nvPr/>
            </p:nvPicPr>
            <p:blipFill>
              <a:blip r:embed="rId111"/>
              <a:stretch>
                <a:fillRect/>
              </a:stretch>
            </p:blipFill>
            <p:spPr>
              <a:xfrm>
                <a:off x="6113678" y="2311755"/>
                <a:ext cx="2352235" cy="8290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206" name="Ink 205">
                <a:extLst>
                  <a:ext uri="{FF2B5EF4-FFF2-40B4-BE49-F238E27FC236}">
                    <a16:creationId xmlns="" xmlns:a16="http://schemas.microsoft.com/office/drawing/2014/main" id="{E4860606-C4BA-034B-944B-85A4515D6CC7}"/>
                  </a:ext>
                </a:extLst>
              </p14:cNvPr>
              <p14:cNvContentPartPr/>
              <p14:nvPr/>
            </p14:nvContentPartPr>
            <p14:xfrm>
              <a:off x="5950956" y="3675435"/>
              <a:ext cx="20520" cy="125640"/>
            </p14:xfrm>
          </p:contentPart>
        </mc:Choice>
        <mc:Fallback xmlns="">
          <p:pic>
            <p:nvPicPr>
              <p:cNvPr id="206" name="Ink 205">
                <a:extLst>
                  <a:ext uri="{FF2B5EF4-FFF2-40B4-BE49-F238E27FC236}">
                    <a16:creationId xmlns:a16="http://schemas.microsoft.com/office/drawing/2014/main" id="{E4860606-C4BA-034B-944B-85A4515D6CC7}"/>
                  </a:ext>
                </a:extLst>
              </p:cNvPr>
              <p:cNvPicPr/>
              <p:nvPr/>
            </p:nvPicPr>
            <p:blipFill>
              <a:blip r:embed="rId113"/>
              <a:stretch>
                <a:fillRect/>
              </a:stretch>
            </p:blipFill>
            <p:spPr>
              <a:xfrm>
                <a:off x="5935836" y="3660315"/>
                <a:ext cx="511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207" name="Ink 206">
                <a:extLst>
                  <a:ext uri="{FF2B5EF4-FFF2-40B4-BE49-F238E27FC236}">
                    <a16:creationId xmlns="" xmlns:a16="http://schemas.microsoft.com/office/drawing/2014/main" id="{616FEA32-DD96-D447-B739-E0F29685D4C1}"/>
                  </a:ext>
                </a:extLst>
              </p14:cNvPr>
              <p14:cNvContentPartPr/>
              <p14:nvPr/>
            </p14:nvContentPartPr>
            <p14:xfrm>
              <a:off x="5999556" y="3691995"/>
              <a:ext cx="8280" cy="92880"/>
            </p14:xfrm>
          </p:contentPart>
        </mc:Choice>
        <mc:Fallback xmlns="">
          <p:pic>
            <p:nvPicPr>
              <p:cNvPr id="207" name="Ink 206">
                <a:extLst>
                  <a:ext uri="{FF2B5EF4-FFF2-40B4-BE49-F238E27FC236}">
                    <a16:creationId xmlns:a16="http://schemas.microsoft.com/office/drawing/2014/main" id="{616FEA32-DD96-D447-B739-E0F29685D4C1}"/>
                  </a:ext>
                </a:extLst>
              </p:cNvPr>
              <p:cNvPicPr/>
              <p:nvPr/>
            </p:nvPicPr>
            <p:blipFill>
              <a:blip r:embed="rId115"/>
              <a:stretch>
                <a:fillRect/>
              </a:stretch>
            </p:blipFill>
            <p:spPr>
              <a:xfrm>
                <a:off x="5984436" y="3676875"/>
                <a:ext cx="3888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237" name="Ink 237">
                <a:extLst>
                  <a:ext uri="{FF2B5EF4-FFF2-40B4-BE49-F238E27FC236}">
                    <a16:creationId xmlns="" xmlns:a16="http://schemas.microsoft.com/office/drawing/2014/main" id="{084CC896-9E61-9541-8985-0FD740357A9B}"/>
                  </a:ext>
                </a:extLst>
              </p14:cNvPr>
              <p14:cNvContentPartPr/>
              <p14:nvPr/>
            </p14:nvContentPartPr>
            <p14:xfrm>
              <a:off x="6254436" y="3493635"/>
              <a:ext cx="2544120" cy="770760"/>
            </p14:xfrm>
          </p:contentPart>
        </mc:Choice>
        <mc:Fallback xmlns="">
          <p:pic>
            <p:nvPicPr>
              <p:cNvPr id="237" name="Ink 237">
                <a:extLst>
                  <a:ext uri="{FF2B5EF4-FFF2-40B4-BE49-F238E27FC236}">
                    <a16:creationId xmlns:a16="http://schemas.microsoft.com/office/drawing/2014/main" id="{084CC896-9E61-9541-8985-0FD740357A9B}"/>
                  </a:ext>
                </a:extLst>
              </p:cNvPr>
              <p:cNvPicPr/>
              <p:nvPr/>
            </p:nvPicPr>
            <p:blipFill>
              <a:blip r:embed="rId117"/>
              <a:stretch>
                <a:fillRect/>
              </a:stretch>
            </p:blipFill>
            <p:spPr>
              <a:xfrm>
                <a:off x="6238956" y="3478155"/>
                <a:ext cx="2574360" cy="801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255" name="Ink 258">
                <a:extLst>
                  <a:ext uri="{FF2B5EF4-FFF2-40B4-BE49-F238E27FC236}">
                    <a16:creationId xmlns="" xmlns:a16="http://schemas.microsoft.com/office/drawing/2014/main" id="{36C30C92-8C2F-9C41-89E3-925424D87BED}"/>
                  </a:ext>
                </a:extLst>
              </p14:cNvPr>
              <p14:cNvContentPartPr/>
              <p14:nvPr/>
            </p14:nvContentPartPr>
            <p14:xfrm>
              <a:off x="8325516" y="5071515"/>
              <a:ext cx="687600" cy="327600"/>
            </p14:xfrm>
          </p:contentPart>
        </mc:Choice>
        <mc:Fallback xmlns="">
          <p:pic>
            <p:nvPicPr>
              <p:cNvPr id="255" name="Ink 258">
                <a:extLst>
                  <a:ext uri="{FF2B5EF4-FFF2-40B4-BE49-F238E27FC236}">
                    <a16:creationId xmlns:a16="http://schemas.microsoft.com/office/drawing/2014/main" id="{36C30C92-8C2F-9C41-89E3-925424D87BED}"/>
                  </a:ext>
                </a:extLst>
              </p:cNvPr>
              <p:cNvPicPr/>
              <p:nvPr/>
            </p:nvPicPr>
            <p:blipFill>
              <a:blip r:embed="rId119"/>
              <a:stretch>
                <a:fillRect/>
              </a:stretch>
            </p:blipFill>
            <p:spPr>
              <a:xfrm>
                <a:off x="8310396" y="5056035"/>
                <a:ext cx="717840" cy="3578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256" name="Ink 259">
                <a:extLst>
                  <a:ext uri="{FF2B5EF4-FFF2-40B4-BE49-F238E27FC236}">
                    <a16:creationId xmlns="" xmlns:a16="http://schemas.microsoft.com/office/drawing/2014/main" id="{D053B1F0-2F5E-DA4A-B578-8633B0BCF07E}"/>
                  </a:ext>
                </a:extLst>
              </p14:cNvPr>
              <p14:cNvContentPartPr/>
              <p14:nvPr/>
            </p14:nvContentPartPr>
            <p14:xfrm>
              <a:off x="6776076" y="5150355"/>
              <a:ext cx="1387440" cy="240480"/>
            </p14:xfrm>
          </p:contentPart>
        </mc:Choice>
        <mc:Fallback xmlns="">
          <p:pic>
            <p:nvPicPr>
              <p:cNvPr id="256" name="Ink 259">
                <a:extLst>
                  <a:ext uri="{FF2B5EF4-FFF2-40B4-BE49-F238E27FC236}">
                    <a16:creationId xmlns:a16="http://schemas.microsoft.com/office/drawing/2014/main" id="{D053B1F0-2F5E-DA4A-B578-8633B0BCF07E}"/>
                  </a:ext>
                </a:extLst>
              </p:cNvPr>
              <p:cNvPicPr/>
              <p:nvPr/>
            </p:nvPicPr>
            <p:blipFill>
              <a:blip r:embed="rId121"/>
              <a:stretch>
                <a:fillRect/>
              </a:stretch>
            </p:blipFill>
            <p:spPr>
              <a:xfrm>
                <a:off x="6760960" y="5135235"/>
                <a:ext cx="1417672"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257" name="Ink 260">
                <a:extLst>
                  <a:ext uri="{FF2B5EF4-FFF2-40B4-BE49-F238E27FC236}">
                    <a16:creationId xmlns="" xmlns:a16="http://schemas.microsoft.com/office/drawing/2014/main" id="{4E07C721-03A5-094D-86ED-A677521CCD41}"/>
                  </a:ext>
                </a:extLst>
              </p14:cNvPr>
              <p14:cNvContentPartPr/>
              <p14:nvPr/>
            </p14:nvContentPartPr>
            <p14:xfrm>
              <a:off x="6149676" y="5127675"/>
              <a:ext cx="396360" cy="279360"/>
            </p14:xfrm>
          </p:contentPart>
        </mc:Choice>
        <mc:Fallback xmlns="">
          <p:pic>
            <p:nvPicPr>
              <p:cNvPr id="257" name="Ink 260">
                <a:extLst>
                  <a:ext uri="{FF2B5EF4-FFF2-40B4-BE49-F238E27FC236}">
                    <a16:creationId xmlns:a16="http://schemas.microsoft.com/office/drawing/2014/main" id="{4E07C721-03A5-094D-86ED-A677521CCD41}"/>
                  </a:ext>
                </a:extLst>
              </p:cNvPr>
              <p:cNvPicPr/>
              <p:nvPr/>
            </p:nvPicPr>
            <p:blipFill>
              <a:blip r:embed="rId123"/>
              <a:stretch>
                <a:fillRect/>
              </a:stretch>
            </p:blipFill>
            <p:spPr>
              <a:xfrm>
                <a:off x="6134556" y="5112195"/>
                <a:ext cx="42660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258" name="Ink 261">
                <a:extLst>
                  <a:ext uri="{FF2B5EF4-FFF2-40B4-BE49-F238E27FC236}">
                    <a16:creationId xmlns="" xmlns:a16="http://schemas.microsoft.com/office/drawing/2014/main" id="{BE48616C-5AD6-8542-8712-85202859E1B1}"/>
                  </a:ext>
                </a:extLst>
              </p14:cNvPr>
              <p14:cNvContentPartPr/>
              <p14:nvPr/>
            </p14:nvContentPartPr>
            <p14:xfrm>
              <a:off x="5910636" y="5188155"/>
              <a:ext cx="84960" cy="150120"/>
            </p14:xfrm>
          </p:contentPart>
        </mc:Choice>
        <mc:Fallback xmlns="">
          <p:pic>
            <p:nvPicPr>
              <p:cNvPr id="258" name="Ink 261">
                <a:extLst>
                  <a:ext uri="{FF2B5EF4-FFF2-40B4-BE49-F238E27FC236}">
                    <a16:creationId xmlns:a16="http://schemas.microsoft.com/office/drawing/2014/main" id="{BE48616C-5AD6-8542-8712-85202859E1B1}"/>
                  </a:ext>
                </a:extLst>
              </p:cNvPr>
              <p:cNvPicPr/>
              <p:nvPr/>
            </p:nvPicPr>
            <p:blipFill>
              <a:blip r:embed="rId125"/>
              <a:stretch>
                <a:fillRect/>
              </a:stretch>
            </p:blipFill>
            <p:spPr>
              <a:xfrm>
                <a:off x="5895221" y="5173035"/>
                <a:ext cx="115431" cy="1803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263" name="Ink 262">
                <a:extLst>
                  <a:ext uri="{FF2B5EF4-FFF2-40B4-BE49-F238E27FC236}">
                    <a16:creationId xmlns="" xmlns:a16="http://schemas.microsoft.com/office/drawing/2014/main" id="{608C2655-CAD9-E343-B004-8EC86FD79093}"/>
                  </a:ext>
                </a:extLst>
              </p14:cNvPr>
              <p14:cNvContentPartPr/>
              <p14:nvPr/>
            </p14:nvContentPartPr>
            <p14:xfrm>
              <a:off x="6213756" y="5519715"/>
              <a:ext cx="303840" cy="190440"/>
            </p14:xfrm>
          </p:contentPart>
        </mc:Choice>
        <mc:Fallback xmlns="">
          <p:pic>
            <p:nvPicPr>
              <p:cNvPr id="263" name="Ink 262">
                <a:extLst>
                  <a:ext uri="{FF2B5EF4-FFF2-40B4-BE49-F238E27FC236}">
                    <a16:creationId xmlns:a16="http://schemas.microsoft.com/office/drawing/2014/main" id="{608C2655-CAD9-E343-B004-8EC86FD79093}"/>
                  </a:ext>
                </a:extLst>
              </p:cNvPr>
              <p:cNvPicPr/>
              <p:nvPr/>
            </p:nvPicPr>
            <p:blipFill>
              <a:blip r:embed="rId127"/>
              <a:stretch>
                <a:fillRect/>
              </a:stretch>
            </p:blipFill>
            <p:spPr>
              <a:xfrm>
                <a:off x="6198636" y="5504595"/>
                <a:ext cx="33408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264" name="Ink 263">
                <a:extLst>
                  <a:ext uri="{FF2B5EF4-FFF2-40B4-BE49-F238E27FC236}">
                    <a16:creationId xmlns="" xmlns:a16="http://schemas.microsoft.com/office/drawing/2014/main" id="{98572839-3817-5A4B-920C-76FCB932CB64}"/>
                  </a:ext>
                </a:extLst>
              </p14:cNvPr>
              <p14:cNvContentPartPr/>
              <p14:nvPr/>
            </p14:nvContentPartPr>
            <p14:xfrm>
              <a:off x="6546036" y="5580555"/>
              <a:ext cx="88920" cy="137880"/>
            </p14:xfrm>
          </p:contentPart>
        </mc:Choice>
        <mc:Fallback xmlns="">
          <p:pic>
            <p:nvPicPr>
              <p:cNvPr id="264" name="Ink 263">
                <a:extLst>
                  <a:ext uri="{FF2B5EF4-FFF2-40B4-BE49-F238E27FC236}">
                    <a16:creationId xmlns:a16="http://schemas.microsoft.com/office/drawing/2014/main" id="{98572839-3817-5A4B-920C-76FCB932CB64}"/>
                  </a:ext>
                </a:extLst>
              </p:cNvPr>
              <p:cNvPicPr/>
              <p:nvPr/>
            </p:nvPicPr>
            <p:blipFill>
              <a:blip r:embed="rId129"/>
              <a:stretch>
                <a:fillRect/>
              </a:stretch>
            </p:blipFill>
            <p:spPr>
              <a:xfrm>
                <a:off x="6530916" y="5565435"/>
                <a:ext cx="1195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265" name="Ink 264">
                <a:extLst>
                  <a:ext uri="{FF2B5EF4-FFF2-40B4-BE49-F238E27FC236}">
                    <a16:creationId xmlns="" xmlns:a16="http://schemas.microsoft.com/office/drawing/2014/main" id="{76ECEAA7-D538-DE49-BCC2-9F8F7BECEA22}"/>
                  </a:ext>
                </a:extLst>
              </p14:cNvPr>
              <p14:cNvContentPartPr/>
              <p14:nvPr/>
            </p14:nvContentPartPr>
            <p14:xfrm>
              <a:off x="6674916" y="5556435"/>
              <a:ext cx="210600" cy="137880"/>
            </p14:xfrm>
          </p:contentPart>
        </mc:Choice>
        <mc:Fallback xmlns="">
          <p:pic>
            <p:nvPicPr>
              <p:cNvPr id="265" name="Ink 264">
                <a:extLst>
                  <a:ext uri="{FF2B5EF4-FFF2-40B4-BE49-F238E27FC236}">
                    <a16:creationId xmlns:a16="http://schemas.microsoft.com/office/drawing/2014/main" id="{76ECEAA7-D538-DE49-BCC2-9F8F7BECEA22}"/>
                  </a:ext>
                </a:extLst>
              </p:cNvPr>
              <p:cNvPicPr/>
              <p:nvPr/>
            </p:nvPicPr>
            <p:blipFill>
              <a:blip r:embed="rId131"/>
              <a:stretch>
                <a:fillRect/>
              </a:stretch>
            </p:blipFill>
            <p:spPr>
              <a:xfrm>
                <a:off x="6659796" y="5540955"/>
                <a:ext cx="2412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266" name="Ink 265">
                <a:extLst>
                  <a:ext uri="{FF2B5EF4-FFF2-40B4-BE49-F238E27FC236}">
                    <a16:creationId xmlns="" xmlns:a16="http://schemas.microsoft.com/office/drawing/2014/main" id="{9E876425-4E1D-6041-9D91-9973FDF19D20}"/>
                  </a:ext>
                </a:extLst>
              </p14:cNvPr>
              <p14:cNvContentPartPr/>
              <p14:nvPr/>
            </p14:nvContentPartPr>
            <p14:xfrm>
              <a:off x="6909996" y="5544195"/>
              <a:ext cx="101160" cy="154080"/>
            </p14:xfrm>
          </p:contentPart>
        </mc:Choice>
        <mc:Fallback xmlns="">
          <p:pic>
            <p:nvPicPr>
              <p:cNvPr id="266" name="Ink 265">
                <a:extLst>
                  <a:ext uri="{FF2B5EF4-FFF2-40B4-BE49-F238E27FC236}">
                    <a16:creationId xmlns:a16="http://schemas.microsoft.com/office/drawing/2014/main" id="{9E876425-4E1D-6041-9D91-9973FDF19D20}"/>
                  </a:ext>
                </a:extLst>
              </p:cNvPr>
              <p:cNvPicPr/>
              <p:nvPr/>
            </p:nvPicPr>
            <p:blipFill>
              <a:blip r:embed="rId133"/>
              <a:stretch>
                <a:fillRect/>
              </a:stretch>
            </p:blipFill>
            <p:spPr>
              <a:xfrm>
                <a:off x="6894876" y="5528715"/>
                <a:ext cx="13140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267" name="Ink 266">
                <a:extLst>
                  <a:ext uri="{FF2B5EF4-FFF2-40B4-BE49-F238E27FC236}">
                    <a16:creationId xmlns="" xmlns:a16="http://schemas.microsoft.com/office/drawing/2014/main" id="{4ED3EB1B-7C55-2F49-920E-3603FDC64EC4}"/>
                  </a:ext>
                </a:extLst>
              </p14:cNvPr>
              <p14:cNvContentPartPr/>
              <p14:nvPr/>
            </p14:nvContentPartPr>
            <p14:xfrm>
              <a:off x="7075596" y="5443395"/>
              <a:ext cx="61200" cy="242640"/>
            </p14:xfrm>
          </p:contentPart>
        </mc:Choice>
        <mc:Fallback xmlns="">
          <p:pic>
            <p:nvPicPr>
              <p:cNvPr id="267" name="Ink 266">
                <a:extLst>
                  <a:ext uri="{FF2B5EF4-FFF2-40B4-BE49-F238E27FC236}">
                    <a16:creationId xmlns:a16="http://schemas.microsoft.com/office/drawing/2014/main" id="{4ED3EB1B-7C55-2F49-920E-3603FDC64EC4}"/>
                  </a:ext>
                </a:extLst>
              </p:cNvPr>
              <p:cNvPicPr/>
              <p:nvPr/>
            </p:nvPicPr>
            <p:blipFill>
              <a:blip r:embed="rId135"/>
              <a:stretch>
                <a:fillRect/>
              </a:stretch>
            </p:blipFill>
            <p:spPr>
              <a:xfrm>
                <a:off x="7060116" y="5428275"/>
                <a:ext cx="9144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268" name="Ink 267">
                <a:extLst>
                  <a:ext uri="{FF2B5EF4-FFF2-40B4-BE49-F238E27FC236}">
                    <a16:creationId xmlns="" xmlns:a16="http://schemas.microsoft.com/office/drawing/2014/main" id="{E576927A-7C91-AE47-8132-23EBC8F3D34E}"/>
                  </a:ext>
                </a:extLst>
              </p14:cNvPr>
              <p14:cNvContentPartPr/>
              <p14:nvPr/>
            </p14:nvContentPartPr>
            <p14:xfrm>
              <a:off x="7072356" y="5580555"/>
              <a:ext cx="145080" cy="8280"/>
            </p14:xfrm>
          </p:contentPart>
        </mc:Choice>
        <mc:Fallback xmlns="">
          <p:pic>
            <p:nvPicPr>
              <p:cNvPr id="268" name="Ink 267">
                <a:extLst>
                  <a:ext uri="{FF2B5EF4-FFF2-40B4-BE49-F238E27FC236}">
                    <a16:creationId xmlns:a16="http://schemas.microsoft.com/office/drawing/2014/main" id="{E576927A-7C91-AE47-8132-23EBC8F3D34E}"/>
                  </a:ext>
                </a:extLst>
              </p:cNvPr>
              <p:cNvPicPr/>
              <p:nvPr/>
            </p:nvPicPr>
            <p:blipFill>
              <a:blip r:embed="rId137"/>
              <a:stretch>
                <a:fillRect/>
              </a:stretch>
            </p:blipFill>
            <p:spPr>
              <a:xfrm>
                <a:off x="7056876" y="5565435"/>
                <a:ext cx="1756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269" name="Ink 268">
                <a:extLst>
                  <a:ext uri="{FF2B5EF4-FFF2-40B4-BE49-F238E27FC236}">
                    <a16:creationId xmlns="" xmlns:a16="http://schemas.microsoft.com/office/drawing/2014/main" id="{7662BE22-BB31-504F-8CF7-D574AD438E4F}"/>
                  </a:ext>
                </a:extLst>
              </p14:cNvPr>
              <p14:cNvContentPartPr/>
              <p14:nvPr/>
            </p14:nvContentPartPr>
            <p14:xfrm>
              <a:off x="7196916" y="5556435"/>
              <a:ext cx="97560" cy="129240"/>
            </p14:xfrm>
          </p:contentPart>
        </mc:Choice>
        <mc:Fallback xmlns="">
          <p:pic>
            <p:nvPicPr>
              <p:cNvPr id="269" name="Ink 268">
                <a:extLst>
                  <a:ext uri="{FF2B5EF4-FFF2-40B4-BE49-F238E27FC236}">
                    <a16:creationId xmlns:a16="http://schemas.microsoft.com/office/drawing/2014/main" id="{7662BE22-BB31-504F-8CF7-D574AD438E4F}"/>
                  </a:ext>
                </a:extLst>
              </p:cNvPr>
              <p:cNvPicPr/>
              <p:nvPr/>
            </p:nvPicPr>
            <p:blipFill>
              <a:blip r:embed="rId139"/>
              <a:stretch>
                <a:fillRect/>
              </a:stretch>
            </p:blipFill>
            <p:spPr>
              <a:xfrm>
                <a:off x="7181436" y="5540955"/>
                <a:ext cx="12780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270" name="Ink 269">
                <a:extLst>
                  <a:ext uri="{FF2B5EF4-FFF2-40B4-BE49-F238E27FC236}">
                    <a16:creationId xmlns="" xmlns:a16="http://schemas.microsoft.com/office/drawing/2014/main" id="{C9488452-AF68-0E47-A2E7-4AF941C4D66C}"/>
                  </a:ext>
                </a:extLst>
              </p14:cNvPr>
              <p14:cNvContentPartPr/>
              <p14:nvPr/>
            </p14:nvContentPartPr>
            <p14:xfrm>
              <a:off x="7350996" y="5414595"/>
              <a:ext cx="72720" cy="250560"/>
            </p14:xfrm>
          </p:contentPart>
        </mc:Choice>
        <mc:Fallback xmlns="">
          <p:pic>
            <p:nvPicPr>
              <p:cNvPr id="270" name="Ink 269">
                <a:extLst>
                  <a:ext uri="{FF2B5EF4-FFF2-40B4-BE49-F238E27FC236}">
                    <a16:creationId xmlns:a16="http://schemas.microsoft.com/office/drawing/2014/main" id="{C9488452-AF68-0E47-A2E7-4AF941C4D66C}"/>
                  </a:ext>
                </a:extLst>
              </p:cNvPr>
              <p:cNvPicPr/>
              <p:nvPr/>
            </p:nvPicPr>
            <p:blipFill>
              <a:blip r:embed="rId141"/>
              <a:stretch>
                <a:fillRect/>
              </a:stretch>
            </p:blipFill>
            <p:spPr>
              <a:xfrm>
                <a:off x="7335516" y="5399475"/>
                <a:ext cx="10332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271" name="Ink 270">
                <a:extLst>
                  <a:ext uri="{FF2B5EF4-FFF2-40B4-BE49-F238E27FC236}">
                    <a16:creationId xmlns="" xmlns:a16="http://schemas.microsoft.com/office/drawing/2014/main" id="{87D03F22-4846-8441-9002-C72A153FB4BB}"/>
                  </a:ext>
                </a:extLst>
              </p14:cNvPr>
              <p14:cNvContentPartPr/>
              <p14:nvPr/>
            </p14:nvContentPartPr>
            <p14:xfrm>
              <a:off x="7354956" y="5507835"/>
              <a:ext cx="121320" cy="36720"/>
            </p14:xfrm>
          </p:contentPart>
        </mc:Choice>
        <mc:Fallback xmlns="">
          <p:pic>
            <p:nvPicPr>
              <p:cNvPr id="271" name="Ink 270">
                <a:extLst>
                  <a:ext uri="{FF2B5EF4-FFF2-40B4-BE49-F238E27FC236}">
                    <a16:creationId xmlns:a16="http://schemas.microsoft.com/office/drawing/2014/main" id="{87D03F22-4846-8441-9002-C72A153FB4BB}"/>
                  </a:ext>
                </a:extLst>
              </p:cNvPr>
              <p:cNvPicPr/>
              <p:nvPr/>
            </p:nvPicPr>
            <p:blipFill>
              <a:blip r:embed="rId143"/>
              <a:stretch>
                <a:fillRect/>
              </a:stretch>
            </p:blipFill>
            <p:spPr>
              <a:xfrm>
                <a:off x="7339836" y="5492355"/>
                <a:ext cx="151920" cy="673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272" name="Ink 271">
                <a:extLst>
                  <a:ext uri="{FF2B5EF4-FFF2-40B4-BE49-F238E27FC236}">
                    <a16:creationId xmlns="" xmlns:a16="http://schemas.microsoft.com/office/drawing/2014/main" id="{3CA88381-EC80-4243-9475-549724D24901}"/>
                  </a:ext>
                </a:extLst>
              </p14:cNvPr>
              <p14:cNvContentPartPr/>
              <p14:nvPr/>
            </p14:nvContentPartPr>
            <p14:xfrm>
              <a:off x="7447476" y="5531955"/>
              <a:ext cx="150120" cy="154080"/>
            </p14:xfrm>
          </p:contentPart>
        </mc:Choice>
        <mc:Fallback xmlns="">
          <p:pic>
            <p:nvPicPr>
              <p:cNvPr id="272" name="Ink 271">
                <a:extLst>
                  <a:ext uri="{FF2B5EF4-FFF2-40B4-BE49-F238E27FC236}">
                    <a16:creationId xmlns:a16="http://schemas.microsoft.com/office/drawing/2014/main" id="{3CA88381-EC80-4243-9475-549724D24901}"/>
                  </a:ext>
                </a:extLst>
              </p:cNvPr>
              <p:cNvPicPr/>
              <p:nvPr/>
            </p:nvPicPr>
            <p:blipFill>
              <a:blip r:embed="rId145"/>
              <a:stretch>
                <a:fillRect/>
              </a:stretch>
            </p:blipFill>
            <p:spPr>
              <a:xfrm>
                <a:off x="7432356" y="5516835"/>
                <a:ext cx="18036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273" name="Ink 272">
                <a:extLst>
                  <a:ext uri="{FF2B5EF4-FFF2-40B4-BE49-F238E27FC236}">
                    <a16:creationId xmlns="" xmlns:a16="http://schemas.microsoft.com/office/drawing/2014/main" id="{BE51B1F1-49AE-654C-9600-D08AC44319A4}"/>
                  </a:ext>
                </a:extLst>
              </p14:cNvPr>
              <p14:cNvContentPartPr/>
              <p14:nvPr/>
            </p14:nvContentPartPr>
            <p14:xfrm>
              <a:off x="7621356" y="5426835"/>
              <a:ext cx="61200" cy="237240"/>
            </p14:xfrm>
          </p:contentPart>
        </mc:Choice>
        <mc:Fallback xmlns="">
          <p:pic>
            <p:nvPicPr>
              <p:cNvPr id="273" name="Ink 272">
                <a:extLst>
                  <a:ext uri="{FF2B5EF4-FFF2-40B4-BE49-F238E27FC236}">
                    <a16:creationId xmlns:a16="http://schemas.microsoft.com/office/drawing/2014/main" id="{BE51B1F1-49AE-654C-9600-D08AC44319A4}"/>
                  </a:ext>
                </a:extLst>
              </p:cNvPr>
              <p:cNvPicPr/>
              <p:nvPr/>
            </p:nvPicPr>
            <p:blipFill>
              <a:blip r:embed="rId147"/>
              <a:stretch>
                <a:fillRect/>
              </a:stretch>
            </p:blipFill>
            <p:spPr>
              <a:xfrm>
                <a:off x="7606236" y="5411715"/>
                <a:ext cx="9144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274" name="Ink 273">
                <a:extLst>
                  <a:ext uri="{FF2B5EF4-FFF2-40B4-BE49-F238E27FC236}">
                    <a16:creationId xmlns="" xmlns:a16="http://schemas.microsoft.com/office/drawing/2014/main" id="{175D0F57-2F35-7F48-A9CD-B6F8EF794DD0}"/>
                  </a:ext>
                </a:extLst>
              </p14:cNvPr>
              <p14:cNvContentPartPr/>
              <p14:nvPr/>
            </p14:nvContentPartPr>
            <p14:xfrm>
              <a:off x="7694076" y="5548155"/>
              <a:ext cx="117720" cy="287640"/>
            </p14:xfrm>
          </p:contentPart>
        </mc:Choice>
        <mc:Fallback xmlns="">
          <p:pic>
            <p:nvPicPr>
              <p:cNvPr id="274" name="Ink 273">
                <a:extLst>
                  <a:ext uri="{FF2B5EF4-FFF2-40B4-BE49-F238E27FC236}">
                    <a16:creationId xmlns:a16="http://schemas.microsoft.com/office/drawing/2014/main" id="{175D0F57-2F35-7F48-A9CD-B6F8EF794DD0}"/>
                  </a:ext>
                </a:extLst>
              </p:cNvPr>
              <p:cNvPicPr/>
              <p:nvPr/>
            </p:nvPicPr>
            <p:blipFill>
              <a:blip r:embed="rId149"/>
              <a:stretch>
                <a:fillRect/>
              </a:stretch>
            </p:blipFill>
            <p:spPr>
              <a:xfrm>
                <a:off x="7678956" y="5533035"/>
                <a:ext cx="148320"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275" name="Ink 274">
                <a:extLst>
                  <a:ext uri="{FF2B5EF4-FFF2-40B4-BE49-F238E27FC236}">
                    <a16:creationId xmlns="" xmlns:a16="http://schemas.microsoft.com/office/drawing/2014/main" id="{F0831FA6-4F51-9D42-B689-CA747D396157}"/>
                  </a:ext>
                </a:extLst>
              </p14:cNvPr>
              <p14:cNvContentPartPr/>
              <p14:nvPr/>
            </p14:nvContentPartPr>
            <p14:xfrm>
              <a:off x="7831596" y="5435115"/>
              <a:ext cx="24480" cy="40680"/>
            </p14:xfrm>
          </p:contentPart>
        </mc:Choice>
        <mc:Fallback xmlns="">
          <p:pic>
            <p:nvPicPr>
              <p:cNvPr id="275" name="Ink 274">
                <a:extLst>
                  <a:ext uri="{FF2B5EF4-FFF2-40B4-BE49-F238E27FC236}">
                    <a16:creationId xmlns:a16="http://schemas.microsoft.com/office/drawing/2014/main" id="{F0831FA6-4F51-9D42-B689-CA747D396157}"/>
                  </a:ext>
                </a:extLst>
              </p:cNvPr>
              <p:cNvPicPr/>
              <p:nvPr/>
            </p:nvPicPr>
            <p:blipFill>
              <a:blip r:embed="rId151"/>
              <a:stretch>
                <a:fillRect/>
              </a:stretch>
            </p:blipFill>
            <p:spPr>
              <a:xfrm>
                <a:off x="7816476" y="5419635"/>
                <a:ext cx="5508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276" name="Ink 275">
                <a:extLst>
                  <a:ext uri="{FF2B5EF4-FFF2-40B4-BE49-F238E27FC236}">
                    <a16:creationId xmlns="" xmlns:a16="http://schemas.microsoft.com/office/drawing/2014/main" id="{6D2BA8C7-A75A-7C47-B4A8-09A470EB279A}"/>
                  </a:ext>
                </a:extLst>
              </p14:cNvPr>
              <p14:cNvContentPartPr/>
              <p14:nvPr/>
            </p14:nvContentPartPr>
            <p14:xfrm>
              <a:off x="7872276" y="5439075"/>
              <a:ext cx="170280" cy="239040"/>
            </p14:xfrm>
          </p:contentPart>
        </mc:Choice>
        <mc:Fallback xmlns="">
          <p:pic>
            <p:nvPicPr>
              <p:cNvPr id="276" name="Ink 275">
                <a:extLst>
                  <a:ext uri="{FF2B5EF4-FFF2-40B4-BE49-F238E27FC236}">
                    <a16:creationId xmlns:a16="http://schemas.microsoft.com/office/drawing/2014/main" id="{6D2BA8C7-A75A-7C47-B4A8-09A470EB279A}"/>
                  </a:ext>
                </a:extLst>
              </p:cNvPr>
              <p:cNvPicPr/>
              <p:nvPr/>
            </p:nvPicPr>
            <p:blipFill>
              <a:blip r:embed="rId153"/>
              <a:stretch>
                <a:fillRect/>
              </a:stretch>
            </p:blipFill>
            <p:spPr>
              <a:xfrm>
                <a:off x="7856796" y="5423595"/>
                <a:ext cx="2008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77" name="Ink 276">
                <a:extLst>
                  <a:ext uri="{FF2B5EF4-FFF2-40B4-BE49-F238E27FC236}">
                    <a16:creationId xmlns="" xmlns:a16="http://schemas.microsoft.com/office/drawing/2014/main" id="{0AC0C30D-6FC0-F540-9E3B-1ED64963A531}"/>
                  </a:ext>
                </a:extLst>
              </p14:cNvPr>
              <p14:cNvContentPartPr/>
              <p14:nvPr/>
            </p14:nvContentPartPr>
            <p14:xfrm>
              <a:off x="6209796" y="5887995"/>
              <a:ext cx="162000" cy="161640"/>
            </p14:xfrm>
          </p:contentPart>
        </mc:Choice>
        <mc:Fallback xmlns="">
          <p:pic>
            <p:nvPicPr>
              <p:cNvPr id="277" name="Ink 276">
                <a:extLst>
                  <a:ext uri="{FF2B5EF4-FFF2-40B4-BE49-F238E27FC236}">
                    <a16:creationId xmlns:a16="http://schemas.microsoft.com/office/drawing/2014/main" id="{0AC0C30D-6FC0-F540-9E3B-1ED64963A531}"/>
                  </a:ext>
                </a:extLst>
              </p:cNvPr>
              <p:cNvPicPr/>
              <p:nvPr/>
            </p:nvPicPr>
            <p:blipFill>
              <a:blip r:embed="rId155"/>
              <a:stretch>
                <a:fillRect/>
              </a:stretch>
            </p:blipFill>
            <p:spPr>
              <a:xfrm>
                <a:off x="6194676" y="5872515"/>
                <a:ext cx="1926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78" name="Ink 277">
                <a:extLst>
                  <a:ext uri="{FF2B5EF4-FFF2-40B4-BE49-F238E27FC236}">
                    <a16:creationId xmlns="" xmlns:a16="http://schemas.microsoft.com/office/drawing/2014/main" id="{857F2751-2F86-9940-9B1D-57FAFDDEB51C}"/>
                  </a:ext>
                </a:extLst>
              </p14:cNvPr>
              <p14:cNvContentPartPr/>
              <p14:nvPr/>
            </p14:nvContentPartPr>
            <p14:xfrm>
              <a:off x="6379716" y="5872155"/>
              <a:ext cx="340200" cy="149400"/>
            </p14:xfrm>
          </p:contentPart>
        </mc:Choice>
        <mc:Fallback xmlns="">
          <p:pic>
            <p:nvPicPr>
              <p:cNvPr id="278" name="Ink 277">
                <a:extLst>
                  <a:ext uri="{FF2B5EF4-FFF2-40B4-BE49-F238E27FC236}">
                    <a16:creationId xmlns:a16="http://schemas.microsoft.com/office/drawing/2014/main" id="{857F2751-2F86-9940-9B1D-57FAFDDEB51C}"/>
                  </a:ext>
                </a:extLst>
              </p:cNvPr>
              <p:cNvPicPr/>
              <p:nvPr/>
            </p:nvPicPr>
            <p:blipFill>
              <a:blip r:embed="rId157"/>
              <a:stretch>
                <a:fillRect/>
              </a:stretch>
            </p:blipFill>
            <p:spPr>
              <a:xfrm>
                <a:off x="6364596" y="5857035"/>
                <a:ext cx="37044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79" name="Ink 278">
                <a:extLst>
                  <a:ext uri="{FF2B5EF4-FFF2-40B4-BE49-F238E27FC236}">
                    <a16:creationId xmlns="" xmlns:a16="http://schemas.microsoft.com/office/drawing/2014/main" id="{6F67AE58-733C-9D4B-BACF-0D7348C12FD9}"/>
                  </a:ext>
                </a:extLst>
              </p14:cNvPr>
              <p14:cNvContentPartPr/>
              <p14:nvPr/>
            </p14:nvContentPartPr>
            <p14:xfrm>
              <a:off x="6913596" y="5750835"/>
              <a:ext cx="206640" cy="242280"/>
            </p14:xfrm>
          </p:contentPart>
        </mc:Choice>
        <mc:Fallback xmlns="">
          <p:pic>
            <p:nvPicPr>
              <p:cNvPr id="279" name="Ink 278">
                <a:extLst>
                  <a:ext uri="{FF2B5EF4-FFF2-40B4-BE49-F238E27FC236}">
                    <a16:creationId xmlns:a16="http://schemas.microsoft.com/office/drawing/2014/main" id="{6F67AE58-733C-9D4B-BACF-0D7348C12FD9}"/>
                  </a:ext>
                </a:extLst>
              </p:cNvPr>
              <p:cNvPicPr/>
              <p:nvPr/>
            </p:nvPicPr>
            <p:blipFill>
              <a:blip r:embed="rId159"/>
              <a:stretch>
                <a:fillRect/>
              </a:stretch>
            </p:blipFill>
            <p:spPr>
              <a:xfrm>
                <a:off x="6898476" y="5735715"/>
                <a:ext cx="23724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80" name="Ink 279">
                <a:extLst>
                  <a:ext uri="{FF2B5EF4-FFF2-40B4-BE49-F238E27FC236}">
                    <a16:creationId xmlns="" xmlns:a16="http://schemas.microsoft.com/office/drawing/2014/main" id="{25460A99-967B-EC41-B0A0-5DB3B8E3C463}"/>
                  </a:ext>
                </a:extLst>
              </p14:cNvPr>
              <p14:cNvContentPartPr/>
              <p14:nvPr/>
            </p14:nvContentPartPr>
            <p14:xfrm>
              <a:off x="7128516" y="5847315"/>
              <a:ext cx="117360" cy="121320"/>
            </p14:xfrm>
          </p:contentPart>
        </mc:Choice>
        <mc:Fallback xmlns="">
          <p:pic>
            <p:nvPicPr>
              <p:cNvPr id="280" name="Ink 279">
                <a:extLst>
                  <a:ext uri="{FF2B5EF4-FFF2-40B4-BE49-F238E27FC236}">
                    <a16:creationId xmlns:a16="http://schemas.microsoft.com/office/drawing/2014/main" id="{25460A99-967B-EC41-B0A0-5DB3B8E3C463}"/>
                  </a:ext>
                </a:extLst>
              </p:cNvPr>
              <p:cNvPicPr/>
              <p:nvPr/>
            </p:nvPicPr>
            <p:blipFill>
              <a:blip r:embed="rId161"/>
              <a:stretch>
                <a:fillRect/>
              </a:stretch>
            </p:blipFill>
            <p:spPr>
              <a:xfrm>
                <a:off x="7113036" y="5832195"/>
                <a:ext cx="1476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81" name="Ink 280">
                <a:extLst>
                  <a:ext uri="{FF2B5EF4-FFF2-40B4-BE49-F238E27FC236}">
                    <a16:creationId xmlns="" xmlns:a16="http://schemas.microsoft.com/office/drawing/2014/main" id="{B8598070-471C-564C-8F9E-1927F612CD63}"/>
                  </a:ext>
                </a:extLst>
              </p14:cNvPr>
              <p14:cNvContentPartPr/>
              <p14:nvPr/>
            </p14:nvContentPartPr>
            <p14:xfrm>
              <a:off x="7281516" y="5722035"/>
              <a:ext cx="56880" cy="246960"/>
            </p14:xfrm>
          </p:contentPart>
        </mc:Choice>
        <mc:Fallback xmlns="">
          <p:pic>
            <p:nvPicPr>
              <p:cNvPr id="281" name="Ink 280">
                <a:extLst>
                  <a:ext uri="{FF2B5EF4-FFF2-40B4-BE49-F238E27FC236}">
                    <a16:creationId xmlns:a16="http://schemas.microsoft.com/office/drawing/2014/main" id="{B8598070-471C-564C-8F9E-1927F612CD63}"/>
                  </a:ext>
                </a:extLst>
              </p:cNvPr>
              <p:cNvPicPr/>
              <p:nvPr/>
            </p:nvPicPr>
            <p:blipFill>
              <a:blip r:embed="rId163"/>
              <a:stretch>
                <a:fillRect/>
              </a:stretch>
            </p:blipFill>
            <p:spPr>
              <a:xfrm>
                <a:off x="7266396" y="5706915"/>
                <a:ext cx="8748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82" name="Ink 281">
                <a:extLst>
                  <a:ext uri="{FF2B5EF4-FFF2-40B4-BE49-F238E27FC236}">
                    <a16:creationId xmlns="" xmlns:a16="http://schemas.microsoft.com/office/drawing/2014/main" id="{4500257A-8575-634C-80EB-362769109FCC}"/>
                  </a:ext>
                </a:extLst>
              </p14:cNvPr>
              <p14:cNvContentPartPr/>
              <p14:nvPr/>
            </p14:nvContentPartPr>
            <p14:xfrm>
              <a:off x="7273236" y="5843355"/>
              <a:ext cx="69480" cy="16560"/>
            </p14:xfrm>
          </p:contentPart>
        </mc:Choice>
        <mc:Fallback xmlns="">
          <p:pic>
            <p:nvPicPr>
              <p:cNvPr id="282" name="Ink 281">
                <a:extLst>
                  <a:ext uri="{FF2B5EF4-FFF2-40B4-BE49-F238E27FC236}">
                    <a16:creationId xmlns:a16="http://schemas.microsoft.com/office/drawing/2014/main" id="{4500257A-8575-634C-80EB-362769109FCC}"/>
                  </a:ext>
                </a:extLst>
              </p:cNvPr>
              <p:cNvPicPr/>
              <p:nvPr/>
            </p:nvPicPr>
            <p:blipFill>
              <a:blip r:embed="rId165"/>
              <a:stretch>
                <a:fillRect/>
              </a:stretch>
            </p:blipFill>
            <p:spPr>
              <a:xfrm>
                <a:off x="7257756" y="5828235"/>
                <a:ext cx="1000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83" name="Ink 282">
                <a:extLst>
                  <a:ext uri="{FF2B5EF4-FFF2-40B4-BE49-F238E27FC236}">
                    <a16:creationId xmlns="" xmlns:a16="http://schemas.microsoft.com/office/drawing/2014/main" id="{0829CA59-FFA8-2A49-AF72-9C1C752B7E31}"/>
                  </a:ext>
                </a:extLst>
              </p14:cNvPr>
              <p14:cNvContentPartPr/>
              <p14:nvPr/>
            </p14:nvContentPartPr>
            <p14:xfrm>
              <a:off x="7536396" y="5750475"/>
              <a:ext cx="283320" cy="240840"/>
            </p14:xfrm>
          </p:contentPart>
        </mc:Choice>
        <mc:Fallback xmlns="">
          <p:pic>
            <p:nvPicPr>
              <p:cNvPr id="283" name="Ink 282">
                <a:extLst>
                  <a:ext uri="{FF2B5EF4-FFF2-40B4-BE49-F238E27FC236}">
                    <a16:creationId xmlns:a16="http://schemas.microsoft.com/office/drawing/2014/main" id="{0829CA59-FFA8-2A49-AF72-9C1C752B7E31}"/>
                  </a:ext>
                </a:extLst>
              </p:cNvPr>
              <p:cNvPicPr/>
              <p:nvPr/>
            </p:nvPicPr>
            <p:blipFill>
              <a:blip r:embed="rId167"/>
              <a:stretch>
                <a:fillRect/>
              </a:stretch>
            </p:blipFill>
            <p:spPr>
              <a:xfrm>
                <a:off x="7521276" y="5734995"/>
                <a:ext cx="31392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84" name="Ink 283">
                <a:extLst>
                  <a:ext uri="{FF2B5EF4-FFF2-40B4-BE49-F238E27FC236}">
                    <a16:creationId xmlns="" xmlns:a16="http://schemas.microsoft.com/office/drawing/2014/main" id="{5181CC2A-E511-D840-961B-80AA3722D290}"/>
                  </a:ext>
                </a:extLst>
              </p14:cNvPr>
              <p14:cNvContentPartPr/>
              <p14:nvPr/>
            </p14:nvContentPartPr>
            <p14:xfrm>
              <a:off x="7868316" y="5725995"/>
              <a:ext cx="73080" cy="257760"/>
            </p14:xfrm>
          </p:contentPart>
        </mc:Choice>
        <mc:Fallback xmlns="">
          <p:pic>
            <p:nvPicPr>
              <p:cNvPr id="284" name="Ink 283">
                <a:extLst>
                  <a:ext uri="{FF2B5EF4-FFF2-40B4-BE49-F238E27FC236}">
                    <a16:creationId xmlns:a16="http://schemas.microsoft.com/office/drawing/2014/main" id="{5181CC2A-E511-D840-961B-80AA3722D290}"/>
                  </a:ext>
                </a:extLst>
              </p:cNvPr>
              <p:cNvPicPr/>
              <p:nvPr/>
            </p:nvPicPr>
            <p:blipFill>
              <a:blip r:embed="rId169"/>
              <a:stretch>
                <a:fillRect/>
              </a:stretch>
            </p:blipFill>
            <p:spPr>
              <a:xfrm>
                <a:off x="7852836" y="5710875"/>
                <a:ext cx="10368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285" name="Ink 284">
                <a:extLst>
                  <a:ext uri="{FF2B5EF4-FFF2-40B4-BE49-F238E27FC236}">
                    <a16:creationId xmlns="" xmlns:a16="http://schemas.microsoft.com/office/drawing/2014/main" id="{BE303401-6B56-B345-A210-37924DDEF629}"/>
                  </a:ext>
                </a:extLst>
              </p14:cNvPr>
              <p14:cNvContentPartPr/>
              <p14:nvPr/>
            </p14:nvContentPartPr>
            <p14:xfrm>
              <a:off x="7831596" y="5900235"/>
              <a:ext cx="45000" cy="4320"/>
            </p14:xfrm>
          </p:contentPart>
        </mc:Choice>
        <mc:Fallback xmlns="">
          <p:pic>
            <p:nvPicPr>
              <p:cNvPr id="285" name="Ink 284">
                <a:extLst>
                  <a:ext uri="{FF2B5EF4-FFF2-40B4-BE49-F238E27FC236}">
                    <a16:creationId xmlns:a16="http://schemas.microsoft.com/office/drawing/2014/main" id="{BE303401-6B56-B345-A210-37924DDEF629}"/>
                  </a:ext>
                </a:extLst>
              </p:cNvPr>
              <p:cNvPicPr/>
              <p:nvPr/>
            </p:nvPicPr>
            <p:blipFill>
              <a:blip r:embed="rId171"/>
              <a:stretch>
                <a:fillRect/>
              </a:stretch>
            </p:blipFill>
            <p:spPr>
              <a:xfrm>
                <a:off x="7816476" y="5884755"/>
                <a:ext cx="7524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286" name="Ink 285">
                <a:extLst>
                  <a:ext uri="{FF2B5EF4-FFF2-40B4-BE49-F238E27FC236}">
                    <a16:creationId xmlns="" xmlns:a16="http://schemas.microsoft.com/office/drawing/2014/main" id="{36DFF3AF-52FD-F242-BA1C-B69A12C997FC}"/>
                  </a:ext>
                </a:extLst>
              </p14:cNvPr>
              <p14:cNvContentPartPr/>
              <p14:nvPr/>
            </p14:nvContentPartPr>
            <p14:xfrm>
              <a:off x="6440556" y="6171675"/>
              <a:ext cx="307800" cy="157320"/>
            </p14:xfrm>
          </p:contentPart>
        </mc:Choice>
        <mc:Fallback xmlns="">
          <p:pic>
            <p:nvPicPr>
              <p:cNvPr id="286" name="Ink 285">
                <a:extLst>
                  <a:ext uri="{FF2B5EF4-FFF2-40B4-BE49-F238E27FC236}">
                    <a16:creationId xmlns:a16="http://schemas.microsoft.com/office/drawing/2014/main" id="{36DFF3AF-52FD-F242-BA1C-B69A12C997FC}"/>
                  </a:ext>
                </a:extLst>
              </p:cNvPr>
              <p:cNvPicPr/>
              <p:nvPr/>
            </p:nvPicPr>
            <p:blipFill>
              <a:blip r:embed="rId173"/>
              <a:stretch>
                <a:fillRect/>
              </a:stretch>
            </p:blipFill>
            <p:spPr>
              <a:xfrm>
                <a:off x="6425076" y="6156195"/>
                <a:ext cx="338400" cy="1875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87" name="Ink 286">
                <a:extLst>
                  <a:ext uri="{FF2B5EF4-FFF2-40B4-BE49-F238E27FC236}">
                    <a16:creationId xmlns="" xmlns:a16="http://schemas.microsoft.com/office/drawing/2014/main" id="{BF56BF42-96D6-FB43-9163-755E89A79835}"/>
                  </a:ext>
                </a:extLst>
              </p14:cNvPr>
              <p14:cNvContentPartPr/>
              <p14:nvPr/>
            </p14:nvContentPartPr>
            <p14:xfrm>
              <a:off x="6719556" y="6069795"/>
              <a:ext cx="48960" cy="20520"/>
            </p14:xfrm>
          </p:contentPart>
        </mc:Choice>
        <mc:Fallback xmlns="">
          <p:pic>
            <p:nvPicPr>
              <p:cNvPr id="287" name="Ink 286">
                <a:extLst>
                  <a:ext uri="{FF2B5EF4-FFF2-40B4-BE49-F238E27FC236}">
                    <a16:creationId xmlns:a16="http://schemas.microsoft.com/office/drawing/2014/main" id="{BF56BF42-96D6-FB43-9163-755E89A79835}"/>
                  </a:ext>
                </a:extLst>
              </p:cNvPr>
              <p:cNvPicPr/>
              <p:nvPr/>
            </p:nvPicPr>
            <p:blipFill>
              <a:blip r:embed="rId175"/>
              <a:stretch>
                <a:fillRect/>
              </a:stretch>
            </p:blipFill>
            <p:spPr>
              <a:xfrm>
                <a:off x="6704076" y="6054675"/>
                <a:ext cx="7956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88" name="Ink 287">
                <a:extLst>
                  <a:ext uri="{FF2B5EF4-FFF2-40B4-BE49-F238E27FC236}">
                    <a16:creationId xmlns="" xmlns:a16="http://schemas.microsoft.com/office/drawing/2014/main" id="{AE9EA304-FA33-1D48-96BB-3D5700F3095C}"/>
                  </a:ext>
                </a:extLst>
              </p14:cNvPr>
              <p14:cNvContentPartPr/>
              <p14:nvPr/>
            </p14:nvContentPartPr>
            <p14:xfrm>
              <a:off x="6743676" y="6175635"/>
              <a:ext cx="121680" cy="190080"/>
            </p14:xfrm>
          </p:contentPart>
        </mc:Choice>
        <mc:Fallback xmlns="">
          <p:pic>
            <p:nvPicPr>
              <p:cNvPr id="288" name="Ink 287">
                <a:extLst>
                  <a:ext uri="{FF2B5EF4-FFF2-40B4-BE49-F238E27FC236}">
                    <a16:creationId xmlns:a16="http://schemas.microsoft.com/office/drawing/2014/main" id="{AE9EA304-FA33-1D48-96BB-3D5700F3095C}"/>
                  </a:ext>
                </a:extLst>
              </p:cNvPr>
              <p:cNvPicPr/>
              <p:nvPr/>
            </p:nvPicPr>
            <p:blipFill>
              <a:blip r:embed="rId177"/>
              <a:stretch>
                <a:fillRect/>
              </a:stretch>
            </p:blipFill>
            <p:spPr>
              <a:xfrm>
                <a:off x="6728556" y="6160155"/>
                <a:ext cx="1522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89" name="Ink 288">
                <a:extLst>
                  <a:ext uri="{FF2B5EF4-FFF2-40B4-BE49-F238E27FC236}">
                    <a16:creationId xmlns="" xmlns:a16="http://schemas.microsoft.com/office/drawing/2014/main" id="{AC09A4D2-FEB5-CD42-BA17-57A41791EE96}"/>
                  </a:ext>
                </a:extLst>
              </p14:cNvPr>
              <p14:cNvContentPartPr/>
              <p14:nvPr/>
            </p14:nvContentPartPr>
            <p14:xfrm>
              <a:off x="6933756" y="6069795"/>
              <a:ext cx="40680" cy="281520"/>
            </p14:xfrm>
          </p:contentPart>
        </mc:Choice>
        <mc:Fallback xmlns="">
          <p:pic>
            <p:nvPicPr>
              <p:cNvPr id="289" name="Ink 288">
                <a:extLst>
                  <a:ext uri="{FF2B5EF4-FFF2-40B4-BE49-F238E27FC236}">
                    <a16:creationId xmlns:a16="http://schemas.microsoft.com/office/drawing/2014/main" id="{AC09A4D2-FEB5-CD42-BA17-57A41791EE96}"/>
                  </a:ext>
                </a:extLst>
              </p:cNvPr>
              <p:cNvPicPr/>
              <p:nvPr/>
            </p:nvPicPr>
            <p:blipFill>
              <a:blip r:embed="rId179"/>
              <a:stretch>
                <a:fillRect/>
              </a:stretch>
            </p:blipFill>
            <p:spPr>
              <a:xfrm>
                <a:off x="6918636" y="6054675"/>
                <a:ext cx="7128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90" name="Ink 289">
                <a:extLst>
                  <a:ext uri="{FF2B5EF4-FFF2-40B4-BE49-F238E27FC236}">
                    <a16:creationId xmlns="" xmlns:a16="http://schemas.microsoft.com/office/drawing/2014/main" id="{43F4D7D5-388C-D74D-A6D7-F04E97E37498}"/>
                  </a:ext>
                </a:extLst>
              </p14:cNvPr>
              <p14:cNvContentPartPr/>
              <p14:nvPr/>
            </p14:nvContentPartPr>
            <p14:xfrm>
              <a:off x="6889836" y="6227835"/>
              <a:ext cx="92880" cy="24480"/>
            </p14:xfrm>
          </p:contentPart>
        </mc:Choice>
        <mc:Fallback xmlns="">
          <p:pic>
            <p:nvPicPr>
              <p:cNvPr id="290" name="Ink 289">
                <a:extLst>
                  <a:ext uri="{FF2B5EF4-FFF2-40B4-BE49-F238E27FC236}">
                    <a16:creationId xmlns:a16="http://schemas.microsoft.com/office/drawing/2014/main" id="{43F4D7D5-388C-D74D-A6D7-F04E97E37498}"/>
                  </a:ext>
                </a:extLst>
              </p:cNvPr>
              <p:cNvPicPr/>
              <p:nvPr/>
            </p:nvPicPr>
            <p:blipFill>
              <a:blip r:embed="rId181"/>
              <a:stretch>
                <a:fillRect/>
              </a:stretch>
            </p:blipFill>
            <p:spPr>
              <a:xfrm>
                <a:off x="6874716" y="6212355"/>
                <a:ext cx="12348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91" name="Ink 290">
                <a:extLst>
                  <a:ext uri="{FF2B5EF4-FFF2-40B4-BE49-F238E27FC236}">
                    <a16:creationId xmlns="" xmlns:a16="http://schemas.microsoft.com/office/drawing/2014/main" id="{700EC470-D0CD-6E47-BCC2-361C28403367}"/>
                  </a:ext>
                </a:extLst>
              </p14:cNvPr>
              <p14:cNvContentPartPr/>
              <p14:nvPr/>
            </p14:nvContentPartPr>
            <p14:xfrm>
              <a:off x="7269636" y="6166995"/>
              <a:ext cx="194400" cy="173880"/>
            </p14:xfrm>
          </p:contentPart>
        </mc:Choice>
        <mc:Fallback xmlns="">
          <p:pic>
            <p:nvPicPr>
              <p:cNvPr id="291" name="Ink 290">
                <a:extLst>
                  <a:ext uri="{FF2B5EF4-FFF2-40B4-BE49-F238E27FC236}">
                    <a16:creationId xmlns:a16="http://schemas.microsoft.com/office/drawing/2014/main" id="{700EC470-D0CD-6E47-BCC2-361C28403367}"/>
                  </a:ext>
                </a:extLst>
              </p:cNvPr>
              <p:cNvPicPr/>
              <p:nvPr/>
            </p:nvPicPr>
            <p:blipFill>
              <a:blip r:embed="rId183"/>
              <a:stretch>
                <a:fillRect/>
              </a:stretch>
            </p:blipFill>
            <p:spPr>
              <a:xfrm>
                <a:off x="7254156" y="6151875"/>
                <a:ext cx="22500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92" name="Ink 291">
                <a:extLst>
                  <a:ext uri="{FF2B5EF4-FFF2-40B4-BE49-F238E27FC236}">
                    <a16:creationId xmlns="" xmlns:a16="http://schemas.microsoft.com/office/drawing/2014/main" id="{DD40255C-6360-3649-A1B2-E77ED394167A}"/>
                  </a:ext>
                </a:extLst>
              </p14:cNvPr>
              <p14:cNvContentPartPr/>
              <p14:nvPr/>
            </p14:nvContentPartPr>
            <p14:xfrm>
              <a:off x="7503996" y="6167355"/>
              <a:ext cx="255240" cy="169920"/>
            </p14:xfrm>
          </p:contentPart>
        </mc:Choice>
        <mc:Fallback xmlns="">
          <p:pic>
            <p:nvPicPr>
              <p:cNvPr id="292" name="Ink 291">
                <a:extLst>
                  <a:ext uri="{FF2B5EF4-FFF2-40B4-BE49-F238E27FC236}">
                    <a16:creationId xmlns:a16="http://schemas.microsoft.com/office/drawing/2014/main" id="{DD40255C-6360-3649-A1B2-E77ED394167A}"/>
                  </a:ext>
                </a:extLst>
              </p:cNvPr>
              <p:cNvPicPr/>
              <p:nvPr/>
            </p:nvPicPr>
            <p:blipFill>
              <a:blip r:embed="rId185"/>
              <a:stretch>
                <a:fillRect/>
              </a:stretch>
            </p:blipFill>
            <p:spPr>
              <a:xfrm>
                <a:off x="7488876" y="6152235"/>
                <a:ext cx="28584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93" name="Ink 292">
                <a:extLst>
                  <a:ext uri="{FF2B5EF4-FFF2-40B4-BE49-F238E27FC236}">
                    <a16:creationId xmlns="" xmlns:a16="http://schemas.microsoft.com/office/drawing/2014/main" id="{B1A8C1BC-762A-F141-A19A-12B0D956B7BE}"/>
                  </a:ext>
                </a:extLst>
              </p14:cNvPr>
              <p14:cNvContentPartPr/>
              <p14:nvPr/>
            </p14:nvContentPartPr>
            <p14:xfrm>
              <a:off x="7824036" y="6110475"/>
              <a:ext cx="161640" cy="214560"/>
            </p14:xfrm>
          </p:contentPart>
        </mc:Choice>
        <mc:Fallback xmlns="">
          <p:pic>
            <p:nvPicPr>
              <p:cNvPr id="293" name="Ink 292">
                <a:extLst>
                  <a:ext uri="{FF2B5EF4-FFF2-40B4-BE49-F238E27FC236}">
                    <a16:creationId xmlns:a16="http://schemas.microsoft.com/office/drawing/2014/main" id="{B1A8C1BC-762A-F141-A19A-12B0D956B7BE}"/>
                  </a:ext>
                </a:extLst>
              </p:cNvPr>
              <p:cNvPicPr/>
              <p:nvPr/>
            </p:nvPicPr>
            <p:blipFill>
              <a:blip r:embed="rId187"/>
              <a:stretch>
                <a:fillRect/>
              </a:stretch>
            </p:blipFill>
            <p:spPr>
              <a:xfrm>
                <a:off x="7808916" y="6094995"/>
                <a:ext cx="19224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94" name="Ink 293">
                <a:extLst>
                  <a:ext uri="{FF2B5EF4-FFF2-40B4-BE49-F238E27FC236}">
                    <a16:creationId xmlns="" xmlns:a16="http://schemas.microsoft.com/office/drawing/2014/main" id="{CA74F1D0-7739-DD41-B698-DA9C3B341937}"/>
                  </a:ext>
                </a:extLst>
              </p14:cNvPr>
              <p14:cNvContentPartPr/>
              <p14:nvPr/>
            </p14:nvContentPartPr>
            <p14:xfrm>
              <a:off x="8013756" y="6094275"/>
              <a:ext cx="89280" cy="246600"/>
            </p14:xfrm>
          </p:contentPart>
        </mc:Choice>
        <mc:Fallback xmlns="">
          <p:pic>
            <p:nvPicPr>
              <p:cNvPr id="294" name="Ink 293">
                <a:extLst>
                  <a:ext uri="{FF2B5EF4-FFF2-40B4-BE49-F238E27FC236}">
                    <a16:creationId xmlns:a16="http://schemas.microsoft.com/office/drawing/2014/main" id="{CA74F1D0-7739-DD41-B698-DA9C3B341937}"/>
                  </a:ext>
                </a:extLst>
              </p:cNvPr>
              <p:cNvPicPr/>
              <p:nvPr/>
            </p:nvPicPr>
            <p:blipFill>
              <a:blip r:embed="rId189"/>
              <a:stretch>
                <a:fillRect/>
              </a:stretch>
            </p:blipFill>
            <p:spPr>
              <a:xfrm>
                <a:off x="7998636" y="6078795"/>
                <a:ext cx="11988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95" name="Ink 294">
                <a:extLst>
                  <a:ext uri="{FF2B5EF4-FFF2-40B4-BE49-F238E27FC236}">
                    <a16:creationId xmlns="" xmlns:a16="http://schemas.microsoft.com/office/drawing/2014/main" id="{5B71F52F-3FC0-E641-AF6B-37DC3B4F699A}"/>
                  </a:ext>
                </a:extLst>
              </p14:cNvPr>
              <p14:cNvContentPartPr/>
              <p14:nvPr/>
            </p14:nvContentPartPr>
            <p14:xfrm>
              <a:off x="7981356" y="6195435"/>
              <a:ext cx="145800" cy="32760"/>
            </p14:xfrm>
          </p:contentPart>
        </mc:Choice>
        <mc:Fallback xmlns="">
          <p:pic>
            <p:nvPicPr>
              <p:cNvPr id="295" name="Ink 294">
                <a:extLst>
                  <a:ext uri="{FF2B5EF4-FFF2-40B4-BE49-F238E27FC236}">
                    <a16:creationId xmlns:a16="http://schemas.microsoft.com/office/drawing/2014/main" id="{5B71F52F-3FC0-E641-AF6B-37DC3B4F699A}"/>
                  </a:ext>
                </a:extLst>
              </p:cNvPr>
              <p:cNvPicPr/>
              <p:nvPr/>
            </p:nvPicPr>
            <p:blipFill>
              <a:blip r:embed="rId191"/>
              <a:stretch>
                <a:fillRect/>
              </a:stretch>
            </p:blipFill>
            <p:spPr>
              <a:xfrm>
                <a:off x="7966236" y="6179955"/>
                <a:ext cx="17640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296" name="Ink 295">
                <a:extLst>
                  <a:ext uri="{FF2B5EF4-FFF2-40B4-BE49-F238E27FC236}">
                    <a16:creationId xmlns="" xmlns:a16="http://schemas.microsoft.com/office/drawing/2014/main" id="{4CF086E8-13B7-3541-9C52-024A3867F7C6}"/>
                  </a:ext>
                </a:extLst>
              </p14:cNvPr>
              <p14:cNvContentPartPr/>
              <p14:nvPr/>
            </p14:nvContentPartPr>
            <p14:xfrm>
              <a:off x="8280876" y="6037755"/>
              <a:ext cx="8280" cy="101520"/>
            </p14:xfrm>
          </p:contentPart>
        </mc:Choice>
        <mc:Fallback xmlns="">
          <p:pic>
            <p:nvPicPr>
              <p:cNvPr id="296" name="Ink 295">
                <a:extLst>
                  <a:ext uri="{FF2B5EF4-FFF2-40B4-BE49-F238E27FC236}">
                    <a16:creationId xmlns:a16="http://schemas.microsoft.com/office/drawing/2014/main" id="{4CF086E8-13B7-3541-9C52-024A3867F7C6}"/>
                  </a:ext>
                </a:extLst>
              </p:cNvPr>
              <p:cNvPicPr/>
              <p:nvPr/>
            </p:nvPicPr>
            <p:blipFill>
              <a:blip r:embed="rId193"/>
              <a:stretch>
                <a:fillRect/>
              </a:stretch>
            </p:blipFill>
            <p:spPr>
              <a:xfrm>
                <a:off x="8265396" y="6022275"/>
                <a:ext cx="388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97" name="Ink 296">
                <a:extLst>
                  <a:ext uri="{FF2B5EF4-FFF2-40B4-BE49-F238E27FC236}">
                    <a16:creationId xmlns="" xmlns:a16="http://schemas.microsoft.com/office/drawing/2014/main" id="{CA4E122A-1971-0749-A3A9-0D49196B2386}"/>
                  </a:ext>
                </a:extLst>
              </p14:cNvPr>
              <p14:cNvContentPartPr/>
              <p14:nvPr/>
            </p14:nvContentPartPr>
            <p14:xfrm>
              <a:off x="8341356" y="6053595"/>
              <a:ext cx="28800" cy="101520"/>
            </p14:xfrm>
          </p:contentPart>
        </mc:Choice>
        <mc:Fallback xmlns="">
          <p:pic>
            <p:nvPicPr>
              <p:cNvPr id="297" name="Ink 296">
                <a:extLst>
                  <a:ext uri="{FF2B5EF4-FFF2-40B4-BE49-F238E27FC236}">
                    <a16:creationId xmlns:a16="http://schemas.microsoft.com/office/drawing/2014/main" id="{CA4E122A-1971-0749-A3A9-0D49196B2386}"/>
                  </a:ext>
                </a:extLst>
              </p:cNvPr>
              <p:cNvPicPr/>
              <p:nvPr/>
            </p:nvPicPr>
            <p:blipFill>
              <a:blip r:embed="rId195"/>
              <a:stretch>
                <a:fillRect/>
              </a:stretch>
            </p:blipFill>
            <p:spPr>
              <a:xfrm>
                <a:off x="8326236" y="6038475"/>
                <a:ext cx="590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316" name="Ink 316">
                <a:extLst>
                  <a:ext uri="{FF2B5EF4-FFF2-40B4-BE49-F238E27FC236}">
                    <a16:creationId xmlns="" xmlns:a16="http://schemas.microsoft.com/office/drawing/2014/main" id="{8A0DD062-9156-394C-92F3-F818A3E5DA29}"/>
                  </a:ext>
                </a:extLst>
              </p14:cNvPr>
              <p14:cNvContentPartPr/>
              <p14:nvPr/>
            </p14:nvContentPartPr>
            <p14:xfrm>
              <a:off x="683076" y="2207355"/>
              <a:ext cx="2073240" cy="1591920"/>
            </p14:xfrm>
          </p:contentPart>
        </mc:Choice>
        <mc:Fallback xmlns="">
          <p:pic>
            <p:nvPicPr>
              <p:cNvPr id="316" name="Ink 316">
                <a:extLst>
                  <a:ext uri="{FF2B5EF4-FFF2-40B4-BE49-F238E27FC236}">
                    <a16:creationId xmlns:a16="http://schemas.microsoft.com/office/drawing/2014/main" id="{8A0DD062-9156-394C-92F3-F818A3E5DA29}"/>
                  </a:ext>
                </a:extLst>
              </p:cNvPr>
              <p:cNvPicPr/>
              <p:nvPr/>
            </p:nvPicPr>
            <p:blipFill>
              <a:blip r:embed="rId197"/>
              <a:stretch>
                <a:fillRect/>
              </a:stretch>
            </p:blipFill>
            <p:spPr>
              <a:xfrm>
                <a:off x="667953" y="2192238"/>
                <a:ext cx="2103845" cy="1622153"/>
              </a:xfrm>
              <a:prstGeom prst="rect">
                <a:avLst/>
              </a:prstGeom>
            </p:spPr>
          </p:pic>
        </mc:Fallback>
      </mc:AlternateContent>
      <p:sp>
        <p:nvSpPr>
          <p:cNvPr id="318" name="Rectangle 317">
            <a:extLst>
              <a:ext uri="{FF2B5EF4-FFF2-40B4-BE49-F238E27FC236}">
                <a16:creationId xmlns="" xmlns:a16="http://schemas.microsoft.com/office/drawing/2014/main" id="{B2928A70-786E-474D-B4D8-AEB69A7FF468}"/>
              </a:ext>
            </a:extLst>
          </p:cNvPr>
          <p:cNvSpPr/>
          <p:nvPr/>
        </p:nvSpPr>
        <p:spPr>
          <a:xfrm>
            <a:off x="5838828" y="2283990"/>
            <a:ext cx="3107795" cy="24455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6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C3177C-3DB6-2D42-A0D2-4A4C3DBA9FA9}"/>
              </a:ext>
            </a:extLst>
          </p:cNvPr>
          <p:cNvSpPr>
            <a:spLocks noGrp="1"/>
          </p:cNvSpPr>
          <p:nvPr>
            <p:ph type="title"/>
          </p:nvPr>
        </p:nvSpPr>
        <p:spPr/>
        <p:txBody>
          <a:bodyPr/>
          <a:lstStyle/>
          <a:p>
            <a:r>
              <a:rPr lang="en-GB" dirty="0"/>
              <a:t>Dit </a:t>
            </a:r>
            <a:r>
              <a:rPr lang="en-GB" dirty="0" err="1"/>
              <a:t>vereist</a:t>
            </a:r>
            <a:r>
              <a:rPr lang="en-GB" dirty="0"/>
              <a:t>…</a:t>
            </a:r>
            <a:endParaRPr lang="en-US" dirty="0"/>
          </a:p>
        </p:txBody>
      </p:sp>
      <p:sp>
        <p:nvSpPr>
          <p:cNvPr id="3" name="Content Placeholder 2">
            <a:extLst>
              <a:ext uri="{FF2B5EF4-FFF2-40B4-BE49-F238E27FC236}">
                <a16:creationId xmlns="" xmlns:a16="http://schemas.microsoft.com/office/drawing/2014/main" id="{BAC2A8E5-0E11-454F-8A96-30E4B780BB8E}"/>
              </a:ext>
            </a:extLst>
          </p:cNvPr>
          <p:cNvSpPr>
            <a:spLocks noGrp="1"/>
          </p:cNvSpPr>
          <p:nvPr>
            <p:ph idx="1"/>
          </p:nvPr>
        </p:nvSpPr>
        <p:spPr/>
        <p:txBody>
          <a:bodyPr/>
          <a:lstStyle/>
          <a:p>
            <a:r>
              <a:rPr lang="en-GB" dirty="0"/>
              <a:t>Lees je </a:t>
            </a:r>
            <a:r>
              <a:rPr lang="en-GB" dirty="0" smtClean="0"/>
              <a:t>in.</a:t>
            </a:r>
            <a:endParaRPr lang="en-GB" dirty="0"/>
          </a:p>
          <a:p>
            <a:r>
              <a:rPr lang="en-GB" dirty="0"/>
              <a:t>Wees </a:t>
            </a:r>
            <a:r>
              <a:rPr lang="en-GB" dirty="0" err="1" smtClean="0"/>
              <a:t>kritisch</a:t>
            </a:r>
            <a:r>
              <a:rPr lang="en-GB" dirty="0" smtClean="0"/>
              <a:t>.</a:t>
            </a:r>
            <a:endParaRPr lang="en-GB" dirty="0"/>
          </a:p>
          <a:p>
            <a:r>
              <a:rPr lang="en-GB" dirty="0"/>
              <a:t>Steel manning: </a:t>
            </a:r>
            <a:r>
              <a:rPr lang="en-GB" dirty="0" err="1"/>
              <a:t>probeer</a:t>
            </a:r>
            <a:r>
              <a:rPr lang="en-GB" dirty="0"/>
              <a:t> je in </a:t>
            </a:r>
            <a:r>
              <a:rPr lang="en-GB" dirty="0" err="1"/>
              <a:t>te</a:t>
            </a:r>
            <a:r>
              <a:rPr lang="en-GB" dirty="0"/>
              <a:t> </a:t>
            </a:r>
            <a:r>
              <a:rPr lang="en-GB" dirty="0" err="1"/>
              <a:t>leven</a:t>
            </a:r>
            <a:r>
              <a:rPr lang="en-GB" dirty="0"/>
              <a:t> in </a:t>
            </a:r>
            <a:r>
              <a:rPr lang="en-GB" dirty="0" err="1" smtClean="0"/>
              <a:t>argumenten</a:t>
            </a:r>
            <a:r>
              <a:rPr lang="en-GB" dirty="0" smtClean="0"/>
              <a:t> van </a:t>
            </a:r>
            <a:r>
              <a:rPr lang="en-GB" dirty="0"/>
              <a:t>de </a:t>
            </a:r>
            <a:r>
              <a:rPr lang="en-GB" dirty="0" err="1"/>
              <a:t>ander</a:t>
            </a:r>
            <a:r>
              <a:rPr lang="en-GB" dirty="0"/>
              <a:t> </a:t>
            </a:r>
            <a:r>
              <a:rPr lang="en-GB" dirty="0" err="1"/>
              <a:t>bv</a:t>
            </a:r>
            <a:r>
              <a:rPr lang="en-GB" dirty="0"/>
              <a:t> “wat is het </a:t>
            </a:r>
            <a:r>
              <a:rPr lang="en-GB" dirty="0" err="1"/>
              <a:t>beste</a:t>
            </a:r>
            <a:r>
              <a:rPr lang="en-GB" dirty="0"/>
              <a:t> argument </a:t>
            </a:r>
            <a:r>
              <a:rPr lang="en-GB" i="1" dirty="0" err="1"/>
              <a:t>tegen</a:t>
            </a:r>
            <a:r>
              <a:rPr lang="en-GB" dirty="0"/>
              <a:t> die van </a:t>
            </a:r>
            <a:r>
              <a:rPr lang="en-GB" dirty="0" err="1"/>
              <a:t>mij</a:t>
            </a:r>
            <a:r>
              <a:rPr lang="en-GB" dirty="0" smtClean="0"/>
              <a:t>?”</a:t>
            </a:r>
            <a:endParaRPr lang="en-GB" dirty="0"/>
          </a:p>
          <a:p>
            <a:r>
              <a:rPr lang="en-GB" dirty="0"/>
              <a:t>Let op de </a:t>
            </a:r>
            <a:r>
              <a:rPr lang="en-GB" dirty="0" err="1"/>
              <a:t>betekenis</a:t>
            </a:r>
            <a:r>
              <a:rPr lang="en-GB" dirty="0"/>
              <a:t> van </a:t>
            </a:r>
            <a:r>
              <a:rPr lang="en-GB" dirty="0" err="1"/>
              <a:t>woorden</a:t>
            </a:r>
            <a:r>
              <a:rPr lang="en-GB" dirty="0"/>
              <a:t> (</a:t>
            </a:r>
            <a:r>
              <a:rPr lang="en-GB" dirty="0" err="1"/>
              <a:t>definities</a:t>
            </a:r>
            <a:r>
              <a:rPr lang="en-GB" dirty="0" smtClean="0"/>
              <a:t>).</a:t>
            </a:r>
            <a:endParaRPr lang="en-GB" dirty="0"/>
          </a:p>
          <a:p>
            <a:r>
              <a:rPr lang="en-GB" dirty="0"/>
              <a:t>Je </a:t>
            </a:r>
            <a:r>
              <a:rPr lang="en-GB" dirty="0" err="1"/>
              <a:t>kunt</a:t>
            </a:r>
            <a:r>
              <a:rPr lang="en-GB" dirty="0"/>
              <a:t> </a:t>
            </a:r>
            <a:r>
              <a:rPr lang="en-GB" dirty="0" err="1"/>
              <a:t>ook</a:t>
            </a:r>
            <a:r>
              <a:rPr lang="en-GB" dirty="0"/>
              <a:t> </a:t>
            </a:r>
            <a:r>
              <a:rPr lang="en-GB" dirty="0" err="1"/>
              <a:t>beleefd</a:t>
            </a:r>
            <a:r>
              <a:rPr lang="en-GB" dirty="0"/>
              <a:t> </a:t>
            </a:r>
            <a:r>
              <a:rPr lang="en-GB" dirty="0" err="1"/>
              <a:t>oneens</a:t>
            </a:r>
            <a:r>
              <a:rPr lang="en-GB" dirty="0"/>
              <a:t> </a:t>
            </a:r>
            <a:r>
              <a:rPr lang="en-GB" dirty="0" err="1" smtClean="0"/>
              <a:t>zijn</a:t>
            </a:r>
            <a:r>
              <a:rPr lang="en-GB" dirty="0" smtClean="0"/>
              <a:t>.</a:t>
            </a:r>
            <a:endParaRPr lang="en-US" dirty="0"/>
          </a:p>
        </p:txBody>
      </p:sp>
    </p:spTree>
    <p:extLst>
      <p:ext uri="{BB962C8B-B14F-4D97-AF65-F5344CB8AC3E}">
        <p14:creationId xmlns:p14="http://schemas.microsoft.com/office/powerpoint/2010/main" val="1269520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C347C0-15B2-294C-9A7D-BD3AEA47838C}"/>
              </a:ext>
            </a:extLst>
          </p:cNvPr>
          <p:cNvSpPr>
            <a:spLocks noGrp="1"/>
          </p:cNvSpPr>
          <p:nvPr>
            <p:ph type="title"/>
          </p:nvPr>
        </p:nvSpPr>
        <p:spPr/>
        <p:txBody>
          <a:bodyPr/>
          <a:lstStyle/>
          <a:p>
            <a:r>
              <a:rPr lang="en-GB" dirty="0" err="1"/>
              <a:t>Bedankt</a:t>
            </a:r>
            <a:endParaRPr lang="en-US" dirty="0"/>
          </a:p>
        </p:txBody>
      </p:sp>
      <p:sp>
        <p:nvSpPr>
          <p:cNvPr id="3" name="Content Placeholder 2">
            <a:extLst>
              <a:ext uri="{FF2B5EF4-FFF2-40B4-BE49-F238E27FC236}">
                <a16:creationId xmlns="" xmlns:a16="http://schemas.microsoft.com/office/drawing/2014/main" id="{35C1EFF2-D7E2-9A43-8CD5-18D0E4A24AFA}"/>
              </a:ext>
            </a:extLst>
          </p:cNvPr>
          <p:cNvSpPr>
            <a:spLocks noGrp="1"/>
          </p:cNvSpPr>
          <p:nvPr>
            <p:ph idx="1"/>
          </p:nvPr>
        </p:nvSpPr>
        <p:spPr>
          <a:xfrm>
            <a:off x="457201" y="1600200"/>
            <a:ext cx="4833118" cy="4724400"/>
          </a:xfrm>
        </p:spPr>
        <p:txBody>
          <a:bodyPr/>
          <a:lstStyle/>
          <a:p>
            <a:r>
              <a:rPr lang="en-GB" dirty="0">
                <a:hlinkClick r:id="rId2"/>
              </a:rPr>
              <a:t>C.Bokhove@soton.ac.uk</a:t>
            </a:r>
            <a:r>
              <a:rPr lang="en-GB" dirty="0"/>
              <a:t> </a:t>
            </a:r>
          </a:p>
          <a:p>
            <a:r>
              <a:rPr lang="en-GB" dirty="0"/>
              <a:t>Twitter: @cbokhove</a:t>
            </a:r>
          </a:p>
          <a:p>
            <a:r>
              <a:rPr lang="en-GB" dirty="0"/>
              <a:t>Website: </a:t>
            </a:r>
            <a:r>
              <a:rPr lang="en-GB" dirty="0" smtClean="0">
                <a:hlinkClick r:id="rId3"/>
              </a:rPr>
              <a:t>www.bokhove.net</a:t>
            </a:r>
            <a:endParaRPr lang="en-GB" dirty="0"/>
          </a:p>
        </p:txBody>
      </p:sp>
      <p:pic>
        <p:nvPicPr>
          <p:cNvPr id="2050" name="Picture 2" descr="File:Angry Penguin.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828800"/>
            <a:ext cx="3101555" cy="48006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5943600" y="0"/>
            <a:ext cx="3200400" cy="1905000"/>
          </a:xfrm>
          <a:prstGeom prst="roundRect">
            <a:avLst>
              <a:gd name="adj" fmla="val 3529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solidFill>
                  <a:schemeClr val="tx1"/>
                </a:solidFill>
              </a:rPr>
              <a:t>There are only two types of people in the world: those who believe in false dichotomies, and penguins.</a:t>
            </a:r>
          </a:p>
          <a:p>
            <a:pPr algn="ctr"/>
            <a:endParaRPr lang="en-GB" dirty="0"/>
          </a:p>
        </p:txBody>
      </p:sp>
    </p:spTree>
    <p:extLst>
      <p:ext uri="{BB962C8B-B14F-4D97-AF65-F5344CB8AC3E}">
        <p14:creationId xmlns:p14="http://schemas.microsoft.com/office/powerpoint/2010/main" val="3282930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7034AE-C5D2-AC43-B169-8D9C1E6D2A62}"/>
              </a:ext>
            </a:extLst>
          </p:cNvPr>
          <p:cNvSpPr>
            <a:spLocks noGrp="1"/>
          </p:cNvSpPr>
          <p:nvPr>
            <p:ph type="title"/>
          </p:nvPr>
        </p:nvSpPr>
        <p:spPr/>
        <p:txBody>
          <a:bodyPr/>
          <a:lstStyle/>
          <a:p>
            <a:r>
              <a:rPr lang="en-US" dirty="0" smtClean="0"/>
              <a:t>References</a:t>
            </a:r>
            <a:endParaRPr lang="en-US" dirty="0"/>
          </a:p>
        </p:txBody>
      </p:sp>
      <p:sp>
        <p:nvSpPr>
          <p:cNvPr id="3" name="Content Placeholder 2">
            <a:extLst>
              <a:ext uri="{FF2B5EF4-FFF2-40B4-BE49-F238E27FC236}">
                <a16:creationId xmlns="" xmlns:a16="http://schemas.microsoft.com/office/drawing/2014/main" id="{B2194392-6B57-2A45-B377-9AA65EB64EEC}"/>
              </a:ext>
            </a:extLst>
          </p:cNvPr>
          <p:cNvSpPr>
            <a:spLocks noGrp="1"/>
          </p:cNvSpPr>
          <p:nvPr>
            <p:ph idx="1"/>
          </p:nvPr>
        </p:nvSpPr>
        <p:spPr/>
        <p:txBody>
          <a:bodyPr>
            <a:normAutofit fontScale="92500"/>
          </a:bodyPr>
          <a:lstStyle/>
          <a:p>
            <a:pPr marL="0" indent="0">
              <a:buNone/>
            </a:pPr>
            <a:r>
              <a:rPr lang="en-GB" dirty="0"/>
              <a:t>Berliner, D.C. (2002). Educational research: The hardest science of all. Educational Researcher, 31(8), 18-20.</a:t>
            </a:r>
          </a:p>
          <a:p>
            <a:pPr marL="0" indent="0">
              <a:buNone/>
            </a:pPr>
            <a:r>
              <a:rPr lang="en-GB" dirty="0" err="1" smtClean="0"/>
              <a:t>Labaree</a:t>
            </a:r>
            <a:r>
              <a:rPr lang="en-GB" dirty="0"/>
              <a:t>, D.F. (1998). Educational researchers: Living with a lesser form of knowledge. Educational Researcher, 27(8), 4-12.</a:t>
            </a:r>
          </a:p>
          <a:p>
            <a:pPr marL="0" indent="0">
              <a:buNone/>
            </a:pPr>
            <a:r>
              <a:rPr lang="en-GB" dirty="0" err="1" smtClean="0"/>
              <a:t>Labaree</a:t>
            </a:r>
            <a:r>
              <a:rPr lang="en-GB" dirty="0"/>
              <a:t>, D.F. (2011). The lure of statistics for educational researchers. Educational Theory, 61(6), 621-632.</a:t>
            </a:r>
          </a:p>
          <a:p>
            <a:pPr marL="0" indent="0">
              <a:buNone/>
            </a:pPr>
            <a:r>
              <a:rPr lang="en-US" dirty="0" err="1"/>
              <a:t>Muijs</a:t>
            </a:r>
            <a:r>
              <a:rPr lang="en-US" dirty="0"/>
              <a:t>, D., &amp; Bokhove, C. (2017). Postgraduate student satisfaction: a multilevel analysis of PTES data. British Educational Research Journal, 43(5), 904-930. DOI: 10.1002/berj.3294</a:t>
            </a:r>
            <a:endParaRPr lang="en-GB" dirty="0" smtClean="0"/>
          </a:p>
          <a:p>
            <a:pPr marL="0" indent="0">
              <a:buNone/>
            </a:pPr>
            <a:r>
              <a:rPr lang="en-GB" dirty="0" err="1" smtClean="0"/>
              <a:t>Paas</a:t>
            </a:r>
            <a:r>
              <a:rPr lang="en-GB" dirty="0"/>
              <a:t>, F. (1992). Training strategies for attaining transfer of problem-solving skill in statistics: A cognitive-load approach. </a:t>
            </a:r>
            <a:r>
              <a:rPr lang="en-GB" i="1" dirty="0"/>
              <a:t>Journal of Educational Psychology</a:t>
            </a:r>
            <a:r>
              <a:rPr lang="en-GB" dirty="0"/>
              <a:t>, </a:t>
            </a:r>
            <a:r>
              <a:rPr lang="en-GB" i="1" dirty="0"/>
              <a:t>84</a:t>
            </a:r>
            <a:r>
              <a:rPr lang="en-GB" dirty="0"/>
              <a:t>(4), 429-434.</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55533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Discussies</a:t>
            </a:r>
            <a:r>
              <a:rPr lang="en-GB" dirty="0"/>
              <a:t> van </a:t>
            </a:r>
            <a:r>
              <a:rPr lang="en-GB" dirty="0" err="1"/>
              <a:t>alle</a:t>
            </a:r>
            <a:r>
              <a:rPr lang="en-GB" dirty="0"/>
              <a:t> </a:t>
            </a:r>
            <a:r>
              <a:rPr lang="en-GB" dirty="0" err="1"/>
              <a:t>tijden</a:t>
            </a:r>
            <a:r>
              <a:rPr lang="en-GB" dirty="0"/>
              <a:t>…</a:t>
            </a:r>
          </a:p>
        </p:txBody>
      </p:sp>
      <p:sp>
        <p:nvSpPr>
          <p:cNvPr id="3" name="Content Placeholder 2"/>
          <p:cNvSpPr>
            <a:spLocks noGrp="1"/>
          </p:cNvSpPr>
          <p:nvPr>
            <p:ph idx="1"/>
          </p:nvPr>
        </p:nvSpPr>
        <p:spPr/>
        <p:txBody>
          <a:bodyPr>
            <a:normAutofit/>
          </a:bodyPr>
          <a:lstStyle/>
          <a:p>
            <a:pPr marL="0" indent="0">
              <a:buNone/>
            </a:pPr>
            <a:r>
              <a:rPr lang="en-GB" dirty="0"/>
              <a:t>1. </a:t>
            </a:r>
            <a:r>
              <a:rPr lang="en-GB" dirty="0" err="1"/>
              <a:t>Onderwijsonderzoek</a:t>
            </a:r>
            <a:r>
              <a:rPr lang="en-GB" dirty="0"/>
              <a:t> </a:t>
            </a:r>
            <a:r>
              <a:rPr lang="en-GB" dirty="0" err="1"/>
              <a:t>creeert</a:t>
            </a:r>
            <a:r>
              <a:rPr lang="en-GB" dirty="0"/>
              <a:t> </a:t>
            </a:r>
            <a:r>
              <a:rPr lang="en-GB" dirty="0" err="1"/>
              <a:t>een</a:t>
            </a:r>
            <a:r>
              <a:rPr lang="en-GB" dirty="0"/>
              <a:t> ‘lesser form of knowledge’?</a:t>
            </a:r>
          </a:p>
          <a:p>
            <a:pPr marL="0" indent="0">
              <a:buNone/>
            </a:pPr>
            <a:r>
              <a:rPr lang="en-GB" dirty="0"/>
              <a:t>2. </a:t>
            </a:r>
            <a:r>
              <a:rPr lang="en-GB" dirty="0" err="1"/>
              <a:t>Oorzaak</a:t>
            </a:r>
            <a:r>
              <a:rPr lang="en-GB" dirty="0"/>
              <a:t> en </a:t>
            </a:r>
            <a:r>
              <a:rPr lang="en-GB" dirty="0" err="1"/>
              <a:t>gevolg</a:t>
            </a:r>
            <a:endParaRPr lang="en-GB" dirty="0"/>
          </a:p>
          <a:p>
            <a:pPr marL="0" indent="0">
              <a:buNone/>
            </a:pPr>
            <a:r>
              <a:rPr lang="en-GB" dirty="0"/>
              <a:t>3. </a:t>
            </a:r>
            <a:r>
              <a:rPr lang="en-GB" dirty="0" err="1"/>
              <a:t>Eén</a:t>
            </a:r>
            <a:r>
              <a:rPr lang="en-GB" dirty="0"/>
              <a:t> </a:t>
            </a:r>
            <a:r>
              <a:rPr lang="en-GB" dirty="0" err="1"/>
              <a:t>zwaluw</a:t>
            </a:r>
            <a:r>
              <a:rPr lang="en-GB" dirty="0"/>
              <a:t> </a:t>
            </a:r>
            <a:r>
              <a:rPr lang="en-GB" dirty="0" err="1"/>
              <a:t>maakt</a:t>
            </a:r>
            <a:r>
              <a:rPr lang="en-GB" dirty="0"/>
              <a:t> nog </a:t>
            </a:r>
            <a:r>
              <a:rPr lang="en-GB" dirty="0" err="1"/>
              <a:t>geen</a:t>
            </a:r>
            <a:r>
              <a:rPr lang="en-GB" dirty="0"/>
              <a:t> </a:t>
            </a:r>
            <a:r>
              <a:rPr lang="en-GB" dirty="0" err="1"/>
              <a:t>zomer</a:t>
            </a:r>
            <a:r>
              <a:rPr lang="en-GB" dirty="0"/>
              <a:t>: </a:t>
            </a:r>
            <a:r>
              <a:rPr lang="en-GB" dirty="0" err="1"/>
              <a:t>paradigma’s</a:t>
            </a:r>
            <a:endParaRPr lang="en-GB" dirty="0"/>
          </a:p>
          <a:p>
            <a:pPr marL="0" indent="0">
              <a:buNone/>
            </a:pPr>
            <a:r>
              <a:rPr lang="en-GB" dirty="0"/>
              <a:t>4. Context</a:t>
            </a:r>
          </a:p>
          <a:p>
            <a:pPr marL="0" indent="0">
              <a:buNone/>
            </a:pPr>
            <a:r>
              <a:rPr lang="en-GB" dirty="0"/>
              <a:t>5. </a:t>
            </a:r>
            <a:r>
              <a:rPr lang="en-GB" dirty="0" err="1"/>
              <a:t>Kwantificering</a:t>
            </a:r>
            <a:r>
              <a:rPr lang="en-GB" dirty="0"/>
              <a:t> </a:t>
            </a:r>
            <a:r>
              <a:rPr lang="en-GB" dirty="0" err="1"/>
              <a:t>en</a:t>
            </a:r>
            <a:r>
              <a:rPr lang="en-GB" dirty="0"/>
              <a:t> </a:t>
            </a:r>
            <a:r>
              <a:rPr lang="en-GB" dirty="0" err="1"/>
              <a:t>meten</a:t>
            </a:r>
            <a:endParaRPr lang="en-GB" dirty="0"/>
          </a:p>
          <a:p>
            <a:pPr marL="0" indent="0">
              <a:buNone/>
            </a:pPr>
            <a:endParaRPr lang="en-GB" dirty="0"/>
          </a:p>
          <a:p>
            <a:pPr marL="0" indent="0">
              <a:buNone/>
            </a:pPr>
            <a:r>
              <a:rPr lang="en-GB" dirty="0" err="1"/>
              <a:t>Dit</a:t>
            </a:r>
            <a:r>
              <a:rPr lang="en-GB" dirty="0"/>
              <a:t> </a:t>
            </a:r>
            <a:r>
              <a:rPr lang="en-GB" dirty="0" err="1"/>
              <a:t>alles</a:t>
            </a:r>
            <a:r>
              <a:rPr lang="en-GB" dirty="0"/>
              <a:t> </a:t>
            </a:r>
            <a:r>
              <a:rPr lang="en-GB" dirty="0" err="1"/>
              <a:t>vereist</a:t>
            </a:r>
            <a:r>
              <a:rPr lang="en-GB" dirty="0"/>
              <a:t> </a:t>
            </a:r>
            <a:r>
              <a:rPr lang="en-GB" dirty="0" err="1"/>
              <a:t>een</a:t>
            </a:r>
            <a:r>
              <a:rPr lang="en-GB" dirty="0"/>
              <a:t> </a:t>
            </a:r>
            <a:r>
              <a:rPr lang="en-GB" dirty="0" err="1"/>
              <a:t>kennisbasis</a:t>
            </a:r>
            <a:r>
              <a:rPr lang="en-GB" dirty="0"/>
              <a:t>….</a:t>
            </a:r>
          </a:p>
          <a:p>
            <a:pPr marL="0" indent="0">
              <a:buNone/>
            </a:pPr>
            <a:endParaRPr lang="en-GB" dirty="0"/>
          </a:p>
          <a:p>
            <a:pPr marL="0" indent="0">
              <a:buNone/>
            </a:pPr>
            <a:endParaRPr lang="en-GB" dirty="0"/>
          </a:p>
          <a:p>
            <a:pPr lvl="1"/>
            <a:endParaRPr lang="en-GB" dirty="0"/>
          </a:p>
        </p:txBody>
      </p:sp>
    </p:spTree>
    <p:extLst>
      <p:ext uri="{BB962C8B-B14F-4D97-AF65-F5344CB8AC3E}">
        <p14:creationId xmlns:p14="http://schemas.microsoft.com/office/powerpoint/2010/main" val="1050274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A0FA8F-145C-8142-8E2E-3218670BB746}"/>
              </a:ext>
            </a:extLst>
          </p:cNvPr>
          <p:cNvSpPr>
            <a:spLocks noGrp="1"/>
          </p:cNvSpPr>
          <p:nvPr>
            <p:ph type="title"/>
          </p:nvPr>
        </p:nvSpPr>
        <p:spPr/>
        <p:txBody>
          <a:bodyPr/>
          <a:lstStyle/>
          <a:p>
            <a:r>
              <a:rPr lang="en-GB" dirty="0"/>
              <a:t>1. ‘Lesser form of knowledge’</a:t>
            </a:r>
            <a:endParaRPr lang="en-US" dirty="0"/>
          </a:p>
        </p:txBody>
      </p:sp>
      <p:sp>
        <p:nvSpPr>
          <p:cNvPr id="3" name="Text Placeholder 2">
            <a:extLst>
              <a:ext uri="{FF2B5EF4-FFF2-40B4-BE49-F238E27FC236}">
                <a16:creationId xmlns="" xmlns:a16="http://schemas.microsoft.com/office/drawing/2014/main" id="{0739B4C7-A8B6-EE4F-98B7-659453E013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8866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Labaree</a:t>
            </a:r>
            <a:r>
              <a:rPr lang="en-GB" dirty="0"/>
              <a:t> (1998)</a:t>
            </a:r>
          </a:p>
        </p:txBody>
      </p:sp>
      <p:sp>
        <p:nvSpPr>
          <p:cNvPr id="3" name="Content Placeholder 2"/>
          <p:cNvSpPr>
            <a:spLocks noGrp="1"/>
          </p:cNvSpPr>
          <p:nvPr>
            <p:ph idx="1"/>
          </p:nvPr>
        </p:nvSpPr>
        <p:spPr/>
        <p:txBody>
          <a:bodyPr/>
          <a:lstStyle/>
          <a:p>
            <a:r>
              <a:rPr lang="en-GB" dirty="0" err="1"/>
              <a:t>Uitdagingen</a:t>
            </a:r>
            <a:r>
              <a:rPr lang="en-GB" dirty="0"/>
              <a:t> </a:t>
            </a:r>
            <a:r>
              <a:rPr lang="en-GB" dirty="0" err="1"/>
              <a:t>onderwijsonderzoek</a:t>
            </a:r>
            <a:endParaRPr lang="en-GB" dirty="0"/>
          </a:p>
          <a:p>
            <a:pPr lvl="1"/>
            <a:r>
              <a:rPr lang="en-GB" dirty="0" err="1"/>
              <a:t>Menselijk</a:t>
            </a:r>
            <a:r>
              <a:rPr lang="en-GB" dirty="0"/>
              <a:t> </a:t>
            </a:r>
            <a:r>
              <a:rPr lang="en-GB" dirty="0" err="1"/>
              <a:t>gedrag</a:t>
            </a:r>
            <a:r>
              <a:rPr lang="en-GB" dirty="0"/>
              <a:t> </a:t>
            </a:r>
            <a:r>
              <a:rPr lang="en-GB" dirty="0" err="1"/>
              <a:t>en</a:t>
            </a:r>
            <a:r>
              <a:rPr lang="en-GB" dirty="0"/>
              <a:t> </a:t>
            </a:r>
            <a:r>
              <a:rPr lang="en-GB" dirty="0" err="1"/>
              <a:t>mensen</a:t>
            </a:r>
            <a:r>
              <a:rPr lang="en-GB" dirty="0"/>
              <a:t> </a:t>
            </a:r>
            <a:r>
              <a:rPr lang="en-GB" dirty="0" err="1"/>
              <a:t>zijn</a:t>
            </a:r>
            <a:r>
              <a:rPr lang="en-GB" dirty="0"/>
              <a:t> </a:t>
            </a:r>
            <a:r>
              <a:rPr lang="en-GB" dirty="0" err="1"/>
              <a:t>onvoorspelbaar</a:t>
            </a:r>
            <a:endParaRPr lang="en-GB" dirty="0"/>
          </a:p>
          <a:p>
            <a:r>
              <a:rPr lang="en-GB" dirty="0" err="1"/>
              <a:t>Interactie</a:t>
            </a:r>
            <a:r>
              <a:rPr lang="en-GB" dirty="0"/>
              <a:t> </a:t>
            </a:r>
            <a:r>
              <a:rPr lang="en-GB" dirty="0" err="1"/>
              <a:t>tussen</a:t>
            </a:r>
            <a:r>
              <a:rPr lang="en-GB" dirty="0"/>
              <a:t> </a:t>
            </a:r>
            <a:r>
              <a:rPr lang="en-GB" dirty="0" err="1"/>
              <a:t>onderzoeker</a:t>
            </a:r>
            <a:r>
              <a:rPr lang="en-GB" dirty="0"/>
              <a:t> </a:t>
            </a:r>
            <a:r>
              <a:rPr lang="en-GB" dirty="0" err="1"/>
              <a:t>en</a:t>
            </a:r>
            <a:r>
              <a:rPr lang="en-GB" dirty="0"/>
              <a:t> wat </a:t>
            </a:r>
            <a:r>
              <a:rPr lang="en-GB" dirty="0" err="1"/>
              <a:t>wordt</a:t>
            </a:r>
            <a:r>
              <a:rPr lang="en-GB" dirty="0"/>
              <a:t> </a:t>
            </a:r>
            <a:r>
              <a:rPr lang="en-GB" dirty="0" err="1"/>
              <a:t>onderzocht</a:t>
            </a:r>
            <a:endParaRPr lang="en-GB" dirty="0"/>
          </a:p>
          <a:p>
            <a:endParaRPr lang="en-GB" dirty="0"/>
          </a:p>
          <a:p>
            <a:pPr marL="0" indent="0">
              <a:buNone/>
            </a:pPr>
            <a:r>
              <a:rPr lang="en-GB" b="1" dirty="0" err="1"/>
              <a:t>Gevolg</a:t>
            </a:r>
            <a:endParaRPr lang="en-GB" b="1" dirty="0"/>
          </a:p>
          <a:p>
            <a:r>
              <a:rPr lang="en-GB" dirty="0" err="1"/>
              <a:t>Lagere</a:t>
            </a:r>
            <a:r>
              <a:rPr lang="en-GB" dirty="0"/>
              <a:t> status in academia</a:t>
            </a:r>
          </a:p>
          <a:p>
            <a:r>
              <a:rPr lang="en-GB" dirty="0"/>
              <a:t>Minder </a:t>
            </a:r>
            <a:r>
              <a:rPr lang="en-GB" dirty="0" err="1"/>
              <a:t>autoriteit</a:t>
            </a:r>
            <a:r>
              <a:rPr lang="en-GB" dirty="0"/>
              <a:t> </a:t>
            </a:r>
            <a:r>
              <a:rPr lang="en-GB" dirty="0" err="1"/>
              <a:t>bij</a:t>
            </a:r>
            <a:r>
              <a:rPr lang="en-GB" dirty="0"/>
              <a:t> </a:t>
            </a:r>
            <a:r>
              <a:rPr lang="en-GB" dirty="0" err="1"/>
              <a:t>formulering</a:t>
            </a:r>
            <a:r>
              <a:rPr lang="en-GB" dirty="0"/>
              <a:t> van </a:t>
            </a:r>
            <a:r>
              <a:rPr lang="en-GB" dirty="0" err="1"/>
              <a:t>beleid</a:t>
            </a:r>
            <a:endParaRPr lang="en-GB" dirty="0"/>
          </a:p>
          <a:p>
            <a:r>
              <a:rPr lang="en-GB" dirty="0" err="1"/>
              <a:t>Druk</a:t>
            </a:r>
            <a:r>
              <a:rPr lang="en-GB" dirty="0"/>
              <a:t> om </a:t>
            </a:r>
            <a:r>
              <a:rPr lang="en-GB" dirty="0" err="1"/>
              <a:t>een</a:t>
            </a:r>
            <a:r>
              <a:rPr lang="en-GB" dirty="0"/>
              <a:t> ‘</a:t>
            </a:r>
            <a:r>
              <a:rPr lang="en-GB" dirty="0" err="1"/>
              <a:t>harde</a:t>
            </a:r>
            <a:r>
              <a:rPr lang="en-GB" dirty="0"/>
              <a:t> </a:t>
            </a:r>
            <a:r>
              <a:rPr lang="en-GB" dirty="0" err="1"/>
              <a:t>wetenschap</a:t>
            </a:r>
            <a:r>
              <a:rPr lang="en-GB" dirty="0"/>
              <a:t>’ </a:t>
            </a:r>
            <a:r>
              <a:rPr lang="en-GB" dirty="0" err="1"/>
              <a:t>te</a:t>
            </a:r>
            <a:r>
              <a:rPr lang="en-GB" dirty="0"/>
              <a:t> </a:t>
            </a:r>
            <a:r>
              <a:rPr lang="en-GB" dirty="0" err="1"/>
              <a:t>worden</a:t>
            </a:r>
            <a:endParaRPr lang="en-GB" dirty="0"/>
          </a:p>
          <a:p>
            <a:r>
              <a:rPr lang="en-GB" dirty="0" err="1"/>
              <a:t>Geen</a:t>
            </a:r>
            <a:r>
              <a:rPr lang="en-GB" dirty="0"/>
              <a:t> </a:t>
            </a:r>
            <a:r>
              <a:rPr lang="en-GB" dirty="0" err="1"/>
              <a:t>harde</a:t>
            </a:r>
            <a:r>
              <a:rPr lang="en-GB" dirty="0"/>
              <a:t> </a:t>
            </a:r>
            <a:r>
              <a:rPr lang="en-GB" dirty="0" err="1"/>
              <a:t>waarheden</a:t>
            </a:r>
            <a:r>
              <a:rPr lang="en-GB" dirty="0"/>
              <a:t>: </a:t>
            </a:r>
            <a:r>
              <a:rPr lang="en-GB" dirty="0" err="1"/>
              <a:t>een</a:t>
            </a:r>
            <a:r>
              <a:rPr lang="en-GB" dirty="0"/>
              <a:t> </a:t>
            </a:r>
            <a:r>
              <a:rPr lang="en-GB" dirty="0" err="1"/>
              <a:t>paar</a:t>
            </a:r>
            <a:r>
              <a:rPr lang="en-GB" dirty="0"/>
              <a:t> </a:t>
            </a:r>
            <a:r>
              <a:rPr lang="en-GB" dirty="0" err="1"/>
              <a:t>jaar</a:t>
            </a:r>
            <a:r>
              <a:rPr lang="en-GB" dirty="0"/>
              <a:t> later </a:t>
            </a:r>
            <a:r>
              <a:rPr lang="en-GB" dirty="0" err="1"/>
              <a:t>kan</a:t>
            </a:r>
            <a:r>
              <a:rPr lang="en-GB" dirty="0"/>
              <a:t> </a:t>
            </a:r>
            <a:r>
              <a:rPr lang="en-GB" dirty="0" err="1"/>
              <a:t>er</a:t>
            </a:r>
            <a:r>
              <a:rPr lang="en-GB" dirty="0"/>
              <a:t> </a:t>
            </a:r>
            <a:r>
              <a:rPr lang="en-GB" dirty="0" err="1"/>
              <a:t>weer</a:t>
            </a:r>
            <a:r>
              <a:rPr lang="en-GB" dirty="0"/>
              <a:t> </a:t>
            </a:r>
            <a:r>
              <a:rPr lang="en-GB" dirty="0" err="1"/>
              <a:t>een</a:t>
            </a:r>
            <a:r>
              <a:rPr lang="en-GB" dirty="0"/>
              <a:t> </a:t>
            </a:r>
            <a:r>
              <a:rPr lang="en-GB" dirty="0" err="1"/>
              <a:t>ander</a:t>
            </a:r>
            <a:r>
              <a:rPr lang="en-GB" dirty="0"/>
              <a:t> </a:t>
            </a:r>
            <a:r>
              <a:rPr lang="en-GB" dirty="0" err="1"/>
              <a:t>inzicht</a:t>
            </a:r>
            <a:r>
              <a:rPr lang="en-GB" dirty="0"/>
              <a:t> </a:t>
            </a:r>
            <a:r>
              <a:rPr lang="en-GB" dirty="0" err="1"/>
              <a:t>zijn</a:t>
            </a:r>
            <a:r>
              <a:rPr lang="en-GB" dirty="0"/>
              <a:t> (</a:t>
            </a:r>
            <a:r>
              <a:rPr lang="en-GB" dirty="0" err="1"/>
              <a:t>gekoppeld</a:t>
            </a:r>
            <a:r>
              <a:rPr lang="en-GB" dirty="0"/>
              <a:t> </a:t>
            </a:r>
            <a:r>
              <a:rPr lang="en-GB" dirty="0" err="1"/>
              <a:t>aan</a:t>
            </a:r>
            <a:r>
              <a:rPr lang="en-GB" dirty="0"/>
              <a:t> </a:t>
            </a:r>
            <a:r>
              <a:rPr lang="en-GB" dirty="0" err="1"/>
              <a:t>publicatiedwang</a:t>
            </a:r>
            <a:r>
              <a:rPr lang="en-GB" dirty="0"/>
              <a:t>, </a:t>
            </a:r>
            <a:r>
              <a:rPr lang="en-GB" dirty="0" err="1"/>
              <a:t>trouwens</a:t>
            </a:r>
            <a:r>
              <a:rPr lang="en-GB" dirty="0"/>
              <a:t>)</a:t>
            </a:r>
          </a:p>
        </p:txBody>
      </p:sp>
    </p:spTree>
    <p:extLst>
      <p:ext uri="{BB962C8B-B14F-4D97-AF65-F5344CB8AC3E}">
        <p14:creationId xmlns:p14="http://schemas.microsoft.com/office/powerpoint/2010/main" val="1780502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lvl="1"/>
            <a:r>
              <a:rPr lang="en-GB" sz="2400" dirty="0" err="1"/>
              <a:t>Labaree</a:t>
            </a:r>
            <a:r>
              <a:rPr lang="en-GB" sz="2400" dirty="0"/>
              <a:t>: ‘soft knowledge’.</a:t>
            </a:r>
          </a:p>
          <a:p>
            <a:pPr lvl="1"/>
            <a:r>
              <a:rPr lang="en-GB" sz="2400" dirty="0" err="1"/>
              <a:t>Negatief</a:t>
            </a:r>
            <a:r>
              <a:rPr lang="en-GB" sz="2400" dirty="0"/>
              <a:t>: </a:t>
            </a:r>
            <a:r>
              <a:rPr lang="en-GB" sz="2400" dirty="0" err="1"/>
              <a:t>lage</a:t>
            </a:r>
            <a:r>
              <a:rPr lang="en-GB" sz="2400" dirty="0"/>
              <a:t> status, </a:t>
            </a:r>
            <a:r>
              <a:rPr lang="en-GB" sz="2400" dirty="0" err="1"/>
              <a:t>weinig</a:t>
            </a:r>
            <a:r>
              <a:rPr lang="en-GB" sz="2400" dirty="0"/>
              <a:t> </a:t>
            </a:r>
            <a:r>
              <a:rPr lang="en-GB" sz="2400" dirty="0" err="1"/>
              <a:t>autoriteit</a:t>
            </a:r>
            <a:r>
              <a:rPr lang="en-GB" sz="2400" dirty="0"/>
              <a:t>, </a:t>
            </a:r>
            <a:r>
              <a:rPr lang="en-GB" sz="2400" dirty="0" err="1"/>
              <a:t>kwantificering</a:t>
            </a:r>
            <a:r>
              <a:rPr lang="en-GB" sz="2400" dirty="0"/>
              <a:t>.</a:t>
            </a:r>
          </a:p>
          <a:p>
            <a:pPr lvl="1"/>
            <a:r>
              <a:rPr lang="en-GB" sz="2400" dirty="0" err="1"/>
              <a:t>Positief</a:t>
            </a:r>
            <a:r>
              <a:rPr lang="en-GB" sz="2400" dirty="0"/>
              <a:t>: </a:t>
            </a:r>
            <a:r>
              <a:rPr lang="en-GB" sz="2400" dirty="0" err="1"/>
              <a:t>praktijk-kennis</a:t>
            </a:r>
            <a:r>
              <a:rPr lang="en-GB" sz="2400" dirty="0"/>
              <a:t>, minder </a:t>
            </a:r>
            <a:r>
              <a:rPr lang="en-GB" sz="2400" dirty="0" err="1"/>
              <a:t>druk</a:t>
            </a:r>
            <a:r>
              <a:rPr lang="en-GB" sz="2400" dirty="0"/>
              <a:t> van ‘</a:t>
            </a:r>
            <a:r>
              <a:rPr lang="en-GB" sz="2400" dirty="0" err="1"/>
              <a:t>consumentendruk</a:t>
            </a:r>
            <a:r>
              <a:rPr lang="en-GB" sz="2400" dirty="0"/>
              <a:t>’, </a:t>
            </a:r>
            <a:r>
              <a:rPr lang="en-GB" sz="2400" dirty="0" err="1"/>
              <a:t>geen</a:t>
            </a:r>
            <a:r>
              <a:rPr lang="en-GB" sz="2400" dirty="0"/>
              <a:t> </a:t>
            </a:r>
            <a:r>
              <a:rPr lang="en-GB" sz="2400" dirty="0" err="1"/>
              <a:t>grenzen</a:t>
            </a:r>
            <a:r>
              <a:rPr lang="en-GB" sz="2400" dirty="0"/>
              <a:t> </a:t>
            </a:r>
            <a:r>
              <a:rPr lang="en-GB" sz="2400" dirty="0" err="1"/>
              <a:t>tussen</a:t>
            </a:r>
            <a:r>
              <a:rPr lang="en-GB" sz="2400" dirty="0"/>
              <a:t> disciplines, </a:t>
            </a:r>
            <a:r>
              <a:rPr lang="en-GB" sz="2400" dirty="0" err="1"/>
              <a:t>interessant</a:t>
            </a:r>
            <a:r>
              <a:rPr lang="en-GB" sz="2400" dirty="0"/>
              <a:t> </a:t>
            </a:r>
            <a:r>
              <a:rPr lang="en-GB" sz="2400" dirty="0" err="1"/>
              <a:t>voor</a:t>
            </a:r>
            <a:r>
              <a:rPr lang="en-GB" sz="2400" dirty="0"/>
              <a:t> de </a:t>
            </a:r>
            <a:r>
              <a:rPr lang="en-GB" sz="2400" dirty="0" err="1"/>
              <a:t>samenleving</a:t>
            </a:r>
            <a:r>
              <a:rPr lang="en-GB" sz="2400" dirty="0"/>
              <a:t>.</a:t>
            </a:r>
          </a:p>
          <a:p>
            <a:pPr lvl="1"/>
            <a:endParaRPr lang="en-GB" sz="2400" dirty="0"/>
          </a:p>
          <a:p>
            <a:pPr marL="274320" lvl="1" indent="0">
              <a:buNone/>
            </a:pPr>
            <a:r>
              <a:rPr lang="en-GB" sz="2800" dirty="0" err="1"/>
              <a:t>Dus</a:t>
            </a:r>
            <a:r>
              <a:rPr lang="en-GB" sz="2800" dirty="0"/>
              <a:t>….we </a:t>
            </a:r>
            <a:r>
              <a:rPr lang="en-GB" sz="2800" dirty="0" err="1"/>
              <a:t>moeten</a:t>
            </a:r>
            <a:r>
              <a:rPr lang="en-GB" sz="2800" dirty="0"/>
              <a:t> </a:t>
            </a:r>
            <a:r>
              <a:rPr lang="en-GB" sz="2800" dirty="0" err="1"/>
              <a:t>kijken</a:t>
            </a:r>
            <a:r>
              <a:rPr lang="en-GB" sz="2800" dirty="0"/>
              <a:t> </a:t>
            </a:r>
            <a:r>
              <a:rPr lang="en-GB" sz="2800" dirty="0" err="1"/>
              <a:t>wat</a:t>
            </a:r>
            <a:r>
              <a:rPr lang="en-GB" sz="2800" dirty="0"/>
              <a:t> </a:t>
            </a:r>
            <a:r>
              <a:rPr lang="en-GB" sz="2800" dirty="0" err="1"/>
              <a:t>onderwijsonderzoek</a:t>
            </a:r>
            <a:r>
              <a:rPr lang="en-GB" sz="2800" dirty="0"/>
              <a:t> </a:t>
            </a:r>
            <a:r>
              <a:rPr lang="en-GB" sz="2800" i="1" dirty="0" err="1"/>
              <a:t>wel</a:t>
            </a:r>
            <a:r>
              <a:rPr lang="en-GB" sz="2800" dirty="0"/>
              <a:t> </a:t>
            </a:r>
            <a:r>
              <a:rPr lang="en-GB" sz="2800" dirty="0" err="1"/>
              <a:t>kan</a:t>
            </a:r>
            <a:r>
              <a:rPr lang="en-GB" sz="2800" dirty="0"/>
              <a:t> </a:t>
            </a:r>
            <a:r>
              <a:rPr lang="en-GB" sz="2800" dirty="0" err="1"/>
              <a:t>bijdragen</a:t>
            </a:r>
            <a:r>
              <a:rPr lang="en-GB" sz="2800" dirty="0"/>
              <a:t>.</a:t>
            </a:r>
            <a:endParaRPr lang="en-GB" sz="2400" dirty="0"/>
          </a:p>
        </p:txBody>
      </p:sp>
    </p:spTree>
    <p:extLst>
      <p:ext uri="{BB962C8B-B14F-4D97-AF65-F5344CB8AC3E}">
        <p14:creationId xmlns:p14="http://schemas.microsoft.com/office/powerpoint/2010/main" val="359907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B7FA20-8509-DD4E-AF9D-75DA490DAB12}"/>
              </a:ext>
            </a:extLst>
          </p:cNvPr>
          <p:cNvSpPr>
            <a:spLocks noGrp="1"/>
          </p:cNvSpPr>
          <p:nvPr>
            <p:ph type="title"/>
          </p:nvPr>
        </p:nvSpPr>
        <p:spPr/>
        <p:txBody>
          <a:bodyPr/>
          <a:lstStyle/>
          <a:p>
            <a:r>
              <a:rPr lang="en-GB" dirty="0"/>
              <a:t>2. </a:t>
            </a:r>
            <a:r>
              <a:rPr lang="en-GB" dirty="0" err="1"/>
              <a:t>Oorzaak</a:t>
            </a:r>
            <a:r>
              <a:rPr lang="en-GB" dirty="0"/>
              <a:t> en </a:t>
            </a:r>
            <a:r>
              <a:rPr lang="en-GB" dirty="0" err="1"/>
              <a:t>gevolg</a:t>
            </a:r>
            <a:endParaRPr lang="en-US" dirty="0"/>
          </a:p>
        </p:txBody>
      </p:sp>
      <p:sp>
        <p:nvSpPr>
          <p:cNvPr id="3" name="Content Placeholder 2">
            <a:extLst>
              <a:ext uri="{FF2B5EF4-FFF2-40B4-BE49-F238E27FC236}">
                <a16:creationId xmlns="" xmlns:a16="http://schemas.microsoft.com/office/drawing/2014/main" id="{6C2A756A-361C-4F48-B67D-3C372A83DD37}"/>
              </a:ext>
            </a:extLst>
          </p:cNvPr>
          <p:cNvSpPr>
            <a:spLocks noGrp="1"/>
          </p:cNvSpPr>
          <p:nvPr>
            <p:ph type="body" idx="1"/>
          </p:nvPr>
        </p:nvSpPr>
        <p:spPr/>
        <p:txBody>
          <a:bodyPr/>
          <a:lstStyle/>
          <a:p>
            <a:pPr lvl="1"/>
            <a:r>
              <a:rPr lang="en-GB" dirty="0" err="1"/>
              <a:t>Wordt</a:t>
            </a:r>
            <a:r>
              <a:rPr lang="en-GB" dirty="0"/>
              <a:t> al </a:t>
            </a:r>
            <a:r>
              <a:rPr lang="en-GB" dirty="0" err="1"/>
              <a:t>eeuwen</a:t>
            </a:r>
            <a:r>
              <a:rPr lang="en-GB" dirty="0"/>
              <a:t> </a:t>
            </a:r>
            <a:r>
              <a:rPr lang="en-GB" dirty="0" err="1"/>
              <a:t>bediscussieerd</a:t>
            </a:r>
            <a:endParaRPr lang="en-GB" dirty="0"/>
          </a:p>
          <a:p>
            <a:pPr lvl="1"/>
            <a:r>
              <a:rPr lang="en-GB" dirty="0"/>
              <a:t>Hume’s </a:t>
            </a:r>
            <a:r>
              <a:rPr lang="en-GB" dirty="0" err="1"/>
              <a:t>Skepticisme</a:t>
            </a:r>
            <a:r>
              <a:rPr lang="en-GB" dirty="0"/>
              <a:t> en Kant</a:t>
            </a:r>
          </a:p>
          <a:p>
            <a:pPr lvl="1"/>
            <a:r>
              <a:rPr lang="en-GB" dirty="0" err="1"/>
              <a:t>Correlatie</a:t>
            </a:r>
            <a:r>
              <a:rPr lang="en-GB" dirty="0"/>
              <a:t> </a:t>
            </a:r>
            <a:r>
              <a:rPr lang="en-GB" dirty="0" err="1"/>
              <a:t>en</a:t>
            </a:r>
            <a:r>
              <a:rPr lang="en-GB" dirty="0"/>
              <a:t> </a:t>
            </a:r>
            <a:r>
              <a:rPr lang="en-GB" dirty="0" err="1"/>
              <a:t>causatie</a:t>
            </a:r>
            <a:endParaRPr lang="en-GB" dirty="0"/>
          </a:p>
          <a:p>
            <a:endParaRPr lang="en-US" dirty="0"/>
          </a:p>
        </p:txBody>
      </p:sp>
    </p:spTree>
    <p:extLst>
      <p:ext uri="{BB962C8B-B14F-4D97-AF65-F5344CB8AC3E}">
        <p14:creationId xmlns:p14="http://schemas.microsoft.com/office/powerpoint/2010/main" val="33628725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600</TotalTime>
  <Words>1652</Words>
  <Application>Microsoft Office PowerPoint</Application>
  <PresentationFormat>On-screen Show (4:3)</PresentationFormat>
  <Paragraphs>247</Paragraphs>
  <Slides>44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MS PGothic</vt:lpstr>
      <vt:lpstr>Arial</vt:lpstr>
      <vt:lpstr>Arial-BoldMT</vt:lpstr>
      <vt:lpstr>Calibri</vt:lpstr>
      <vt:lpstr>HelveticaNeue</vt:lpstr>
      <vt:lpstr>HelveticaNeue-Italic</vt:lpstr>
      <vt:lpstr>Times New Roman</vt:lpstr>
      <vt:lpstr>Clarity</vt:lpstr>
      <vt:lpstr>Vijf zaken die je over onderwijsonderzoek moet weten</vt:lpstr>
      <vt:lpstr>Wie ben ik ?</vt:lpstr>
      <vt:lpstr>Vandaag</vt:lpstr>
      <vt:lpstr>Onderwijsonderzoek</vt:lpstr>
      <vt:lpstr>Discussies van alle tijden…</vt:lpstr>
      <vt:lpstr>1. ‘Lesser form of knowledge’</vt:lpstr>
      <vt:lpstr>Labaree (1998)</vt:lpstr>
      <vt:lpstr>PowerPoint Presentation</vt:lpstr>
      <vt:lpstr>2. Oorzaak en gevolg</vt:lpstr>
      <vt:lpstr>PowerPoint Presentation</vt:lpstr>
      <vt:lpstr>PowerPoint Presentation</vt:lpstr>
      <vt:lpstr>Kant reageerde…</vt:lpstr>
      <vt:lpstr>Niet…</vt:lpstr>
      <vt:lpstr>We moeten dus oppassen…</vt:lpstr>
      <vt:lpstr>IJs consumptie - temperatuur</vt:lpstr>
      <vt:lpstr>Prestatie - motivatie</vt:lpstr>
      <vt:lpstr>Progressivisme en Frankrijk?</vt:lpstr>
      <vt:lpstr>3. Paradigma’s en falsificatie</vt:lpstr>
      <vt:lpstr>PowerPoint Presentation</vt:lpstr>
      <vt:lpstr>Logisch positivisme: wat velen als ‘standaard’ zien</vt:lpstr>
      <vt:lpstr>PowerPoint Presentation</vt:lpstr>
      <vt:lpstr> Kritiek op positivisme</vt:lpstr>
      <vt:lpstr>PowerPoint Presentation</vt:lpstr>
      <vt:lpstr>Kuhn: The Structure of Scientific Revolutions (1962)</vt:lpstr>
      <vt:lpstr>PowerPoint Presentation</vt:lpstr>
      <vt:lpstr>4. Context</vt:lpstr>
      <vt:lpstr>The hardest science of them all</vt:lpstr>
      <vt:lpstr>5. Kwantificering  en meten</vt:lpstr>
      <vt:lpstr>PowerPoint Presentation</vt:lpstr>
      <vt:lpstr>PowerPoint Presentation</vt:lpstr>
      <vt:lpstr>Ingewikkelde diagram of tabel</vt:lpstr>
      <vt:lpstr>Pisa schalen</vt:lpstr>
      <vt:lpstr>“Zie je wel…”</vt:lpstr>
      <vt:lpstr>PowerPoint Presentation</vt:lpstr>
      <vt:lpstr>Conclusie</vt:lpstr>
      <vt:lpstr>Wat nu?</vt:lpstr>
      <vt:lpstr>Wat nu?</vt:lpstr>
      <vt:lpstr>Wat nu?</vt:lpstr>
      <vt:lpstr>Wat nu?</vt:lpstr>
      <vt:lpstr>Wat nu?</vt:lpstr>
      <vt:lpstr>Hoe reageer ik op onderzoek</vt:lpstr>
      <vt:lpstr>Dit vereist…</vt:lpstr>
      <vt:lpstr>Bedankt</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tricky relationship between research and practice</dc:title>
  <dc:creator>Bokhove C.</dc:creator>
  <cp:lastModifiedBy>Bokhove C.</cp:lastModifiedBy>
  <cp:revision>61</cp:revision>
  <cp:lastPrinted>2019-01-14T22:49:38Z</cp:lastPrinted>
  <dcterms:modified xsi:type="dcterms:W3CDTF">2019-01-14T22:57:42Z</dcterms:modified>
</cp:coreProperties>
</file>